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 id="2147483652" r:id="rId2"/>
    <p:sldMasterId id="2147483653" r:id="rId3"/>
  </p:sldMasterIdLst>
  <p:notesMasterIdLst>
    <p:notesMasterId r:id="rId5"/>
  </p:notesMasterIdLst>
  <p:sldIdLst>
    <p:sldId id="256" r:id="rId4"/>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07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2738" y="-3084"/>
      </p:cViewPr>
      <p:guideLst>
        <p:guide orient="horz" pos="3318"/>
        <p:guide orient="horz" pos="288"/>
        <p:guide orient="horz" pos="20160"/>
        <p:guide orient="horz"/>
        <p:guide pos="581"/>
        <p:guide pos="27069"/>
        <p:guide pos="20741"/>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Shape 178"/>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5800" b="0" i="0" u="none" strike="noStrike" cap="none">
              <a:solidFill>
                <a:schemeClr val="dk1"/>
              </a:solidFill>
              <a:latin typeface="Calibri"/>
              <a:ea typeface="Calibri"/>
              <a:cs typeface="Calibri"/>
              <a:sym typeface="Calibri"/>
            </a:endParaRPr>
          </a:p>
        </p:txBody>
      </p:sp>
      <p:sp>
        <p:nvSpPr>
          <p:cNvPr id="179" name="Shape 179"/>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tandard 3 columns">
  <p:cSld name="Standard 3 columns">
    <p:spTree>
      <p:nvGrpSpPr>
        <p:cNvPr id="1" name="Shape 47"/>
        <p:cNvGrpSpPr/>
        <p:nvPr/>
      </p:nvGrpSpPr>
      <p:grpSpPr>
        <a:xfrm>
          <a:off x="0" y="0"/>
          <a:ext cx="0" cy="0"/>
          <a:chOff x="0" y="0"/>
          <a:chExt cx="0" cy="0"/>
        </a:xfrm>
      </p:grpSpPr>
      <p:sp>
        <p:nvSpPr>
          <p:cNvPr id="48" name="Shape 48"/>
          <p:cNvSpPr txBox="1">
            <a:spLocks noGrp="1"/>
          </p:cNvSpPr>
          <p:nvPr>
            <p:ph type="body" idx="1"/>
          </p:nvPr>
        </p:nvSpPr>
        <p:spPr>
          <a:xfrm>
            <a:off x="904186" y="6295353"/>
            <a:ext cx="13591277" cy="861752"/>
          </a:xfrm>
          <a:prstGeom prst="rect">
            <a:avLst/>
          </a:prstGeom>
          <a:noFill/>
          <a:ln>
            <a:noFill/>
          </a:ln>
        </p:spPr>
        <p:txBody>
          <a:bodyPr spcFirstLastPara="1" wrap="square" lIns="228575" tIns="228575" rIns="228575" bIns="228575" anchor="t" anchorCtr="0"/>
          <a:lstStyle>
            <a:lvl1pPr marL="457200" marR="0" lvl="0" indent="-228600" algn="l" rtl="0">
              <a:spcBef>
                <a:spcPts val="500"/>
              </a:spcBef>
              <a:spcAft>
                <a:spcPts val="0"/>
              </a:spcAft>
              <a:buClr>
                <a:srgbClr val="1F3864"/>
              </a:buClr>
              <a:buSzPts val="2500"/>
              <a:buFont typeface="Arial"/>
              <a:buNone/>
              <a:defRPr sz="2500" b="0" i="0" u="none" strike="noStrike" cap="none">
                <a:solidFill>
                  <a:srgbClr val="1F3864"/>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2"/>
          </p:nvPr>
        </p:nvSpPr>
        <p:spPr>
          <a:xfrm>
            <a:off x="922338" y="5431995"/>
            <a:ext cx="13573126" cy="754045"/>
          </a:xfrm>
          <a:prstGeom prst="rect">
            <a:avLst/>
          </a:prstGeom>
          <a:noFill/>
          <a:ln>
            <a:noFill/>
          </a:ln>
        </p:spPr>
        <p:txBody>
          <a:bodyPr spcFirstLastPara="1" wrap="square" lIns="91425" tIns="91425" rIns="91425" bIns="91425" anchor="ctr" anchorCtr="0"/>
          <a:lstStyle>
            <a:lvl1pPr marL="457200" marR="0" lvl="0" indent="-228600" algn="ctr" rtl="0">
              <a:spcBef>
                <a:spcPts val="740"/>
              </a:spcBef>
              <a:spcAft>
                <a:spcPts val="0"/>
              </a:spcAft>
              <a:buClr>
                <a:srgbClr val="1F3864"/>
              </a:buClr>
              <a:buSzPts val="3700"/>
              <a:buFont typeface="Arial"/>
              <a:buNone/>
              <a:defRPr sz="3700" b="1" i="0" u="sng" strike="noStrike" cap="none">
                <a:solidFill>
                  <a:srgbClr val="1F3864"/>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body" idx="3"/>
          </p:nvPr>
        </p:nvSpPr>
        <p:spPr>
          <a:xfrm>
            <a:off x="922338" y="18240478"/>
            <a:ext cx="13592865" cy="861752"/>
          </a:xfrm>
          <a:prstGeom prst="rect">
            <a:avLst/>
          </a:prstGeom>
          <a:noFill/>
          <a:ln>
            <a:noFill/>
          </a:ln>
        </p:spPr>
        <p:txBody>
          <a:bodyPr spcFirstLastPara="1" wrap="square" lIns="228575" tIns="228575" rIns="228575" bIns="228575" anchor="t" anchorCtr="0"/>
          <a:lstStyle>
            <a:lvl1pPr marL="457200" marR="0" lvl="0" indent="-228600" algn="l" rtl="0">
              <a:spcBef>
                <a:spcPts val="500"/>
              </a:spcBef>
              <a:spcAft>
                <a:spcPts val="0"/>
              </a:spcAft>
              <a:buClr>
                <a:srgbClr val="1F3864"/>
              </a:buClr>
              <a:buSzPts val="2500"/>
              <a:buFont typeface="Arial"/>
              <a:buNone/>
              <a:defRPr sz="2500" b="0" i="0" u="none" strike="noStrike" cap="none">
                <a:solidFill>
                  <a:srgbClr val="1F3864"/>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body" idx="4"/>
          </p:nvPr>
        </p:nvSpPr>
        <p:spPr>
          <a:xfrm>
            <a:off x="942080" y="17409230"/>
            <a:ext cx="13573125" cy="754045"/>
          </a:xfrm>
          <a:prstGeom prst="rect">
            <a:avLst/>
          </a:prstGeom>
          <a:noFill/>
          <a:ln>
            <a:noFill/>
          </a:ln>
        </p:spPr>
        <p:txBody>
          <a:bodyPr spcFirstLastPara="1" wrap="square" lIns="91425" tIns="91425" rIns="91425" bIns="91425" anchor="ctr" anchorCtr="0"/>
          <a:lstStyle>
            <a:lvl1pPr marL="457200" marR="0" lvl="0" indent="-228600" algn="ctr" rtl="0">
              <a:spcBef>
                <a:spcPts val="740"/>
              </a:spcBef>
              <a:spcAft>
                <a:spcPts val="0"/>
              </a:spcAft>
              <a:buClr>
                <a:srgbClr val="1F3864"/>
              </a:buClr>
              <a:buSzPts val="3700"/>
              <a:buFont typeface="Arial"/>
              <a:buNone/>
              <a:defRPr sz="3700" b="1" i="0" u="sng" strike="noStrike" cap="none">
                <a:solidFill>
                  <a:srgbClr val="1F3864"/>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5"/>
          </p:nvPr>
        </p:nvSpPr>
        <p:spPr>
          <a:xfrm>
            <a:off x="15154277" y="21595083"/>
            <a:ext cx="13571534" cy="861752"/>
          </a:xfrm>
          <a:prstGeom prst="rect">
            <a:avLst/>
          </a:prstGeom>
          <a:noFill/>
          <a:ln>
            <a:noFill/>
          </a:ln>
        </p:spPr>
        <p:txBody>
          <a:bodyPr spcFirstLastPara="1" wrap="square" lIns="228575" tIns="228575" rIns="228575" bIns="228575" anchor="t" anchorCtr="0"/>
          <a:lstStyle>
            <a:lvl1pPr marL="457200" marR="0" lvl="0" indent="-228600" algn="l" rtl="0">
              <a:spcBef>
                <a:spcPts val="500"/>
              </a:spcBef>
              <a:spcAft>
                <a:spcPts val="0"/>
              </a:spcAft>
              <a:buClr>
                <a:srgbClr val="1F3864"/>
              </a:buClr>
              <a:buSzPts val="2500"/>
              <a:buFont typeface="Arial"/>
              <a:buNone/>
              <a:defRPr sz="2500" b="0" i="0" u="none" strike="noStrike" cap="none">
                <a:solidFill>
                  <a:srgbClr val="1F3864"/>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body" idx="6"/>
          </p:nvPr>
        </p:nvSpPr>
        <p:spPr>
          <a:xfrm>
            <a:off x="15154277" y="20739663"/>
            <a:ext cx="13571534" cy="754045"/>
          </a:xfrm>
          <a:prstGeom prst="rect">
            <a:avLst/>
          </a:prstGeom>
          <a:noFill/>
          <a:ln>
            <a:noFill/>
          </a:ln>
        </p:spPr>
        <p:txBody>
          <a:bodyPr spcFirstLastPara="1" wrap="square" lIns="91425" tIns="91425" rIns="91425" bIns="91425" anchor="ctr" anchorCtr="0"/>
          <a:lstStyle>
            <a:lvl1pPr marL="457200" marR="0" lvl="0" indent="-228600" algn="ctr" rtl="0">
              <a:spcBef>
                <a:spcPts val="740"/>
              </a:spcBef>
              <a:spcAft>
                <a:spcPts val="0"/>
              </a:spcAft>
              <a:buClr>
                <a:srgbClr val="1F3864"/>
              </a:buClr>
              <a:buSzPts val="3700"/>
              <a:buFont typeface="Arial"/>
              <a:buNone/>
              <a:defRPr sz="3700" b="1" i="0" u="sng" strike="noStrike" cap="none">
                <a:solidFill>
                  <a:srgbClr val="1F3864"/>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body" idx="7"/>
          </p:nvPr>
        </p:nvSpPr>
        <p:spPr>
          <a:xfrm>
            <a:off x="15162216" y="6295353"/>
            <a:ext cx="13571534" cy="861752"/>
          </a:xfrm>
          <a:prstGeom prst="rect">
            <a:avLst/>
          </a:prstGeom>
          <a:noFill/>
          <a:ln>
            <a:noFill/>
          </a:ln>
        </p:spPr>
        <p:txBody>
          <a:bodyPr spcFirstLastPara="1" wrap="square" lIns="228575" tIns="228575" rIns="228575" bIns="228575" anchor="t" anchorCtr="0"/>
          <a:lstStyle>
            <a:lvl1pPr marL="457200" marR="0" lvl="0" indent="-228600" algn="l" rtl="0">
              <a:spcBef>
                <a:spcPts val="500"/>
              </a:spcBef>
              <a:spcAft>
                <a:spcPts val="0"/>
              </a:spcAft>
              <a:buClr>
                <a:srgbClr val="1F3864"/>
              </a:buClr>
              <a:buSzPts val="2500"/>
              <a:buFont typeface="Arial"/>
              <a:buNone/>
              <a:defRPr sz="2500" b="0" i="0" u="none" strike="noStrike" cap="none">
                <a:solidFill>
                  <a:srgbClr val="1F3864"/>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8"/>
          </p:nvPr>
        </p:nvSpPr>
        <p:spPr>
          <a:xfrm>
            <a:off x="15154277" y="5431995"/>
            <a:ext cx="13579475" cy="754045"/>
          </a:xfrm>
          <a:prstGeom prst="rect">
            <a:avLst/>
          </a:prstGeom>
          <a:noFill/>
          <a:ln>
            <a:noFill/>
          </a:ln>
        </p:spPr>
        <p:txBody>
          <a:bodyPr spcFirstLastPara="1" wrap="square" lIns="91425" tIns="91425" rIns="91425" bIns="91425" anchor="ctr" anchorCtr="0"/>
          <a:lstStyle>
            <a:lvl1pPr marL="457200" marR="0" lvl="0" indent="-228600" algn="ctr" rtl="0">
              <a:spcBef>
                <a:spcPts val="740"/>
              </a:spcBef>
              <a:spcAft>
                <a:spcPts val="0"/>
              </a:spcAft>
              <a:buClr>
                <a:srgbClr val="1F3864"/>
              </a:buClr>
              <a:buSzPts val="3700"/>
              <a:buFont typeface="Arial"/>
              <a:buNone/>
              <a:defRPr sz="3700" b="1" i="0" u="sng" strike="noStrike" cap="none">
                <a:solidFill>
                  <a:srgbClr val="1F3864"/>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body" idx="9"/>
          </p:nvPr>
        </p:nvSpPr>
        <p:spPr>
          <a:xfrm>
            <a:off x="29395741" y="5431995"/>
            <a:ext cx="13576029" cy="754045"/>
          </a:xfrm>
          <a:prstGeom prst="rect">
            <a:avLst/>
          </a:prstGeom>
          <a:noFill/>
          <a:ln>
            <a:noFill/>
          </a:ln>
        </p:spPr>
        <p:txBody>
          <a:bodyPr spcFirstLastPara="1" wrap="square" lIns="91425" tIns="91425" rIns="91425" bIns="91425" anchor="ctr" anchorCtr="0"/>
          <a:lstStyle>
            <a:lvl1pPr marL="457200" marR="0" lvl="0" indent="-228600" algn="ctr" rtl="0">
              <a:spcBef>
                <a:spcPts val="740"/>
              </a:spcBef>
              <a:spcAft>
                <a:spcPts val="0"/>
              </a:spcAft>
              <a:buClr>
                <a:srgbClr val="1F3864"/>
              </a:buClr>
              <a:buSzPts val="3700"/>
              <a:buFont typeface="Arial"/>
              <a:buNone/>
              <a:defRPr sz="3700" b="1" i="0" u="sng" strike="noStrike" cap="none">
                <a:solidFill>
                  <a:srgbClr val="1F3864"/>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13"/>
          </p:nvPr>
        </p:nvSpPr>
        <p:spPr>
          <a:xfrm>
            <a:off x="29395741" y="6295353"/>
            <a:ext cx="13576029" cy="861752"/>
          </a:xfrm>
          <a:prstGeom prst="rect">
            <a:avLst/>
          </a:prstGeom>
          <a:noFill/>
          <a:ln>
            <a:noFill/>
          </a:ln>
        </p:spPr>
        <p:txBody>
          <a:bodyPr spcFirstLastPara="1" wrap="square" lIns="228575" tIns="228575" rIns="228575" bIns="228575" anchor="t" anchorCtr="0"/>
          <a:lstStyle>
            <a:lvl1pPr marL="457200" marR="0" lvl="0" indent="-228600" algn="l" rtl="0">
              <a:spcBef>
                <a:spcPts val="500"/>
              </a:spcBef>
              <a:spcAft>
                <a:spcPts val="0"/>
              </a:spcAft>
              <a:buClr>
                <a:srgbClr val="1F3864"/>
              </a:buClr>
              <a:buSzPts val="2500"/>
              <a:buFont typeface="Arial"/>
              <a:buNone/>
              <a:defRPr sz="2500" b="0" i="0" u="none" strike="noStrike" cap="none">
                <a:solidFill>
                  <a:srgbClr val="1F3864"/>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body" idx="14"/>
          </p:nvPr>
        </p:nvSpPr>
        <p:spPr>
          <a:xfrm>
            <a:off x="29395741" y="17377122"/>
            <a:ext cx="13576029" cy="754045"/>
          </a:xfrm>
          <a:prstGeom prst="rect">
            <a:avLst/>
          </a:prstGeom>
          <a:noFill/>
          <a:ln>
            <a:noFill/>
          </a:ln>
        </p:spPr>
        <p:txBody>
          <a:bodyPr spcFirstLastPara="1" wrap="square" lIns="91425" tIns="91425" rIns="91425" bIns="91425" anchor="ctr" anchorCtr="0"/>
          <a:lstStyle>
            <a:lvl1pPr marL="457200" marR="0" lvl="0" indent="-228600" algn="ctr" rtl="0">
              <a:spcBef>
                <a:spcPts val="740"/>
              </a:spcBef>
              <a:spcAft>
                <a:spcPts val="0"/>
              </a:spcAft>
              <a:buClr>
                <a:srgbClr val="1F3864"/>
              </a:buClr>
              <a:buSzPts val="3700"/>
              <a:buFont typeface="Arial"/>
              <a:buNone/>
              <a:defRPr sz="3700" b="1" i="0" u="sng" strike="noStrike" cap="none">
                <a:solidFill>
                  <a:srgbClr val="1F3864"/>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body" idx="15"/>
          </p:nvPr>
        </p:nvSpPr>
        <p:spPr>
          <a:xfrm>
            <a:off x="29390709" y="18157350"/>
            <a:ext cx="13581061" cy="861752"/>
          </a:xfrm>
          <a:prstGeom prst="rect">
            <a:avLst/>
          </a:prstGeom>
          <a:noFill/>
          <a:ln>
            <a:noFill/>
          </a:ln>
        </p:spPr>
        <p:txBody>
          <a:bodyPr spcFirstLastPara="1" wrap="square" lIns="228575" tIns="228575" rIns="228575" bIns="228575" anchor="t" anchorCtr="0"/>
          <a:lstStyle>
            <a:lvl1pPr marL="457200" marR="0" lvl="0" indent="-228600" algn="l" rtl="0">
              <a:spcBef>
                <a:spcPts val="500"/>
              </a:spcBef>
              <a:spcAft>
                <a:spcPts val="0"/>
              </a:spcAft>
              <a:buClr>
                <a:srgbClr val="1F3864"/>
              </a:buClr>
              <a:buSzPts val="2500"/>
              <a:buFont typeface="Arial"/>
              <a:buNone/>
              <a:defRPr sz="2500" b="0" i="0" u="none" strike="noStrike" cap="none">
                <a:solidFill>
                  <a:srgbClr val="1F3864"/>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body" idx="16"/>
          </p:nvPr>
        </p:nvSpPr>
        <p:spPr>
          <a:xfrm>
            <a:off x="29395741" y="25845656"/>
            <a:ext cx="13576029" cy="754045"/>
          </a:xfrm>
          <a:prstGeom prst="rect">
            <a:avLst/>
          </a:prstGeom>
          <a:noFill/>
          <a:ln>
            <a:noFill/>
          </a:ln>
        </p:spPr>
        <p:txBody>
          <a:bodyPr spcFirstLastPara="1" wrap="square" lIns="91425" tIns="91425" rIns="91425" bIns="91425" anchor="ctr" anchorCtr="0"/>
          <a:lstStyle>
            <a:lvl1pPr marL="457200" marR="0" lvl="0" indent="-228600" algn="ctr" rtl="0">
              <a:spcBef>
                <a:spcPts val="740"/>
              </a:spcBef>
              <a:spcAft>
                <a:spcPts val="0"/>
              </a:spcAft>
              <a:buClr>
                <a:srgbClr val="1F3864"/>
              </a:buClr>
              <a:buSzPts val="3700"/>
              <a:buFont typeface="Arial"/>
              <a:buNone/>
              <a:defRPr sz="3700" b="1" i="0" u="sng" strike="noStrike" cap="none">
                <a:solidFill>
                  <a:srgbClr val="1F3864"/>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17"/>
          </p:nvPr>
        </p:nvSpPr>
        <p:spPr>
          <a:xfrm>
            <a:off x="29395741" y="26625888"/>
            <a:ext cx="13581061" cy="861752"/>
          </a:xfrm>
          <a:prstGeom prst="rect">
            <a:avLst/>
          </a:prstGeom>
          <a:noFill/>
          <a:ln>
            <a:noFill/>
          </a:ln>
        </p:spPr>
        <p:txBody>
          <a:bodyPr spcFirstLastPara="1" wrap="square" lIns="228575" tIns="228575" rIns="228575" bIns="228575" anchor="t" anchorCtr="0"/>
          <a:lstStyle>
            <a:lvl1pPr marL="457200" marR="0" lvl="0" indent="-228600" algn="l" rtl="0">
              <a:spcBef>
                <a:spcPts val="500"/>
              </a:spcBef>
              <a:spcAft>
                <a:spcPts val="0"/>
              </a:spcAft>
              <a:buClr>
                <a:srgbClr val="1F3864"/>
              </a:buClr>
              <a:buSzPts val="2500"/>
              <a:buFont typeface="Arial"/>
              <a:buNone/>
              <a:defRPr sz="2500" b="0" i="0" u="none" strike="noStrike" cap="none">
                <a:solidFill>
                  <a:srgbClr val="1F3864"/>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lstStyle>
            <a:lvl1pPr marL="457200" marR="0" lvl="0" indent="-228600" algn="ctr" rtl="0">
              <a:spcBef>
                <a:spcPts val="1200"/>
              </a:spcBef>
              <a:spcAft>
                <a:spcPts val="0"/>
              </a:spcAft>
              <a:buClr>
                <a:srgbClr val="1F3864"/>
              </a:buClr>
              <a:buSzPts val="6000"/>
              <a:buFont typeface="Arial"/>
              <a:buNone/>
              <a:defRPr sz="6000" b="0" i="0" u="none" strike="noStrike" cap="none">
                <a:solidFill>
                  <a:srgbClr val="1F3864"/>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lstStyle>
            <a:lvl1pPr marL="457200" marR="0" lvl="0" indent="-228600" algn="ctr" rtl="0">
              <a:spcBef>
                <a:spcPts val="1760"/>
              </a:spcBef>
              <a:spcAft>
                <a:spcPts val="0"/>
              </a:spcAft>
              <a:buClr>
                <a:srgbClr val="1F3864"/>
              </a:buClr>
              <a:buSzPts val="8800"/>
              <a:buFont typeface="Arial"/>
              <a:buNone/>
              <a:defRPr sz="8800" b="0" i="0" u="none" strike="noStrike" cap="none">
                <a:solidFill>
                  <a:srgbClr val="1F3864"/>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20"/>
          </p:nvPr>
        </p:nvSpPr>
        <p:spPr>
          <a:xfrm>
            <a:off x="5932593" y="465813"/>
            <a:ext cx="31998968" cy="1637973"/>
          </a:xfrm>
          <a:prstGeom prst="rect">
            <a:avLst/>
          </a:prstGeom>
          <a:noFill/>
          <a:ln>
            <a:noFill/>
          </a:ln>
        </p:spPr>
        <p:txBody>
          <a:bodyPr spcFirstLastPara="1" wrap="square" lIns="91425" tIns="45700" rIns="91425" bIns="45700" anchor="t" anchorCtr="1"/>
          <a:lstStyle>
            <a:lvl1pPr marL="457200" marR="0" lvl="0" indent="-228600" algn="ctr" rtl="0">
              <a:spcBef>
                <a:spcPts val="2300"/>
              </a:spcBef>
              <a:spcAft>
                <a:spcPts val="0"/>
              </a:spcAft>
              <a:buClr>
                <a:srgbClr val="1F3864"/>
              </a:buClr>
              <a:buSzPts val="11500"/>
              <a:buFont typeface="Arial"/>
              <a:buNone/>
              <a:defRPr sz="11500" b="1" i="0" u="none" strike="noStrike" cap="none">
                <a:solidFill>
                  <a:srgbClr val="1F3864"/>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5" name="Shape 65"/>
          <p:cNvSpPr txBox="1"/>
          <p:nvPr/>
        </p:nvSpPr>
        <p:spPr>
          <a:xfrm>
            <a:off x="14272591" y="9899374"/>
            <a:ext cx="4134679" cy="4770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500">
              <a:solidFill>
                <a:srgbClr val="1F3864"/>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tandard 4 columns">
  <p:cSld name="Standard 4 columns">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459674" y="6378481"/>
            <a:ext cx="10056813" cy="846363"/>
          </a:xfrm>
          <a:prstGeom prst="rect">
            <a:avLst/>
          </a:prstGeom>
          <a:noFill/>
          <a:ln>
            <a:noFill/>
          </a:ln>
        </p:spPr>
        <p:txBody>
          <a:bodyPr spcFirstLastPara="1" wrap="square" lIns="228575" tIns="228575" rIns="228575" bIns="228575" anchor="t" anchorCtr="0"/>
          <a:lstStyle>
            <a:lvl1pPr marL="457200" marR="0" lvl="0" indent="-228600" algn="l" rtl="0">
              <a:spcBef>
                <a:spcPts val="500"/>
              </a:spcBef>
              <a:spcAft>
                <a:spcPts val="0"/>
              </a:spcAft>
              <a:buClr>
                <a:srgbClr val="1F3864"/>
              </a:buClr>
              <a:buSzPts val="2500"/>
              <a:buFont typeface="Arial"/>
              <a:buNone/>
              <a:defRPr sz="2500" b="0" i="0" u="none" strike="noStrike" cap="none">
                <a:solidFill>
                  <a:srgbClr val="1F3864"/>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7" name="Shape 107"/>
          <p:cNvSpPr txBox="1">
            <a:spLocks noGrp="1"/>
          </p:cNvSpPr>
          <p:nvPr>
            <p:ph type="body" idx="2"/>
          </p:nvPr>
        </p:nvSpPr>
        <p:spPr>
          <a:xfrm>
            <a:off x="477827" y="5548749"/>
            <a:ext cx="10048875" cy="754045"/>
          </a:xfrm>
          <a:prstGeom prst="rect">
            <a:avLst/>
          </a:prstGeom>
          <a:noFill/>
          <a:ln>
            <a:noFill/>
          </a:ln>
        </p:spPr>
        <p:txBody>
          <a:bodyPr spcFirstLastPara="1" wrap="square" lIns="91425" tIns="91425" rIns="91425" bIns="91425" anchor="ctr" anchorCtr="0"/>
          <a:lstStyle>
            <a:lvl1pPr marL="457200" marR="0" lvl="0" indent="-228600" algn="ctr" rtl="0">
              <a:spcBef>
                <a:spcPts val="740"/>
              </a:spcBef>
              <a:spcAft>
                <a:spcPts val="0"/>
              </a:spcAft>
              <a:buClr>
                <a:srgbClr val="1F3864"/>
              </a:buClr>
              <a:buSzPts val="3700"/>
              <a:buFont typeface="Arial"/>
              <a:buNone/>
              <a:defRPr sz="3700" b="1" i="0" u="sng" strike="noStrike" cap="none">
                <a:solidFill>
                  <a:srgbClr val="1F3864"/>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8" name="Shape 108"/>
          <p:cNvSpPr txBox="1">
            <a:spLocks noGrp="1"/>
          </p:cNvSpPr>
          <p:nvPr>
            <p:ph type="body" idx="3"/>
          </p:nvPr>
        </p:nvSpPr>
        <p:spPr>
          <a:xfrm>
            <a:off x="477825" y="14212513"/>
            <a:ext cx="10050462" cy="754045"/>
          </a:xfrm>
          <a:prstGeom prst="rect">
            <a:avLst/>
          </a:prstGeom>
          <a:noFill/>
          <a:ln>
            <a:noFill/>
          </a:ln>
        </p:spPr>
        <p:txBody>
          <a:bodyPr spcFirstLastPara="1" wrap="square" lIns="91425" tIns="91425" rIns="91425" bIns="91425" anchor="ctr" anchorCtr="0"/>
          <a:lstStyle>
            <a:lvl1pPr marL="457200" marR="0" lvl="0" indent="-228600" algn="ctr" rtl="0">
              <a:spcBef>
                <a:spcPts val="740"/>
              </a:spcBef>
              <a:spcAft>
                <a:spcPts val="0"/>
              </a:spcAft>
              <a:buClr>
                <a:srgbClr val="1F3864"/>
              </a:buClr>
              <a:buSzPts val="3700"/>
              <a:buFont typeface="Arial"/>
              <a:buNone/>
              <a:defRPr sz="3700" b="1" i="0" u="sng" strike="noStrike" cap="none">
                <a:solidFill>
                  <a:srgbClr val="1F3864"/>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9" name="Shape 109"/>
          <p:cNvSpPr txBox="1">
            <a:spLocks noGrp="1"/>
          </p:cNvSpPr>
          <p:nvPr>
            <p:ph type="body" idx="4"/>
          </p:nvPr>
        </p:nvSpPr>
        <p:spPr>
          <a:xfrm>
            <a:off x="11460161" y="6378481"/>
            <a:ext cx="10048874" cy="846363"/>
          </a:xfrm>
          <a:prstGeom prst="rect">
            <a:avLst/>
          </a:prstGeom>
          <a:noFill/>
          <a:ln>
            <a:noFill/>
          </a:ln>
        </p:spPr>
        <p:txBody>
          <a:bodyPr spcFirstLastPara="1" wrap="square" lIns="228575" tIns="228575" rIns="228575" bIns="228575" anchor="t" anchorCtr="0"/>
          <a:lstStyle>
            <a:lvl1pPr marL="457200" marR="0" lvl="0" indent="-228600" algn="l" rtl="0">
              <a:spcBef>
                <a:spcPts val="500"/>
              </a:spcBef>
              <a:spcAft>
                <a:spcPts val="0"/>
              </a:spcAft>
              <a:buClr>
                <a:srgbClr val="1F3864"/>
              </a:buClr>
              <a:buSzPts val="2500"/>
              <a:buFont typeface="Arial"/>
              <a:buNone/>
              <a:defRPr sz="2500" b="0" i="0" u="none" strike="noStrike" cap="none">
                <a:solidFill>
                  <a:srgbClr val="1F3864"/>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0" name="Shape 110"/>
          <p:cNvSpPr txBox="1">
            <a:spLocks noGrp="1"/>
          </p:cNvSpPr>
          <p:nvPr>
            <p:ph type="body" idx="5"/>
          </p:nvPr>
        </p:nvSpPr>
        <p:spPr>
          <a:xfrm>
            <a:off x="11460162" y="5548749"/>
            <a:ext cx="10048875" cy="754045"/>
          </a:xfrm>
          <a:prstGeom prst="rect">
            <a:avLst/>
          </a:prstGeom>
          <a:noFill/>
          <a:ln>
            <a:noFill/>
          </a:ln>
        </p:spPr>
        <p:txBody>
          <a:bodyPr spcFirstLastPara="1" wrap="square" lIns="91425" tIns="91425" rIns="91425" bIns="91425" anchor="ctr" anchorCtr="0"/>
          <a:lstStyle>
            <a:lvl1pPr marL="457200" marR="0" lvl="0" indent="-228600" algn="ctr" rtl="0">
              <a:spcBef>
                <a:spcPts val="740"/>
              </a:spcBef>
              <a:spcAft>
                <a:spcPts val="0"/>
              </a:spcAft>
              <a:buClr>
                <a:srgbClr val="1F3864"/>
              </a:buClr>
              <a:buSzPts val="3700"/>
              <a:buFont typeface="Arial"/>
              <a:buNone/>
              <a:defRPr sz="3700" b="1" i="0" u="sng" strike="noStrike" cap="none">
                <a:solidFill>
                  <a:srgbClr val="1F3864"/>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body" idx="6"/>
          </p:nvPr>
        </p:nvSpPr>
        <p:spPr>
          <a:xfrm>
            <a:off x="22385344" y="6378481"/>
            <a:ext cx="10048874" cy="846363"/>
          </a:xfrm>
          <a:prstGeom prst="rect">
            <a:avLst/>
          </a:prstGeom>
          <a:noFill/>
          <a:ln>
            <a:noFill/>
          </a:ln>
        </p:spPr>
        <p:txBody>
          <a:bodyPr spcFirstLastPara="1" wrap="square" lIns="228575" tIns="228575" rIns="228575" bIns="228575" anchor="t" anchorCtr="0"/>
          <a:lstStyle>
            <a:lvl1pPr marL="457200" marR="0" lvl="0" indent="-228600" algn="l" rtl="0">
              <a:spcBef>
                <a:spcPts val="500"/>
              </a:spcBef>
              <a:spcAft>
                <a:spcPts val="0"/>
              </a:spcAft>
              <a:buClr>
                <a:srgbClr val="1F3864"/>
              </a:buClr>
              <a:buSzPts val="2500"/>
              <a:buFont typeface="Arial"/>
              <a:buNone/>
              <a:defRPr sz="2500" b="0" i="0" u="none" strike="noStrike" cap="none">
                <a:solidFill>
                  <a:srgbClr val="1F3864"/>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body" idx="7"/>
          </p:nvPr>
        </p:nvSpPr>
        <p:spPr>
          <a:xfrm>
            <a:off x="22377405" y="5548749"/>
            <a:ext cx="10058400" cy="754045"/>
          </a:xfrm>
          <a:prstGeom prst="rect">
            <a:avLst/>
          </a:prstGeom>
          <a:noFill/>
          <a:ln>
            <a:noFill/>
          </a:ln>
        </p:spPr>
        <p:txBody>
          <a:bodyPr spcFirstLastPara="1" wrap="square" lIns="91425" tIns="91425" rIns="91425" bIns="91425" anchor="ctr" anchorCtr="0"/>
          <a:lstStyle>
            <a:lvl1pPr marL="457200" marR="0" lvl="0" indent="-228600" algn="ctr" rtl="0">
              <a:spcBef>
                <a:spcPts val="740"/>
              </a:spcBef>
              <a:spcAft>
                <a:spcPts val="0"/>
              </a:spcAft>
              <a:buClr>
                <a:srgbClr val="1F3864"/>
              </a:buClr>
              <a:buSzPts val="3700"/>
              <a:buFont typeface="Arial"/>
              <a:buNone/>
              <a:defRPr sz="3700" b="1" i="0" u="sng" strike="noStrike" cap="none">
                <a:solidFill>
                  <a:srgbClr val="1F3864"/>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3" name="Shape 113"/>
          <p:cNvSpPr txBox="1">
            <a:spLocks noGrp="1"/>
          </p:cNvSpPr>
          <p:nvPr>
            <p:ph type="body" idx="8"/>
          </p:nvPr>
        </p:nvSpPr>
        <p:spPr>
          <a:xfrm>
            <a:off x="33390291" y="5548749"/>
            <a:ext cx="10047018" cy="754045"/>
          </a:xfrm>
          <a:prstGeom prst="rect">
            <a:avLst/>
          </a:prstGeom>
          <a:noFill/>
          <a:ln>
            <a:noFill/>
          </a:ln>
        </p:spPr>
        <p:txBody>
          <a:bodyPr spcFirstLastPara="1" wrap="square" lIns="91425" tIns="91425" rIns="91425" bIns="91425" anchor="ctr" anchorCtr="0"/>
          <a:lstStyle>
            <a:lvl1pPr marL="457200" marR="0" lvl="0" indent="-228600" algn="ctr" rtl="0">
              <a:spcBef>
                <a:spcPts val="740"/>
              </a:spcBef>
              <a:spcAft>
                <a:spcPts val="0"/>
              </a:spcAft>
              <a:buClr>
                <a:srgbClr val="1F3864"/>
              </a:buClr>
              <a:buSzPts val="3700"/>
              <a:buFont typeface="Arial"/>
              <a:buNone/>
              <a:defRPr sz="3700" b="1" i="0" u="sng" strike="noStrike" cap="none">
                <a:solidFill>
                  <a:srgbClr val="1F3864"/>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4" name="Shape 114"/>
          <p:cNvSpPr txBox="1">
            <a:spLocks noGrp="1"/>
          </p:cNvSpPr>
          <p:nvPr>
            <p:ph type="body" idx="9"/>
          </p:nvPr>
        </p:nvSpPr>
        <p:spPr>
          <a:xfrm>
            <a:off x="33390291" y="6378481"/>
            <a:ext cx="10047018" cy="846363"/>
          </a:xfrm>
          <a:prstGeom prst="rect">
            <a:avLst/>
          </a:prstGeom>
          <a:noFill/>
          <a:ln>
            <a:noFill/>
          </a:ln>
        </p:spPr>
        <p:txBody>
          <a:bodyPr spcFirstLastPara="1" wrap="square" lIns="228575" tIns="228575" rIns="228575" bIns="228575" anchor="t" anchorCtr="0"/>
          <a:lstStyle>
            <a:lvl1pPr marL="457200" marR="0" lvl="0" indent="-228600" algn="l" rtl="0">
              <a:spcBef>
                <a:spcPts val="500"/>
              </a:spcBef>
              <a:spcAft>
                <a:spcPts val="0"/>
              </a:spcAft>
              <a:buClr>
                <a:srgbClr val="1F3864"/>
              </a:buClr>
              <a:buSzPts val="2500"/>
              <a:buFont typeface="Arial"/>
              <a:buNone/>
              <a:defRPr sz="2500" b="0" i="0" u="none" strike="noStrike" cap="none">
                <a:solidFill>
                  <a:srgbClr val="1F3864"/>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5" name="Shape 115"/>
          <p:cNvSpPr txBox="1">
            <a:spLocks noGrp="1"/>
          </p:cNvSpPr>
          <p:nvPr>
            <p:ph type="body" idx="13"/>
          </p:nvPr>
        </p:nvSpPr>
        <p:spPr>
          <a:xfrm>
            <a:off x="33390291" y="14272738"/>
            <a:ext cx="10047018" cy="754045"/>
          </a:xfrm>
          <a:prstGeom prst="rect">
            <a:avLst/>
          </a:prstGeom>
          <a:noFill/>
          <a:ln>
            <a:noFill/>
          </a:ln>
        </p:spPr>
        <p:txBody>
          <a:bodyPr spcFirstLastPara="1" wrap="square" lIns="91425" tIns="91425" rIns="91425" bIns="91425" anchor="ctr" anchorCtr="0"/>
          <a:lstStyle>
            <a:lvl1pPr marL="457200" marR="0" lvl="0" indent="-228600" algn="ctr" rtl="0">
              <a:spcBef>
                <a:spcPts val="740"/>
              </a:spcBef>
              <a:spcAft>
                <a:spcPts val="0"/>
              </a:spcAft>
              <a:buClr>
                <a:srgbClr val="1F3864"/>
              </a:buClr>
              <a:buSzPts val="3700"/>
              <a:buFont typeface="Arial"/>
              <a:buNone/>
              <a:defRPr sz="3700" b="1" i="0" u="sng" strike="noStrike" cap="none">
                <a:solidFill>
                  <a:srgbClr val="1F3864"/>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6" name="Shape 116"/>
          <p:cNvSpPr txBox="1">
            <a:spLocks noGrp="1"/>
          </p:cNvSpPr>
          <p:nvPr>
            <p:ph type="body" idx="14"/>
          </p:nvPr>
        </p:nvSpPr>
        <p:spPr>
          <a:xfrm>
            <a:off x="33390291" y="15011402"/>
            <a:ext cx="10052050" cy="846363"/>
          </a:xfrm>
          <a:prstGeom prst="rect">
            <a:avLst/>
          </a:prstGeom>
          <a:noFill/>
          <a:ln>
            <a:noFill/>
          </a:ln>
        </p:spPr>
        <p:txBody>
          <a:bodyPr spcFirstLastPara="1" wrap="square" lIns="228575" tIns="228575" rIns="228575" bIns="228575" anchor="t" anchorCtr="0"/>
          <a:lstStyle>
            <a:lvl1pPr marL="457200" marR="0" lvl="0" indent="-228600" algn="l" rtl="0">
              <a:spcBef>
                <a:spcPts val="500"/>
              </a:spcBef>
              <a:spcAft>
                <a:spcPts val="0"/>
              </a:spcAft>
              <a:buClr>
                <a:srgbClr val="1F3864"/>
              </a:buClr>
              <a:buSzPts val="2500"/>
              <a:buFont typeface="Arial"/>
              <a:buNone/>
              <a:defRPr sz="2500" b="0" i="0" u="none" strike="noStrike" cap="none">
                <a:solidFill>
                  <a:srgbClr val="1F3864"/>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body" idx="15"/>
          </p:nvPr>
        </p:nvSpPr>
        <p:spPr>
          <a:xfrm>
            <a:off x="33390291" y="25679402"/>
            <a:ext cx="10047018" cy="754045"/>
          </a:xfrm>
          <a:prstGeom prst="rect">
            <a:avLst/>
          </a:prstGeom>
          <a:noFill/>
          <a:ln>
            <a:noFill/>
          </a:ln>
        </p:spPr>
        <p:txBody>
          <a:bodyPr spcFirstLastPara="1" wrap="square" lIns="91425" tIns="91425" rIns="91425" bIns="91425" anchor="ctr" anchorCtr="0"/>
          <a:lstStyle>
            <a:lvl1pPr marL="457200" marR="0" lvl="0" indent="-228600" algn="ctr" rtl="0">
              <a:spcBef>
                <a:spcPts val="740"/>
              </a:spcBef>
              <a:spcAft>
                <a:spcPts val="0"/>
              </a:spcAft>
              <a:buClr>
                <a:srgbClr val="1F3864"/>
              </a:buClr>
              <a:buSzPts val="3700"/>
              <a:buFont typeface="Arial"/>
              <a:buNone/>
              <a:defRPr sz="3700" b="1" i="0" u="sng" strike="noStrike" cap="none">
                <a:solidFill>
                  <a:srgbClr val="1F3864"/>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body" idx="16"/>
          </p:nvPr>
        </p:nvSpPr>
        <p:spPr>
          <a:xfrm>
            <a:off x="33390291" y="26433447"/>
            <a:ext cx="10052050" cy="846363"/>
          </a:xfrm>
          <a:prstGeom prst="rect">
            <a:avLst/>
          </a:prstGeom>
          <a:noFill/>
          <a:ln>
            <a:noFill/>
          </a:ln>
        </p:spPr>
        <p:txBody>
          <a:bodyPr spcFirstLastPara="1" wrap="square" lIns="228575" tIns="228575" rIns="228575" bIns="228575" anchor="t" anchorCtr="0"/>
          <a:lstStyle>
            <a:lvl1pPr marL="457200" marR="0" lvl="0" indent="-228600" algn="l" rtl="0">
              <a:spcBef>
                <a:spcPts val="500"/>
              </a:spcBef>
              <a:spcAft>
                <a:spcPts val="0"/>
              </a:spcAft>
              <a:buClr>
                <a:srgbClr val="1F3864"/>
              </a:buClr>
              <a:buSzPts val="2500"/>
              <a:buFont typeface="Arial"/>
              <a:buNone/>
              <a:defRPr sz="2500" b="0" i="0" u="none" strike="noStrike" cap="none">
                <a:solidFill>
                  <a:srgbClr val="1F3864"/>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9" name="Shape 119"/>
          <p:cNvSpPr txBox="1">
            <a:spLocks noGrp="1"/>
          </p:cNvSpPr>
          <p:nvPr>
            <p:ph type="body" idx="17"/>
          </p:nvPr>
        </p:nvSpPr>
        <p:spPr>
          <a:xfrm>
            <a:off x="459674" y="14951552"/>
            <a:ext cx="10056813" cy="846363"/>
          </a:xfrm>
          <a:prstGeom prst="rect">
            <a:avLst/>
          </a:prstGeom>
          <a:noFill/>
          <a:ln>
            <a:noFill/>
          </a:ln>
        </p:spPr>
        <p:txBody>
          <a:bodyPr spcFirstLastPara="1" wrap="square" lIns="228575" tIns="228575" rIns="228575" bIns="228575" anchor="t" anchorCtr="0"/>
          <a:lstStyle>
            <a:lvl1pPr marL="457200" marR="0" lvl="0" indent="-228600" algn="l" rtl="0">
              <a:spcBef>
                <a:spcPts val="500"/>
              </a:spcBef>
              <a:spcAft>
                <a:spcPts val="0"/>
              </a:spcAft>
              <a:buClr>
                <a:srgbClr val="1F3864"/>
              </a:buClr>
              <a:buSzPts val="2500"/>
              <a:buFont typeface="Arial"/>
              <a:buNone/>
              <a:defRPr sz="2500" b="0" i="0" u="none" strike="noStrike" cap="none">
                <a:solidFill>
                  <a:srgbClr val="1F3864"/>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20" name="Shape 120"/>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lstStyle>
            <a:lvl1pPr marL="457200" marR="0" lvl="0" indent="-228600" algn="ctr" rtl="0">
              <a:spcBef>
                <a:spcPts val="1200"/>
              </a:spcBef>
              <a:spcAft>
                <a:spcPts val="0"/>
              </a:spcAft>
              <a:buClr>
                <a:srgbClr val="1F3864"/>
              </a:buClr>
              <a:buSzPts val="6000"/>
              <a:buFont typeface="Arial"/>
              <a:buNone/>
              <a:defRPr sz="6000" b="0" i="0" u="none" strike="noStrike" cap="none">
                <a:solidFill>
                  <a:srgbClr val="1F3864"/>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21" name="Shape 121"/>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lstStyle>
            <a:lvl1pPr marL="457200" marR="0" lvl="0" indent="-228600" algn="ctr" rtl="0">
              <a:spcBef>
                <a:spcPts val="1760"/>
              </a:spcBef>
              <a:spcAft>
                <a:spcPts val="0"/>
              </a:spcAft>
              <a:buClr>
                <a:srgbClr val="1F3864"/>
              </a:buClr>
              <a:buSzPts val="8800"/>
              <a:buFont typeface="Arial"/>
              <a:buNone/>
              <a:defRPr sz="8800" b="0" i="0" u="none" strike="noStrike" cap="none">
                <a:solidFill>
                  <a:srgbClr val="1F3864"/>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body" idx="20"/>
          </p:nvPr>
        </p:nvSpPr>
        <p:spPr>
          <a:xfrm>
            <a:off x="5932593" y="465813"/>
            <a:ext cx="31998968" cy="1637973"/>
          </a:xfrm>
          <a:prstGeom prst="rect">
            <a:avLst/>
          </a:prstGeom>
          <a:noFill/>
          <a:ln>
            <a:noFill/>
          </a:ln>
        </p:spPr>
        <p:txBody>
          <a:bodyPr spcFirstLastPara="1" wrap="square" lIns="91425" tIns="45700" rIns="91425" bIns="45700" anchor="t" anchorCtr="1"/>
          <a:lstStyle>
            <a:lvl1pPr marL="457200" marR="0" lvl="0" indent="-228600" algn="ctr" rtl="0">
              <a:spcBef>
                <a:spcPts val="2300"/>
              </a:spcBef>
              <a:spcAft>
                <a:spcPts val="0"/>
              </a:spcAft>
              <a:buClr>
                <a:srgbClr val="1F3864"/>
              </a:buClr>
              <a:buSzPts val="11500"/>
              <a:buFont typeface="Arial"/>
              <a:buNone/>
              <a:defRPr sz="11500" b="1" i="0" u="none" strike="noStrike" cap="none">
                <a:solidFill>
                  <a:srgbClr val="1F3864"/>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Wide center column">
  <p:cSld name="Wide center column">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04188" y="6212225"/>
            <a:ext cx="10056813" cy="846363"/>
          </a:xfrm>
          <a:prstGeom prst="rect">
            <a:avLst/>
          </a:prstGeom>
          <a:noFill/>
          <a:ln>
            <a:noFill/>
          </a:ln>
        </p:spPr>
        <p:txBody>
          <a:bodyPr spcFirstLastPara="1" wrap="square" lIns="228575" tIns="228575" rIns="228575" bIns="228575" anchor="t" anchorCtr="0"/>
          <a:lstStyle>
            <a:lvl1pPr marL="457200" marR="0" lvl="0" indent="-228600" algn="l" rtl="0">
              <a:spcBef>
                <a:spcPts val="500"/>
              </a:spcBef>
              <a:spcAft>
                <a:spcPts val="0"/>
              </a:spcAft>
              <a:buClr>
                <a:srgbClr val="1F3864"/>
              </a:buClr>
              <a:buSzPts val="2500"/>
              <a:buFont typeface="Arial"/>
              <a:buNone/>
              <a:defRPr sz="2500" b="0" i="0" u="none" strike="noStrike" cap="none">
                <a:solidFill>
                  <a:srgbClr val="1F3864"/>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60" name="Shape 160"/>
          <p:cNvSpPr txBox="1">
            <a:spLocks noGrp="1"/>
          </p:cNvSpPr>
          <p:nvPr>
            <p:ph type="body" idx="2"/>
          </p:nvPr>
        </p:nvSpPr>
        <p:spPr>
          <a:xfrm>
            <a:off x="922341" y="5348867"/>
            <a:ext cx="10048875" cy="754045"/>
          </a:xfrm>
          <a:prstGeom prst="rect">
            <a:avLst/>
          </a:prstGeom>
          <a:noFill/>
          <a:ln>
            <a:noFill/>
          </a:ln>
        </p:spPr>
        <p:txBody>
          <a:bodyPr spcFirstLastPara="1" wrap="square" lIns="91425" tIns="91425" rIns="91425" bIns="91425" anchor="ctr" anchorCtr="0"/>
          <a:lstStyle>
            <a:lvl1pPr marL="457200" marR="0" lvl="0" indent="-228600" algn="ctr" rtl="0">
              <a:spcBef>
                <a:spcPts val="740"/>
              </a:spcBef>
              <a:spcAft>
                <a:spcPts val="0"/>
              </a:spcAft>
              <a:buClr>
                <a:srgbClr val="1F3864"/>
              </a:buClr>
              <a:buSzPts val="3700"/>
              <a:buFont typeface="Arial"/>
              <a:buNone/>
              <a:defRPr sz="3700" b="1" i="0" u="sng" strike="noStrike" cap="none">
                <a:solidFill>
                  <a:srgbClr val="1F3864"/>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61" name="Shape 161"/>
          <p:cNvSpPr txBox="1">
            <a:spLocks noGrp="1"/>
          </p:cNvSpPr>
          <p:nvPr>
            <p:ph type="body" idx="3"/>
          </p:nvPr>
        </p:nvSpPr>
        <p:spPr>
          <a:xfrm>
            <a:off x="902598" y="15043763"/>
            <a:ext cx="10058400" cy="846363"/>
          </a:xfrm>
          <a:prstGeom prst="rect">
            <a:avLst/>
          </a:prstGeom>
          <a:noFill/>
          <a:ln>
            <a:noFill/>
          </a:ln>
        </p:spPr>
        <p:txBody>
          <a:bodyPr spcFirstLastPara="1" wrap="square" lIns="228575" tIns="228575" rIns="228575" bIns="228575" anchor="t" anchorCtr="0"/>
          <a:lstStyle>
            <a:lvl1pPr marL="457200" marR="0" lvl="0" indent="-228600" algn="l" rtl="0">
              <a:spcBef>
                <a:spcPts val="500"/>
              </a:spcBef>
              <a:spcAft>
                <a:spcPts val="0"/>
              </a:spcAft>
              <a:buClr>
                <a:srgbClr val="1F3864"/>
              </a:buClr>
              <a:buSzPts val="2500"/>
              <a:buFont typeface="Arial"/>
              <a:buNone/>
              <a:defRPr sz="2500" b="0" i="0" u="none" strike="noStrike" cap="none">
                <a:solidFill>
                  <a:srgbClr val="1F3864"/>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62" name="Shape 162"/>
          <p:cNvSpPr txBox="1">
            <a:spLocks noGrp="1"/>
          </p:cNvSpPr>
          <p:nvPr>
            <p:ph type="body" idx="4"/>
          </p:nvPr>
        </p:nvSpPr>
        <p:spPr>
          <a:xfrm>
            <a:off x="922339" y="14212513"/>
            <a:ext cx="10050462" cy="754045"/>
          </a:xfrm>
          <a:prstGeom prst="rect">
            <a:avLst/>
          </a:prstGeom>
          <a:noFill/>
          <a:ln>
            <a:noFill/>
          </a:ln>
        </p:spPr>
        <p:txBody>
          <a:bodyPr spcFirstLastPara="1" wrap="square" lIns="91425" tIns="91425" rIns="91425" bIns="91425" anchor="ctr" anchorCtr="0"/>
          <a:lstStyle>
            <a:lvl1pPr marL="457200" marR="0" lvl="0" indent="-228600" algn="ctr" rtl="0">
              <a:spcBef>
                <a:spcPts val="740"/>
              </a:spcBef>
              <a:spcAft>
                <a:spcPts val="0"/>
              </a:spcAft>
              <a:buClr>
                <a:srgbClr val="1F3864"/>
              </a:buClr>
              <a:buSzPts val="3700"/>
              <a:buFont typeface="Arial"/>
              <a:buNone/>
              <a:defRPr sz="3700" b="1" i="0" u="sng" strike="noStrike" cap="none">
                <a:solidFill>
                  <a:srgbClr val="1F3864"/>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63" name="Shape 163"/>
          <p:cNvSpPr txBox="1">
            <a:spLocks noGrp="1"/>
          </p:cNvSpPr>
          <p:nvPr>
            <p:ph type="body" idx="5"/>
          </p:nvPr>
        </p:nvSpPr>
        <p:spPr>
          <a:xfrm>
            <a:off x="11587163" y="6204287"/>
            <a:ext cx="20720047" cy="846363"/>
          </a:xfrm>
          <a:prstGeom prst="rect">
            <a:avLst/>
          </a:prstGeom>
          <a:noFill/>
          <a:ln>
            <a:noFill/>
          </a:ln>
        </p:spPr>
        <p:txBody>
          <a:bodyPr spcFirstLastPara="1" wrap="square" lIns="228575" tIns="228575" rIns="228575" bIns="228575" anchor="t" anchorCtr="0"/>
          <a:lstStyle>
            <a:lvl1pPr marL="457200" marR="0" lvl="0" indent="-228600" algn="l" rtl="0">
              <a:spcBef>
                <a:spcPts val="500"/>
              </a:spcBef>
              <a:spcAft>
                <a:spcPts val="0"/>
              </a:spcAft>
              <a:buClr>
                <a:srgbClr val="1F3864"/>
              </a:buClr>
              <a:buSzPts val="2500"/>
              <a:buFont typeface="Arial"/>
              <a:buNone/>
              <a:defRPr sz="2500" b="0" i="0" u="none" strike="noStrike" cap="none">
                <a:solidFill>
                  <a:srgbClr val="1F3864"/>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64" name="Shape 164"/>
          <p:cNvSpPr txBox="1">
            <a:spLocks noGrp="1"/>
          </p:cNvSpPr>
          <p:nvPr>
            <p:ph type="body" idx="6"/>
          </p:nvPr>
        </p:nvSpPr>
        <p:spPr>
          <a:xfrm>
            <a:off x="11587164" y="5348867"/>
            <a:ext cx="20720050" cy="754045"/>
          </a:xfrm>
          <a:prstGeom prst="rect">
            <a:avLst/>
          </a:prstGeom>
          <a:noFill/>
          <a:ln>
            <a:noFill/>
          </a:ln>
        </p:spPr>
        <p:txBody>
          <a:bodyPr spcFirstLastPara="1" wrap="square" lIns="91425" tIns="91425" rIns="91425" bIns="91425" anchor="ctr" anchorCtr="0"/>
          <a:lstStyle>
            <a:lvl1pPr marL="457200" marR="0" lvl="0" indent="-228600" algn="ctr" rtl="0">
              <a:spcBef>
                <a:spcPts val="740"/>
              </a:spcBef>
              <a:spcAft>
                <a:spcPts val="0"/>
              </a:spcAft>
              <a:buClr>
                <a:srgbClr val="1F3864"/>
              </a:buClr>
              <a:buSzPts val="3700"/>
              <a:buFont typeface="Arial"/>
              <a:buNone/>
              <a:defRPr sz="3700" b="1" i="0" u="sng" strike="noStrike" cap="none">
                <a:solidFill>
                  <a:srgbClr val="1F3864"/>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65" name="Shape 165"/>
          <p:cNvSpPr txBox="1">
            <a:spLocks noGrp="1"/>
          </p:cNvSpPr>
          <p:nvPr>
            <p:ph type="body" idx="7"/>
          </p:nvPr>
        </p:nvSpPr>
        <p:spPr>
          <a:xfrm>
            <a:off x="11587164" y="21896538"/>
            <a:ext cx="20720050" cy="846363"/>
          </a:xfrm>
          <a:prstGeom prst="rect">
            <a:avLst/>
          </a:prstGeom>
          <a:noFill/>
          <a:ln>
            <a:noFill/>
          </a:ln>
        </p:spPr>
        <p:txBody>
          <a:bodyPr spcFirstLastPara="1" wrap="square" lIns="228575" tIns="228575" rIns="228575" bIns="228575" anchor="t" anchorCtr="0"/>
          <a:lstStyle>
            <a:lvl1pPr marL="457200" marR="0" lvl="0" indent="-228600" algn="l" rtl="0">
              <a:spcBef>
                <a:spcPts val="500"/>
              </a:spcBef>
              <a:spcAft>
                <a:spcPts val="0"/>
              </a:spcAft>
              <a:buClr>
                <a:srgbClr val="1F3864"/>
              </a:buClr>
              <a:buSzPts val="2500"/>
              <a:buFont typeface="Arial"/>
              <a:buNone/>
              <a:defRPr sz="2500" b="0" i="0" u="none" strike="noStrike" cap="none">
                <a:solidFill>
                  <a:srgbClr val="1F3864"/>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66" name="Shape 166"/>
          <p:cNvSpPr txBox="1">
            <a:spLocks noGrp="1"/>
          </p:cNvSpPr>
          <p:nvPr>
            <p:ph type="body" idx="8"/>
          </p:nvPr>
        </p:nvSpPr>
        <p:spPr>
          <a:xfrm>
            <a:off x="11587162" y="21074745"/>
            <a:ext cx="20720050" cy="754045"/>
          </a:xfrm>
          <a:prstGeom prst="rect">
            <a:avLst/>
          </a:prstGeom>
          <a:noFill/>
          <a:ln>
            <a:noFill/>
          </a:ln>
        </p:spPr>
        <p:txBody>
          <a:bodyPr spcFirstLastPara="1" wrap="square" lIns="91425" tIns="91425" rIns="91425" bIns="91425" anchor="ctr" anchorCtr="0"/>
          <a:lstStyle>
            <a:lvl1pPr marL="457200" marR="0" lvl="0" indent="-228600" algn="ctr" rtl="0">
              <a:spcBef>
                <a:spcPts val="740"/>
              </a:spcBef>
              <a:spcAft>
                <a:spcPts val="0"/>
              </a:spcAft>
              <a:buClr>
                <a:srgbClr val="1F3864"/>
              </a:buClr>
              <a:buSzPts val="3700"/>
              <a:buFont typeface="Arial"/>
              <a:buNone/>
              <a:defRPr sz="3700" b="1" i="0" u="sng" strike="noStrike" cap="none">
                <a:solidFill>
                  <a:srgbClr val="1F3864"/>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67" name="Shape 167"/>
          <p:cNvSpPr txBox="1">
            <a:spLocks noGrp="1"/>
          </p:cNvSpPr>
          <p:nvPr>
            <p:ph type="body" idx="9"/>
          </p:nvPr>
        </p:nvSpPr>
        <p:spPr>
          <a:xfrm>
            <a:off x="32905538" y="5348867"/>
            <a:ext cx="10047018" cy="754045"/>
          </a:xfrm>
          <a:prstGeom prst="rect">
            <a:avLst/>
          </a:prstGeom>
          <a:noFill/>
          <a:ln>
            <a:noFill/>
          </a:ln>
        </p:spPr>
        <p:txBody>
          <a:bodyPr spcFirstLastPara="1" wrap="square" lIns="91425" tIns="91425" rIns="91425" bIns="91425" anchor="ctr" anchorCtr="0"/>
          <a:lstStyle>
            <a:lvl1pPr marL="457200" marR="0" lvl="0" indent="-228600" algn="ctr" rtl="0">
              <a:spcBef>
                <a:spcPts val="740"/>
              </a:spcBef>
              <a:spcAft>
                <a:spcPts val="0"/>
              </a:spcAft>
              <a:buClr>
                <a:srgbClr val="1F3864"/>
              </a:buClr>
              <a:buSzPts val="3700"/>
              <a:buFont typeface="Arial"/>
              <a:buNone/>
              <a:defRPr sz="3700" b="1" i="0" u="sng" strike="noStrike" cap="none">
                <a:solidFill>
                  <a:srgbClr val="1F3864"/>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68" name="Shape 168"/>
          <p:cNvSpPr txBox="1">
            <a:spLocks noGrp="1"/>
          </p:cNvSpPr>
          <p:nvPr>
            <p:ph type="body" idx="13"/>
          </p:nvPr>
        </p:nvSpPr>
        <p:spPr>
          <a:xfrm>
            <a:off x="32905538" y="6212225"/>
            <a:ext cx="10047018" cy="846363"/>
          </a:xfrm>
          <a:prstGeom prst="rect">
            <a:avLst/>
          </a:prstGeom>
          <a:noFill/>
          <a:ln>
            <a:noFill/>
          </a:ln>
        </p:spPr>
        <p:txBody>
          <a:bodyPr spcFirstLastPara="1" wrap="square" lIns="228575" tIns="228575" rIns="228575" bIns="228575" anchor="t" anchorCtr="0"/>
          <a:lstStyle>
            <a:lvl1pPr marL="457200" marR="0" lvl="0" indent="-228600" algn="l" rtl="0">
              <a:spcBef>
                <a:spcPts val="500"/>
              </a:spcBef>
              <a:spcAft>
                <a:spcPts val="0"/>
              </a:spcAft>
              <a:buClr>
                <a:srgbClr val="1F3864"/>
              </a:buClr>
              <a:buSzPts val="2500"/>
              <a:buFont typeface="Arial"/>
              <a:buNone/>
              <a:defRPr sz="2500" b="0" i="0" u="none" strike="noStrike" cap="none">
                <a:solidFill>
                  <a:srgbClr val="1F3864"/>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69" name="Shape 169"/>
          <p:cNvSpPr txBox="1">
            <a:spLocks noGrp="1"/>
          </p:cNvSpPr>
          <p:nvPr>
            <p:ph type="body" idx="14"/>
          </p:nvPr>
        </p:nvSpPr>
        <p:spPr>
          <a:xfrm>
            <a:off x="32905538" y="14272738"/>
            <a:ext cx="10047018" cy="754045"/>
          </a:xfrm>
          <a:prstGeom prst="rect">
            <a:avLst/>
          </a:prstGeom>
          <a:noFill/>
          <a:ln>
            <a:noFill/>
          </a:ln>
        </p:spPr>
        <p:txBody>
          <a:bodyPr spcFirstLastPara="1" wrap="square" lIns="91425" tIns="91425" rIns="91425" bIns="91425" anchor="ctr" anchorCtr="0"/>
          <a:lstStyle>
            <a:lvl1pPr marL="457200" marR="0" lvl="0" indent="-228600" algn="ctr" rtl="0">
              <a:spcBef>
                <a:spcPts val="740"/>
              </a:spcBef>
              <a:spcAft>
                <a:spcPts val="0"/>
              </a:spcAft>
              <a:buClr>
                <a:srgbClr val="1F3864"/>
              </a:buClr>
              <a:buSzPts val="3700"/>
              <a:buFont typeface="Arial"/>
              <a:buNone/>
              <a:defRPr sz="3700" b="1" i="0" u="sng" strike="noStrike" cap="none">
                <a:solidFill>
                  <a:srgbClr val="1F3864"/>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70" name="Shape 170"/>
          <p:cNvSpPr txBox="1">
            <a:spLocks noGrp="1"/>
          </p:cNvSpPr>
          <p:nvPr>
            <p:ph type="body" idx="15"/>
          </p:nvPr>
        </p:nvSpPr>
        <p:spPr>
          <a:xfrm>
            <a:off x="32905538" y="15011402"/>
            <a:ext cx="10052050" cy="846363"/>
          </a:xfrm>
          <a:prstGeom prst="rect">
            <a:avLst/>
          </a:prstGeom>
          <a:noFill/>
          <a:ln>
            <a:noFill/>
          </a:ln>
        </p:spPr>
        <p:txBody>
          <a:bodyPr spcFirstLastPara="1" wrap="square" lIns="228575" tIns="228575" rIns="228575" bIns="228575" anchor="t" anchorCtr="0"/>
          <a:lstStyle>
            <a:lvl1pPr marL="457200" marR="0" lvl="0" indent="-228600" algn="l" rtl="0">
              <a:spcBef>
                <a:spcPts val="500"/>
              </a:spcBef>
              <a:spcAft>
                <a:spcPts val="0"/>
              </a:spcAft>
              <a:buClr>
                <a:srgbClr val="1F3864"/>
              </a:buClr>
              <a:buSzPts val="2500"/>
              <a:buFont typeface="Arial"/>
              <a:buNone/>
              <a:defRPr sz="2500" b="0" i="0" u="none" strike="noStrike" cap="none">
                <a:solidFill>
                  <a:srgbClr val="1F3864"/>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71" name="Shape 171"/>
          <p:cNvSpPr txBox="1">
            <a:spLocks noGrp="1"/>
          </p:cNvSpPr>
          <p:nvPr>
            <p:ph type="body" idx="16"/>
          </p:nvPr>
        </p:nvSpPr>
        <p:spPr>
          <a:xfrm>
            <a:off x="32905538" y="25669877"/>
            <a:ext cx="10047018" cy="754045"/>
          </a:xfrm>
          <a:prstGeom prst="rect">
            <a:avLst/>
          </a:prstGeom>
          <a:noFill/>
          <a:ln>
            <a:noFill/>
          </a:ln>
        </p:spPr>
        <p:txBody>
          <a:bodyPr spcFirstLastPara="1" wrap="square" lIns="91425" tIns="91425" rIns="91425" bIns="91425" anchor="ctr" anchorCtr="0"/>
          <a:lstStyle>
            <a:lvl1pPr marL="457200" marR="0" lvl="0" indent="-228600" algn="ctr" rtl="0">
              <a:spcBef>
                <a:spcPts val="740"/>
              </a:spcBef>
              <a:spcAft>
                <a:spcPts val="0"/>
              </a:spcAft>
              <a:buClr>
                <a:srgbClr val="1F3864"/>
              </a:buClr>
              <a:buSzPts val="3700"/>
              <a:buFont typeface="Arial"/>
              <a:buNone/>
              <a:defRPr sz="3700" b="1" i="0" u="sng" strike="noStrike" cap="none">
                <a:solidFill>
                  <a:srgbClr val="1F3864"/>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72" name="Shape 172"/>
          <p:cNvSpPr txBox="1">
            <a:spLocks noGrp="1"/>
          </p:cNvSpPr>
          <p:nvPr>
            <p:ph type="body" idx="17"/>
          </p:nvPr>
        </p:nvSpPr>
        <p:spPr>
          <a:xfrm>
            <a:off x="32905538" y="26436775"/>
            <a:ext cx="10052050" cy="846363"/>
          </a:xfrm>
          <a:prstGeom prst="rect">
            <a:avLst/>
          </a:prstGeom>
          <a:noFill/>
          <a:ln>
            <a:noFill/>
          </a:ln>
        </p:spPr>
        <p:txBody>
          <a:bodyPr spcFirstLastPara="1" wrap="square" lIns="228575" tIns="228575" rIns="228575" bIns="228575" anchor="t" anchorCtr="0"/>
          <a:lstStyle>
            <a:lvl1pPr marL="457200" marR="0" lvl="0" indent="-228600" algn="l" rtl="0">
              <a:spcBef>
                <a:spcPts val="500"/>
              </a:spcBef>
              <a:spcAft>
                <a:spcPts val="0"/>
              </a:spcAft>
              <a:buClr>
                <a:srgbClr val="1F3864"/>
              </a:buClr>
              <a:buSzPts val="2500"/>
              <a:buFont typeface="Arial"/>
              <a:buNone/>
              <a:defRPr sz="2500" b="0" i="0" u="none" strike="noStrike" cap="none">
                <a:solidFill>
                  <a:srgbClr val="1F3864"/>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73" name="Shape 173"/>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lstStyle>
            <a:lvl1pPr marL="457200" marR="0" lvl="0" indent="-228600" algn="ctr" rtl="0">
              <a:spcBef>
                <a:spcPts val="1200"/>
              </a:spcBef>
              <a:spcAft>
                <a:spcPts val="0"/>
              </a:spcAft>
              <a:buClr>
                <a:srgbClr val="1F3864"/>
              </a:buClr>
              <a:buSzPts val="6000"/>
              <a:buFont typeface="Arial"/>
              <a:buNone/>
              <a:defRPr sz="6000" b="0" i="0" u="none" strike="noStrike" cap="none">
                <a:solidFill>
                  <a:srgbClr val="1F3864"/>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74" name="Shape 174"/>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lstStyle>
            <a:lvl1pPr marL="457200" marR="0" lvl="0" indent="-228600" algn="ctr" rtl="0">
              <a:spcBef>
                <a:spcPts val="1760"/>
              </a:spcBef>
              <a:spcAft>
                <a:spcPts val="0"/>
              </a:spcAft>
              <a:buClr>
                <a:srgbClr val="1F3864"/>
              </a:buClr>
              <a:buSzPts val="8800"/>
              <a:buFont typeface="Arial"/>
              <a:buNone/>
              <a:defRPr sz="8800" b="0" i="0" u="none" strike="noStrike" cap="none">
                <a:solidFill>
                  <a:srgbClr val="1F3864"/>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75" name="Shape 175"/>
          <p:cNvSpPr txBox="1">
            <a:spLocks noGrp="1"/>
          </p:cNvSpPr>
          <p:nvPr>
            <p:ph type="body" idx="20"/>
          </p:nvPr>
        </p:nvSpPr>
        <p:spPr>
          <a:xfrm>
            <a:off x="5932593" y="465813"/>
            <a:ext cx="31998968" cy="1637973"/>
          </a:xfrm>
          <a:prstGeom prst="rect">
            <a:avLst/>
          </a:prstGeom>
          <a:noFill/>
          <a:ln>
            <a:noFill/>
          </a:ln>
        </p:spPr>
        <p:txBody>
          <a:bodyPr spcFirstLastPara="1" wrap="square" lIns="91425" tIns="45700" rIns="91425" bIns="45700" anchor="t" anchorCtr="1"/>
          <a:lstStyle>
            <a:lvl1pPr marL="457200" marR="0" lvl="0" indent="-228600" algn="ctr" rtl="0">
              <a:spcBef>
                <a:spcPts val="2300"/>
              </a:spcBef>
              <a:spcAft>
                <a:spcPts val="0"/>
              </a:spcAft>
              <a:buClr>
                <a:srgbClr val="1F3864"/>
              </a:buClr>
              <a:buSzPts val="11500"/>
              <a:buFont typeface="Arial"/>
              <a:buNone/>
              <a:defRPr sz="11500" b="1" i="0" u="none" strike="noStrike" cap="none">
                <a:solidFill>
                  <a:srgbClr val="1F3864"/>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4.jpg"/><Relationship Id="rId12" Type="http://schemas.openxmlformats.org/officeDocument/2006/relationships/image" Target="../media/image9.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hyperlink" Target="http://www.facebook.com/pages/PosterPresentationscom/217914411419?v=app_4949752878&amp;ref=ts" TargetMode="External"/><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jp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3.png"/><Relationship Id="rId5" Type="http://schemas.openxmlformats.org/officeDocument/2006/relationships/image" Target="../media/image7.png"/><Relationship Id="rId10"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4.jpg"/><Relationship Id="rId12" Type="http://schemas.openxmlformats.org/officeDocument/2006/relationships/image" Target="../media/image9.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hyperlink" Target="http://www.facebook.com/pages/PosterPresentationscom/217914411419?v=app_4949752878&amp;ref=ts" TargetMode="External"/><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rot="10800000">
            <a:off x="-6418" y="31869602"/>
            <a:ext cx="43891199" cy="1042617"/>
          </a:xfrm>
          <a:prstGeom prst="rect">
            <a:avLst/>
          </a:prstGeom>
          <a:gradFill>
            <a:gsLst>
              <a:gs pos="0">
                <a:srgbClr val="98C2F5"/>
              </a:gs>
              <a:gs pos="100000">
                <a:schemeClr val="lt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1" name="Shape 11"/>
          <p:cNvSpPr txBox="1"/>
          <p:nvPr/>
        </p:nvSpPr>
        <p:spPr>
          <a:xfrm>
            <a:off x="1484177" y="32306272"/>
            <a:ext cx="2514600" cy="336819"/>
          </a:xfrm>
          <a:prstGeom prst="rect">
            <a:avLst/>
          </a:prstGeom>
          <a:noFill/>
          <a:ln>
            <a:noFill/>
          </a:ln>
        </p:spPr>
        <p:txBody>
          <a:bodyPr spcFirstLastPara="1" wrap="square" lIns="91250" tIns="45600" rIns="91250" bIns="45600" anchor="t" anchorCtr="0">
            <a:noAutofit/>
          </a:bodyPr>
          <a:lstStyle/>
          <a:p>
            <a:pPr marL="0" marR="0" lvl="0" indent="0" algn="l" rtl="0">
              <a:lnSpc>
                <a:spcPct val="65000"/>
              </a:lnSpc>
              <a:spcBef>
                <a:spcPts val="0"/>
              </a:spcBef>
              <a:spcAft>
                <a:spcPts val="0"/>
              </a:spcAft>
              <a:buNone/>
            </a:pPr>
            <a:r>
              <a:rPr lang="en-US" sz="500" b="1" i="0" u="none" strike="noStrike" cap="none">
                <a:solidFill>
                  <a:srgbClr val="BFBFBF"/>
                </a:solidFill>
                <a:latin typeface="Arial"/>
                <a:ea typeface="Arial"/>
                <a:cs typeface="Arial"/>
                <a:sym typeface="Arial"/>
              </a:rPr>
              <a:t>RESEARCH POSTER PRESENTATION DESIGN © 2015</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cxnSp>
        <p:nvCxnSpPr>
          <p:cNvPr id="12" name="Shape 12"/>
          <p:cNvCxnSpPr/>
          <p:nvPr/>
        </p:nvCxnSpPr>
        <p:spPr>
          <a:xfrm rot="10800000" flipH="1">
            <a:off x="-13946602" y="11526118"/>
            <a:ext cx="13577436" cy="818"/>
          </a:xfrm>
          <a:prstGeom prst="straightConnector1">
            <a:avLst/>
          </a:prstGeom>
          <a:noFill/>
          <a:ln w="9525" cap="flat" cmpd="sng">
            <a:solidFill>
              <a:srgbClr val="F2F2F2"/>
            </a:solidFill>
            <a:prstDash val="solid"/>
            <a:round/>
            <a:headEnd type="none" w="sm" len="sm"/>
            <a:tailEnd type="none" w="sm" len="sm"/>
          </a:ln>
        </p:spPr>
      </p:cxnSp>
      <p:grpSp>
        <p:nvGrpSpPr>
          <p:cNvPr id="13" name="Shape 13"/>
          <p:cNvGrpSpPr/>
          <p:nvPr/>
        </p:nvGrpSpPr>
        <p:grpSpPr>
          <a:xfrm>
            <a:off x="44157838" y="-55065"/>
            <a:ext cx="11062139" cy="32973464"/>
            <a:chOff x="44157838" y="-55065"/>
            <a:chExt cx="11062139" cy="32973464"/>
          </a:xfrm>
        </p:grpSpPr>
        <p:sp>
          <p:nvSpPr>
            <p:cNvPr id="14" name="Shape 14"/>
            <p:cNvSpPr/>
            <p:nvPr/>
          </p:nvSpPr>
          <p:spPr>
            <a:xfrm>
              <a:off x="44157838" y="-55065"/>
              <a:ext cx="11062139" cy="32973464"/>
            </a:xfrm>
            <a:prstGeom prst="rect">
              <a:avLst/>
            </a:prstGeom>
            <a:solidFill>
              <a:srgbClr val="0C0C0C"/>
            </a:solidFill>
            <a:ln>
              <a:noFill/>
            </a:ln>
          </p:spPr>
          <p:txBody>
            <a:bodyPr spcFirstLastPara="1" wrap="square" lIns="457200" tIns="457200" rIns="457200" bIns="0" anchor="t" anchorCtr="0">
              <a:noAutofit/>
            </a:bodyPr>
            <a:lstStyle/>
            <a:p>
              <a:pPr marL="0" marR="0" lvl="0" indent="0" algn="ctr" rtl="0">
                <a:spcBef>
                  <a:spcPts val="0"/>
                </a:spcBef>
                <a:spcAft>
                  <a:spcPts val="0"/>
                </a:spcAft>
                <a:buNone/>
              </a:pPr>
              <a:r>
                <a:rPr lang="en-US" sz="4000" b="1" i="0" u="none" strike="noStrike" cap="none">
                  <a:solidFill>
                    <a:schemeClr val="lt1"/>
                  </a:solidFill>
                  <a:latin typeface="Trebuchet MS"/>
                  <a:ea typeface="Trebuchet MS"/>
                  <a:cs typeface="Trebuchet MS"/>
                  <a:sym typeface="Trebuchet MS"/>
                </a:rPr>
                <a:t>QUICK START (cont.)</a:t>
              </a:r>
              <a:endParaRPr/>
            </a:p>
            <a:p>
              <a:pPr marL="0" marR="0" lvl="0" indent="0" algn="ctr" rtl="0">
                <a:spcBef>
                  <a:spcPts val="0"/>
                </a:spcBef>
                <a:spcAft>
                  <a:spcPts val="0"/>
                </a:spcAft>
                <a:buNone/>
              </a:pPr>
              <a:endParaRPr sz="3600" b="1"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3200" b="1" i="0" u="none" strike="noStrike" cap="none">
                  <a:solidFill>
                    <a:srgbClr val="FFC000"/>
                  </a:solidFill>
                  <a:latin typeface="Trebuchet MS"/>
                  <a:ea typeface="Trebuchet MS"/>
                  <a:cs typeface="Trebuchet MS"/>
                  <a:sym typeface="Trebuchet MS"/>
                </a:rPr>
                <a:t>How to change the template color theme</a:t>
              </a:r>
              <a:endParaRPr/>
            </a:p>
            <a:p>
              <a:pPr marL="0" marR="0" lvl="2"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endParaRPr/>
            </a:p>
            <a:p>
              <a:pPr marL="0" marR="0" lvl="2" indent="0" algn="l" rtl="0">
                <a:lnSpc>
                  <a:spcPct val="100000"/>
                </a:lnSpc>
                <a:spcBef>
                  <a:spcPts val="0"/>
                </a:spcBef>
                <a:spcAft>
                  <a:spcPts val="0"/>
                </a:spcAft>
                <a:buClr>
                  <a:schemeClr val="lt1"/>
                </a:buClr>
                <a:buSzPts val="2400"/>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r>
                <a:rPr lang="en-US" sz="2400" b="0" i="0" u="none" strike="noStrike" cap="none">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ctr" rtl="0">
                <a:spcBef>
                  <a:spcPts val="0"/>
                </a:spcBef>
                <a:spcAft>
                  <a:spcPts val="0"/>
                </a:spcAft>
                <a:buNone/>
              </a:pPr>
              <a:r>
                <a:rPr lang="en-US" sz="3200" b="1" i="0" u="none" strike="noStrike" cap="none">
                  <a:solidFill>
                    <a:srgbClr val="FFC000"/>
                  </a:solidFill>
                  <a:latin typeface="Trebuchet MS"/>
                  <a:ea typeface="Trebuchet MS"/>
                  <a:cs typeface="Trebuchet MS"/>
                  <a:sym typeface="Trebuchet MS"/>
                </a:rPr>
                <a:t>How to add Text</a:t>
              </a:r>
              <a:endParaRPr/>
            </a:p>
            <a:p>
              <a:pPr marL="3265488" marR="0" lvl="2" indent="0" algn="l" rtl="0">
                <a:spcBef>
                  <a:spcPts val="0"/>
                </a:spcBef>
                <a:spcAft>
                  <a:spcPts val="0"/>
                </a:spcAft>
                <a:buNone/>
              </a:pPr>
              <a:r>
                <a:rPr lang="en-US" sz="2400" b="0" i="0" u="none" strike="noStrike" cap="non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endParaRPr/>
            </a:p>
            <a:p>
              <a:pPr marL="1518341" marR="0" lvl="2"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 </a:t>
              </a:r>
              <a:r>
                <a:rPr lang="en-US" sz="3200" b="1" i="0" u="none" strike="noStrike" cap="none">
                  <a:solidFill>
                    <a:srgbClr val="FFC000"/>
                  </a:solidFill>
                  <a:latin typeface="Trebuchet MS"/>
                  <a:ea typeface="Trebuchet MS"/>
                  <a:cs typeface="Trebuchet MS"/>
                  <a:sym typeface="Trebuchet MS"/>
                </a:rPr>
                <a:t>Text size</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endParaRPr sz="2400" b="0" i="0" u="none" strike="noStrike" cap="none">
                <a:solidFill>
                  <a:srgbClr val="BFBFBF"/>
                </a:solidFill>
                <a:latin typeface="Trebuchet MS"/>
                <a:ea typeface="Trebuchet MS"/>
                <a:cs typeface="Trebuchet MS"/>
                <a:sym typeface="Trebuchet MS"/>
              </a:endParaRPr>
            </a:p>
            <a:p>
              <a:pPr marL="1518341" marR="0" lvl="2"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ctr" rtl="0">
                <a:spcBef>
                  <a:spcPts val="0"/>
                </a:spcBef>
                <a:spcAft>
                  <a:spcPts val="0"/>
                </a:spcAft>
                <a:buNone/>
              </a:pPr>
              <a:r>
                <a:rPr lang="en-US" sz="3200" b="1" i="0" u="none" strike="noStrike" cap="none">
                  <a:solidFill>
                    <a:srgbClr val="FFC000"/>
                  </a:solidFill>
                  <a:latin typeface="Trebuchet MS"/>
                  <a:ea typeface="Trebuchet MS"/>
                  <a:cs typeface="Trebuchet MS"/>
                  <a:sym typeface="Trebuchet MS"/>
                </a:rPr>
                <a:t>How to add Tables</a:t>
              </a:r>
              <a:endParaRPr/>
            </a:p>
            <a:p>
              <a:pPr marL="1730375" marR="0" lvl="1" indent="0" algn="l" rtl="0">
                <a:spcBef>
                  <a:spcPts val="0"/>
                </a:spcBef>
                <a:spcAft>
                  <a:spcPts val="0"/>
                </a:spcAft>
                <a:buNone/>
              </a:pPr>
              <a:r>
                <a:rPr lang="en-US" sz="2400" b="0" i="0" u="none" strike="noStrike" cap="none">
                  <a:solidFill>
                    <a:srgbClr val="BFBFBF"/>
                  </a:solidFill>
                  <a:latin typeface="Trebuchet MS"/>
                  <a:ea typeface="Trebuchet MS"/>
                  <a:cs typeface="Trebuchet MS"/>
                  <a:sym typeface="Trebuchet MS"/>
                </a:rPr>
                <a:t>To add a table from scratch go to the INSERT menu and </a:t>
              </a:r>
              <a:br>
                <a:rPr lang="en-US" sz="2400" b="0" i="0" u="none" strike="noStrike" cap="none">
                  <a:solidFill>
                    <a:srgbClr val="BFBFBF"/>
                  </a:solidFill>
                  <a:latin typeface="Trebuchet MS"/>
                  <a:ea typeface="Trebuchet MS"/>
                  <a:cs typeface="Trebuchet MS"/>
                  <a:sym typeface="Trebuchet MS"/>
                </a:rPr>
              </a:br>
              <a:r>
                <a:rPr lang="en-US" sz="2400" b="0" i="0" u="none" strike="noStrike" cap="none">
                  <a:solidFill>
                    <a:srgbClr val="BFBFBF"/>
                  </a:solidFill>
                  <a:latin typeface="Trebuchet MS"/>
                  <a:ea typeface="Trebuchet MS"/>
                  <a:cs typeface="Trebuchet MS"/>
                  <a:sym typeface="Trebuchet MS"/>
                </a:rPr>
                <a:t>click on TABLE. A drop-down box will help you select rows and columns. </a:t>
              </a:r>
              <a:endParaRPr/>
            </a:p>
            <a:p>
              <a:pPr marL="0" marR="0" lvl="0" indent="0" algn="l" rtl="0">
                <a:spcBef>
                  <a:spcPts val="0"/>
                </a:spcBef>
                <a:spcAft>
                  <a:spcPts val="0"/>
                </a:spcAft>
                <a:buNone/>
              </a:pPr>
              <a:r>
                <a:rPr lang="en-US" sz="2400" b="0" i="0" u="none" strike="noStrike" cap="none">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Graphs / Charts</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endParaRPr/>
            </a:p>
            <a:p>
              <a:pPr marL="0" marR="0" lvl="0" indent="0" algn="l" rtl="0">
                <a:lnSpc>
                  <a:spcPct val="100000"/>
                </a:lnSpc>
                <a:spcBef>
                  <a:spcPts val="0"/>
                </a:spcBef>
                <a:spcAft>
                  <a:spcPts val="0"/>
                </a:spcAft>
                <a:buClr>
                  <a:schemeClr val="lt1"/>
                </a:buClr>
                <a:buSzPts val="2400"/>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How to change the column configuration</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endParaRPr/>
            </a:p>
            <a:p>
              <a:pPr marL="0" marR="0" lvl="0" indent="0" algn="ctr" rtl="0">
                <a:lnSpc>
                  <a:spcPct val="100000"/>
                </a:lnSpc>
                <a:spcBef>
                  <a:spcPts val="0"/>
                </a:spcBef>
                <a:spcAft>
                  <a:spcPts val="0"/>
                </a:spcAft>
                <a:buClr>
                  <a:schemeClr val="lt1"/>
                </a:buClr>
                <a:buSzPts val="3200"/>
                <a:buFont typeface="Calibri"/>
                <a:buNone/>
              </a:pPr>
              <a:endParaRPr sz="3200" b="1" i="0" u="none" strike="noStrike" cap="none">
                <a:solidFill>
                  <a:srgbClr val="FFC000"/>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How to remove the info bars</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p>
            <a:p>
              <a:pPr marL="0" marR="0" lvl="0" indent="0" algn="l" rtl="0">
                <a:lnSpc>
                  <a:spcPct val="100000"/>
                </a:lnSpc>
                <a:spcBef>
                  <a:spcPts val="0"/>
                </a:spcBef>
                <a:spcAft>
                  <a:spcPts val="0"/>
                </a:spcAft>
                <a:buClr>
                  <a:schemeClr val="lt1"/>
                </a:buClr>
                <a:buSzPts val="2400"/>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Save your work</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Save your template as a PowerPoint document. For printing, save as PowerPoint or “Print-quality” PDF.</a:t>
              </a:r>
              <a:endParaRPr/>
            </a:p>
            <a:p>
              <a:pPr marL="0" marR="0" lvl="0" indent="0" algn="l" rtl="0">
                <a:lnSpc>
                  <a:spcPct val="100000"/>
                </a:lnSpc>
                <a:spcBef>
                  <a:spcPts val="0"/>
                </a:spcBef>
                <a:spcAft>
                  <a:spcPts val="0"/>
                </a:spcAft>
                <a:buClr>
                  <a:schemeClr val="lt1"/>
                </a:buClr>
                <a:buSzPts val="2400"/>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Print your poster</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p>
            <a:p>
              <a:pPr marL="0" marR="0" lvl="0" indent="0" algn="l" rtl="0">
                <a:lnSpc>
                  <a:spcPct val="100000"/>
                </a:lnSpc>
                <a:spcBef>
                  <a:spcPts val="0"/>
                </a:spcBef>
                <a:spcAft>
                  <a:spcPts val="0"/>
                </a:spcAft>
                <a:buClr>
                  <a:schemeClr val="lt1"/>
                </a:buClr>
                <a:buSzPts val="2800"/>
                <a:buFont typeface="Calibri"/>
                <a:buNone/>
              </a:pPr>
              <a:endParaRPr sz="2800" b="0" i="0" u="none" strike="noStrike" cap="none">
                <a:solidFill>
                  <a:srgbClr val="BFBFBF"/>
                </a:solidFill>
                <a:latin typeface="Trebuchet MS"/>
                <a:ea typeface="Trebuchet MS"/>
                <a:cs typeface="Trebuchet MS"/>
                <a:sym typeface="Trebuchet MS"/>
              </a:endParaRPr>
            </a:p>
          </p:txBody>
        </p:sp>
        <p:pic>
          <p:nvPicPr>
            <p:cNvPr id="15" name="Shape 15"/>
            <p:cNvPicPr preferRelativeResize="0"/>
            <p:nvPr/>
          </p:nvPicPr>
          <p:blipFill rotWithShape="1">
            <a:blip r:embed="rId3">
              <a:alphaModFix/>
            </a:blip>
            <a:srcRect/>
            <a:stretch/>
          </p:blipFill>
          <p:spPr>
            <a:xfrm>
              <a:off x="46915678" y="3349444"/>
              <a:ext cx="5586150" cy="2063772"/>
            </a:xfrm>
            <a:prstGeom prst="rect">
              <a:avLst/>
            </a:prstGeom>
            <a:noFill/>
            <a:ln>
              <a:noFill/>
            </a:ln>
          </p:spPr>
        </p:pic>
        <p:pic>
          <p:nvPicPr>
            <p:cNvPr id="16" name="Shape 16"/>
            <p:cNvPicPr preferRelativeResize="0"/>
            <p:nvPr/>
          </p:nvPicPr>
          <p:blipFill rotWithShape="1">
            <a:blip r:embed="rId4">
              <a:alphaModFix/>
            </a:blip>
            <a:srcRect/>
            <a:stretch/>
          </p:blipFill>
          <p:spPr>
            <a:xfrm>
              <a:off x="44621819" y="7740040"/>
              <a:ext cx="2969584" cy="1370577"/>
            </a:xfrm>
            <a:prstGeom prst="rect">
              <a:avLst/>
            </a:prstGeom>
            <a:noFill/>
            <a:ln>
              <a:noFill/>
            </a:ln>
          </p:spPr>
        </p:pic>
        <p:pic>
          <p:nvPicPr>
            <p:cNvPr id="17" name="Shape 17"/>
            <p:cNvPicPr preferRelativeResize="0"/>
            <p:nvPr/>
          </p:nvPicPr>
          <p:blipFill rotWithShape="1">
            <a:blip r:embed="rId5">
              <a:alphaModFix/>
            </a:blip>
            <a:srcRect/>
            <a:stretch/>
          </p:blipFill>
          <p:spPr>
            <a:xfrm>
              <a:off x="44629619" y="12347263"/>
              <a:ext cx="1482266" cy="992162"/>
            </a:xfrm>
            <a:prstGeom prst="rect">
              <a:avLst/>
            </a:prstGeom>
            <a:noFill/>
            <a:ln>
              <a:noFill/>
            </a:ln>
          </p:spPr>
        </p:pic>
        <p:grpSp>
          <p:nvGrpSpPr>
            <p:cNvPr id="18" name="Shape 18"/>
            <p:cNvGrpSpPr/>
            <p:nvPr/>
          </p:nvGrpSpPr>
          <p:grpSpPr>
            <a:xfrm>
              <a:off x="44487209" y="29414562"/>
              <a:ext cx="10354213" cy="1265612"/>
              <a:chOff x="44200453" y="28362388"/>
              <a:chExt cx="9771398" cy="1090622"/>
            </a:xfrm>
          </p:grpSpPr>
          <p:sp>
            <p:nvSpPr>
              <p:cNvPr id="19" name="Shape 19"/>
              <p:cNvSpPr/>
              <p:nvPr/>
            </p:nvSpPr>
            <p:spPr>
              <a:xfrm>
                <a:off x="44200453" y="28362388"/>
                <a:ext cx="9771398" cy="1090622"/>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pic>
            <p:nvPicPr>
              <p:cNvPr id="20" name="Shape 20" descr="http://t2.gstatic.com/images?q=tbn:ANd9GcR4APHC6TT9w54M2zn_pvCiBxUNcspYPoVxirLRphBoJabfSvu7zw">
                <a:hlinkClick r:id="rId6"/>
              </p:cNvPr>
              <p:cNvPicPr preferRelativeResize="0"/>
              <p:nvPr/>
            </p:nvPicPr>
            <p:blipFill rotWithShape="1">
              <a:blip r:embed="rId7">
                <a:alphaModFix/>
              </a:blip>
              <a:srcRect/>
              <a:stretch/>
            </p:blipFill>
            <p:spPr>
              <a:xfrm>
                <a:off x="44326394" y="28460719"/>
                <a:ext cx="914401" cy="914399"/>
              </a:xfrm>
              <a:prstGeom prst="rect">
                <a:avLst/>
              </a:prstGeom>
              <a:noFill/>
              <a:ln>
                <a:noFill/>
              </a:ln>
            </p:spPr>
          </p:pic>
          <p:sp>
            <p:nvSpPr>
              <p:cNvPr id="21" name="Shape 21"/>
              <p:cNvSpPr txBox="1"/>
              <p:nvPr/>
            </p:nvSpPr>
            <p:spPr>
              <a:xfrm>
                <a:off x="45300663" y="28552306"/>
                <a:ext cx="8671189" cy="7160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dk2"/>
                    </a:solidFill>
                    <a:latin typeface="Trebuchet MS"/>
                    <a:ea typeface="Trebuchet MS"/>
                    <a:cs typeface="Trebuchet MS"/>
                    <a:sym typeface="Trebuchet MS"/>
                  </a:rPr>
                  <a:t>Student discounts are available on our Facebook page.</a:t>
                </a:r>
                <a:br>
                  <a:rPr lang="en-US" sz="2400" b="0" i="0" u="none" strike="noStrike" cap="none">
                    <a:solidFill>
                      <a:schemeClr val="dk2"/>
                    </a:solidFill>
                    <a:latin typeface="Trebuchet MS"/>
                    <a:ea typeface="Trebuchet MS"/>
                    <a:cs typeface="Trebuchet MS"/>
                    <a:sym typeface="Trebuchet MS"/>
                  </a:rPr>
                </a:br>
                <a:r>
                  <a:rPr lang="en-US" sz="2400" b="0" i="0" u="none" strike="noStrike" cap="none">
                    <a:solidFill>
                      <a:schemeClr val="dk2"/>
                    </a:solidFill>
                    <a:latin typeface="Trebuchet MS"/>
                    <a:ea typeface="Trebuchet MS"/>
                    <a:cs typeface="Trebuchet MS"/>
                    <a:sym typeface="Trebuchet MS"/>
                  </a:rPr>
                  <a:t>Go to </a:t>
                </a:r>
                <a:r>
                  <a:rPr lang="en-US" sz="2400" b="0" i="0" u="sng" strike="noStrike" cap="none">
                    <a:solidFill>
                      <a:schemeClr val="dk2"/>
                    </a:solidFill>
                    <a:latin typeface="Trebuchet MS"/>
                    <a:ea typeface="Trebuchet MS"/>
                    <a:cs typeface="Trebuchet MS"/>
                    <a:sym typeface="Trebuchet MS"/>
                  </a:rPr>
                  <a:t>PosterPresentations.com</a:t>
                </a:r>
                <a:r>
                  <a:rPr lang="en-US" sz="2400" b="0" i="0" u="none" strike="noStrike" cap="none">
                    <a:solidFill>
                      <a:schemeClr val="dk2"/>
                    </a:solidFill>
                    <a:latin typeface="Trebuchet MS"/>
                    <a:ea typeface="Trebuchet MS"/>
                    <a:cs typeface="Trebuchet MS"/>
                    <a:sym typeface="Trebuchet MS"/>
                  </a:rPr>
                  <a:t> and click on the FB icon. </a:t>
                </a:r>
                <a:endParaRPr sz="2400">
                  <a:solidFill>
                    <a:schemeClr val="dk2"/>
                  </a:solidFill>
                  <a:latin typeface="Trebuchet MS"/>
                  <a:ea typeface="Trebuchet MS"/>
                  <a:cs typeface="Trebuchet MS"/>
                  <a:sym typeface="Trebuchet MS"/>
                </a:endParaRPr>
              </a:p>
            </p:txBody>
          </p:sp>
        </p:grpSp>
      </p:grpSp>
      <p:grpSp>
        <p:nvGrpSpPr>
          <p:cNvPr id="22" name="Shape 22"/>
          <p:cNvGrpSpPr/>
          <p:nvPr/>
        </p:nvGrpSpPr>
        <p:grpSpPr>
          <a:xfrm>
            <a:off x="-11225189" y="-1"/>
            <a:ext cx="11018865" cy="32918401"/>
            <a:chOff x="-11225189" y="-1"/>
            <a:chExt cx="11018865" cy="32918401"/>
          </a:xfrm>
        </p:grpSpPr>
        <p:sp>
          <p:nvSpPr>
            <p:cNvPr id="23" name="Shape 23"/>
            <p:cNvSpPr/>
            <p:nvPr/>
          </p:nvSpPr>
          <p:spPr>
            <a:xfrm>
              <a:off x="-11216136" y="-1"/>
              <a:ext cx="11009812" cy="32918401"/>
            </a:xfrm>
            <a:prstGeom prst="rect">
              <a:avLst/>
            </a:prstGeom>
            <a:solidFill>
              <a:srgbClr val="0C0C0C"/>
            </a:solidFill>
            <a:ln>
              <a:noFill/>
            </a:ln>
          </p:spPr>
          <p:txBody>
            <a:bodyPr spcFirstLastPara="1" wrap="square" lIns="457200" tIns="457200" rIns="457200" bIns="0" anchor="t" anchorCtr="0">
              <a:noAutofit/>
            </a:bodyPr>
            <a:lstStyle/>
            <a:p>
              <a:pPr marL="0" marR="0" lvl="0" indent="0" algn="ctr" rtl="0">
                <a:lnSpc>
                  <a:spcPct val="100000"/>
                </a:lnSpc>
                <a:spcBef>
                  <a:spcPts val="0"/>
                </a:spcBef>
                <a:spcAft>
                  <a:spcPts val="0"/>
                </a:spcAft>
                <a:buClr>
                  <a:srgbClr val="FF0000"/>
                </a:buClr>
                <a:buSzPts val="3200"/>
                <a:buFont typeface="Trebuchet MS"/>
                <a:buNone/>
              </a:pPr>
              <a:r>
                <a:rPr lang="en-US" sz="3200" b="1">
                  <a:solidFill>
                    <a:srgbClr val="FF0000"/>
                  </a:solidFill>
                  <a:latin typeface="Trebuchet MS"/>
                  <a:ea typeface="Trebuchet MS"/>
                  <a:cs typeface="Trebuchet MS"/>
                  <a:sym typeface="Trebuchet MS"/>
                </a:rPr>
                <a:t>(—THIS SIDEBAR DOES NOT PRINT—)</a:t>
              </a:r>
              <a:endParaRPr sz="3200" b="1">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4000" b="1">
                  <a:solidFill>
                    <a:schemeClr val="lt1"/>
                  </a:solidFill>
                  <a:latin typeface="Trebuchet MS"/>
                  <a:ea typeface="Trebuchet MS"/>
                  <a:cs typeface="Trebuchet MS"/>
                  <a:sym typeface="Trebuchet MS"/>
                </a:rPr>
                <a:t>DESIGN GUIDE</a:t>
              </a:r>
              <a:endParaRPr/>
            </a:p>
            <a:p>
              <a:pPr marL="0" marR="0" lvl="0" indent="0" algn="ctr" rtl="0">
                <a:spcBef>
                  <a:spcPts val="0"/>
                </a:spcBef>
                <a:spcAft>
                  <a:spcPts val="0"/>
                </a:spcAft>
                <a:buNone/>
              </a:pPr>
              <a:endParaRPr sz="2800" b="1">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2800" i="0">
                  <a:solidFill>
                    <a:schemeClr val="lt1"/>
                  </a:solidFill>
                  <a:latin typeface="Trebuchet MS"/>
                  <a:ea typeface="Trebuchet MS"/>
                  <a:cs typeface="Trebuchet MS"/>
                  <a:sym typeface="Trebuchet MS"/>
                </a:rPr>
                <a:t>This PowerPoint 2007 template produces a 36”x48” presentation poster. </a:t>
              </a:r>
              <a:r>
                <a:rPr lang="en-US" sz="2800">
                  <a:solidFill>
                    <a:schemeClr val="lt1"/>
                  </a:solidFill>
                  <a:latin typeface="Trebuchet MS"/>
                  <a:ea typeface="Trebuchet MS"/>
                  <a:cs typeface="Trebuchet MS"/>
                  <a:sym typeface="Trebuchet MS"/>
                </a:rPr>
                <a:t>You can use it to create your research poster and save valuable time placing titles, subtitles, text, and graphics. </a:t>
              </a:r>
              <a:endParaRPr/>
            </a:p>
            <a:p>
              <a:pPr marL="0" marR="0" lvl="0" indent="0" algn="l" rtl="0">
                <a:spcBef>
                  <a:spcPts val="0"/>
                </a:spcBef>
                <a:spcAft>
                  <a:spcPts val="0"/>
                </a:spcAft>
                <a:buNone/>
              </a:pPr>
              <a:endParaRPr sz="2800">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2800">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lang="en-US" sz="2800" b="1">
                  <a:solidFill>
                    <a:srgbClr val="FFC000"/>
                  </a:solidFill>
                  <a:latin typeface="Trebuchet MS"/>
                  <a:ea typeface="Trebuchet MS"/>
                  <a:cs typeface="Trebuchet MS"/>
                  <a:sym typeface="Trebuchet MS"/>
                </a:rPr>
                <a:t>PosterPresentations.com</a:t>
              </a:r>
              <a:r>
                <a:rPr lang="en-US" sz="2800" b="1">
                  <a:solidFill>
                    <a:schemeClr val="lt1"/>
                  </a:solidFill>
                  <a:latin typeface="Trebuchet MS"/>
                  <a:ea typeface="Trebuchet MS"/>
                  <a:cs typeface="Trebuchet MS"/>
                  <a:sym typeface="Trebuchet MS"/>
                </a:rPr>
                <a:t> </a:t>
              </a:r>
              <a:r>
                <a:rPr lang="en-US" sz="2800">
                  <a:solidFill>
                    <a:schemeClr val="lt1"/>
                  </a:solidFill>
                  <a:latin typeface="Trebuchet MS"/>
                  <a:ea typeface="Trebuchet MS"/>
                  <a:cs typeface="Trebuchet MS"/>
                  <a:sym typeface="Trebuchet MS"/>
                </a:rPr>
                <a:t>and click on HELP DESK.</a:t>
              </a:r>
              <a:endParaRPr/>
            </a:p>
            <a:p>
              <a:pPr marL="0" marR="0" lvl="0" indent="0" algn="l" rtl="0">
                <a:spcBef>
                  <a:spcPts val="0"/>
                </a:spcBef>
                <a:spcAft>
                  <a:spcPts val="0"/>
                </a:spcAft>
                <a:buNone/>
              </a:pPr>
              <a:endParaRPr sz="2800">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2800">
                  <a:solidFill>
                    <a:schemeClr val="lt1"/>
                  </a:solidFill>
                  <a:latin typeface="Trebuchet MS"/>
                  <a:ea typeface="Trebuchet MS"/>
                  <a:cs typeface="Trebuchet MS"/>
                  <a:sym typeface="Trebuchet MS"/>
                </a:rPr>
                <a:t>When you are ready to print your poster, go online to </a:t>
              </a:r>
              <a:r>
                <a:rPr lang="en-US" sz="2800" b="0">
                  <a:solidFill>
                    <a:schemeClr val="lt1"/>
                  </a:solidFill>
                  <a:latin typeface="Trebuchet MS"/>
                  <a:ea typeface="Trebuchet MS"/>
                  <a:cs typeface="Trebuchet MS"/>
                  <a:sym typeface="Trebuchet MS"/>
                </a:rPr>
                <a:t>PosterPresentations.com</a:t>
              </a:r>
              <a:br>
                <a:rPr lang="en-US" sz="2800">
                  <a:solidFill>
                    <a:schemeClr val="lt1"/>
                  </a:solidFill>
                  <a:latin typeface="Trebuchet MS"/>
                  <a:ea typeface="Trebuchet MS"/>
                  <a:cs typeface="Trebuchet MS"/>
                  <a:sym typeface="Trebuchet MS"/>
                </a:rPr>
              </a:br>
              <a:endParaRPr sz="2800">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2800" b="0">
                  <a:solidFill>
                    <a:schemeClr val="lt1"/>
                  </a:solidFill>
                  <a:latin typeface="Trebuchet MS"/>
                  <a:ea typeface="Trebuchet MS"/>
                  <a:cs typeface="Trebuchet MS"/>
                  <a:sym typeface="Trebuchet MS"/>
                </a:rPr>
                <a:t>Need assistance? Call us at </a:t>
              </a:r>
              <a:r>
                <a:rPr lang="en-US" sz="2800" b="0">
                  <a:solidFill>
                    <a:srgbClr val="FFC000"/>
                  </a:solidFill>
                  <a:latin typeface="Trebuchet MS"/>
                  <a:ea typeface="Trebuchet MS"/>
                  <a:cs typeface="Trebuchet MS"/>
                  <a:sym typeface="Trebuchet MS"/>
                </a:rPr>
                <a:t>1.510.649.3001</a:t>
              </a:r>
              <a:endParaRPr/>
            </a:p>
            <a:p>
              <a:pPr marL="0" marR="0" lvl="0" indent="0" algn="l" rtl="0">
                <a:spcBef>
                  <a:spcPts val="0"/>
                </a:spcBef>
                <a:spcAft>
                  <a:spcPts val="0"/>
                </a:spcAft>
                <a:buNone/>
              </a:pPr>
              <a:endParaRPr sz="3600" b="1">
                <a:solidFill>
                  <a:srgbClr val="FFFF00"/>
                </a:solidFill>
                <a:latin typeface="Trebuchet MS"/>
                <a:ea typeface="Trebuchet MS"/>
                <a:cs typeface="Trebuchet MS"/>
                <a:sym typeface="Trebuchet MS"/>
              </a:endParaRPr>
            </a:p>
            <a:p>
              <a:pPr marL="0" marR="0" lvl="0" indent="0" algn="ctr" rtl="0">
                <a:spcBef>
                  <a:spcPts val="0"/>
                </a:spcBef>
                <a:spcAft>
                  <a:spcPts val="0"/>
                </a:spcAft>
                <a:buNone/>
              </a:pPr>
              <a:endParaRPr sz="2400" b="1">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4000" b="1">
                  <a:solidFill>
                    <a:schemeClr val="lt1"/>
                  </a:solidFill>
                  <a:latin typeface="Trebuchet MS"/>
                  <a:ea typeface="Trebuchet MS"/>
                  <a:cs typeface="Trebuchet MS"/>
                  <a:sym typeface="Trebuchet MS"/>
                </a:rPr>
                <a:t>QUICK START</a:t>
              </a:r>
              <a:endParaRPr/>
            </a:p>
            <a:p>
              <a:pPr marL="0" marR="0" lvl="0" indent="0" algn="ctr" rtl="0">
                <a:spcBef>
                  <a:spcPts val="0"/>
                </a:spcBef>
                <a:spcAft>
                  <a:spcPts val="0"/>
                </a:spcAft>
                <a:buNone/>
              </a:pPr>
              <a:endParaRPr sz="3200" b="1">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3200" b="1">
                  <a:solidFill>
                    <a:srgbClr val="FFC000"/>
                  </a:solidFill>
                  <a:latin typeface="Trebuchet MS"/>
                  <a:ea typeface="Trebuchet MS"/>
                  <a:cs typeface="Trebuchet MS"/>
                  <a:sym typeface="Trebuchet MS"/>
                </a:rPr>
                <a:t>Zoom in and out</a:t>
              </a:r>
              <a:endParaRPr/>
            </a:p>
            <a:p>
              <a:pPr marL="1892300" marR="0" lvl="0" indent="-1892300" algn="l" rtl="0">
                <a:spcBef>
                  <a:spcPts val="0"/>
                </a:spcBef>
                <a:spcAft>
                  <a:spcPts val="0"/>
                </a:spcAft>
                <a:buNone/>
              </a:pPr>
              <a:r>
                <a:rPr lang="en-US" sz="2400" b="0">
                  <a:solidFill>
                    <a:schemeClr val="lt1"/>
                  </a:solidFill>
                  <a:latin typeface="Trebuchet MS"/>
                  <a:ea typeface="Trebuchet MS"/>
                  <a:cs typeface="Trebuchet MS"/>
                  <a:sym typeface="Trebuchet MS"/>
                </a:rPr>
                <a:t>	</a:t>
              </a:r>
              <a:r>
                <a:rPr lang="en-US" sz="2400" b="0">
                  <a:solidFill>
                    <a:srgbClr val="BFBFBF"/>
                  </a:solidFill>
                  <a:latin typeface="Trebuchet MS"/>
                  <a:ea typeface="Trebuchet MS"/>
                  <a:cs typeface="Trebuchet MS"/>
                  <a:sym typeface="Trebuchet MS"/>
                </a:rPr>
                <a:t>As you work on your poster zoom in and out to the level that is more comfortable to you. </a:t>
              </a:r>
              <a:endParaRPr/>
            </a:p>
            <a:p>
              <a:pPr marL="1892300" marR="0" lvl="0" indent="-1892300" algn="l" rtl="0">
                <a:spcBef>
                  <a:spcPts val="0"/>
                </a:spcBef>
                <a:spcAft>
                  <a:spcPts val="0"/>
                </a:spcAft>
                <a:buNone/>
              </a:pPr>
              <a:r>
                <a:rPr lang="en-US" sz="2400" b="1">
                  <a:solidFill>
                    <a:srgbClr val="BFBFBF"/>
                  </a:solidFill>
                  <a:latin typeface="Trebuchet MS"/>
                  <a:ea typeface="Trebuchet MS"/>
                  <a:cs typeface="Trebuchet MS"/>
                  <a:sym typeface="Trebuchet MS"/>
                </a:rPr>
                <a:t>	</a:t>
              </a:r>
              <a:r>
                <a:rPr lang="en-US" sz="2400" b="0">
                  <a:solidFill>
                    <a:srgbClr val="BFBFBF"/>
                  </a:solidFill>
                  <a:latin typeface="Trebuchet MS"/>
                  <a:ea typeface="Trebuchet MS"/>
                  <a:cs typeface="Trebuchet MS"/>
                  <a:sym typeface="Trebuchet MS"/>
                </a:rPr>
                <a:t>Go to VIEW &gt; ZOOM.</a:t>
              </a:r>
              <a:endParaRPr/>
            </a:p>
            <a:p>
              <a:pPr marL="0" marR="0" lvl="0" indent="0" algn="l" rtl="0">
                <a:spcBef>
                  <a:spcPts val="0"/>
                </a:spcBef>
                <a:spcAft>
                  <a:spcPts val="0"/>
                </a:spcAft>
                <a:buNone/>
              </a:pPr>
              <a:endParaRPr sz="2800" b="0">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3200" b="1">
                  <a:solidFill>
                    <a:srgbClr val="FFC000"/>
                  </a:solidFill>
                  <a:latin typeface="Trebuchet MS"/>
                  <a:ea typeface="Trebuchet MS"/>
                  <a:cs typeface="Trebuchet MS"/>
                  <a:sym typeface="Trebuchet MS"/>
                </a:rPr>
                <a:t>Title, Authors, and Affiliations</a:t>
              </a:r>
              <a:endParaRPr/>
            </a:p>
            <a:p>
              <a:pPr marL="0" marR="0" lvl="0" indent="0" algn="l" rtl="0">
                <a:spcBef>
                  <a:spcPts val="0"/>
                </a:spcBef>
                <a:spcAft>
                  <a:spcPts val="0"/>
                </a:spcAft>
                <a:buNone/>
              </a:pPr>
              <a:r>
                <a:rPr lang="en-US" sz="2400" b="0">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l" rtl="0">
                <a:spcBef>
                  <a:spcPts val="0"/>
                </a:spcBef>
                <a:spcAft>
                  <a:spcPts val="0"/>
                </a:spcAft>
                <a:buNone/>
              </a:pPr>
              <a:r>
                <a:rPr lang="en-US" sz="2400" b="1">
                  <a:solidFill>
                    <a:srgbClr val="FFC000"/>
                  </a:solidFill>
                  <a:latin typeface="Trebuchet MS"/>
                  <a:ea typeface="Trebuchet MS"/>
                  <a:cs typeface="Trebuchet MS"/>
                  <a:sym typeface="Trebuchet MS"/>
                </a:rPr>
                <a:t>TIP: </a:t>
              </a:r>
              <a:r>
                <a:rPr lang="en-US" sz="2400" b="0">
                  <a:solidFill>
                    <a:srgbClr val="BFBFBF"/>
                  </a:solidFill>
                  <a:latin typeface="Trebuchet MS"/>
                  <a:ea typeface="Trebuchet MS"/>
                  <a:cs typeface="Trebuchet MS"/>
                  <a:sym typeface="Trebuchet MS"/>
                </a:rPr>
                <a:t>The font size of your title should be bigger than your name(s) and institution name(s).</a:t>
              </a:r>
              <a:endParaRPr/>
            </a:p>
            <a:p>
              <a:pPr marL="0" marR="0" lvl="0" indent="0" algn="l" rtl="0">
                <a:spcBef>
                  <a:spcPts val="0"/>
                </a:spcBef>
                <a:spcAft>
                  <a:spcPts val="0"/>
                </a:spcAft>
                <a:buNone/>
              </a:pPr>
              <a:br>
                <a:rPr lang="en-US" sz="2800" b="1">
                  <a:solidFill>
                    <a:schemeClr val="lt1"/>
                  </a:solidFill>
                  <a:latin typeface="Trebuchet MS"/>
                  <a:ea typeface="Trebuchet MS"/>
                  <a:cs typeface="Trebuchet MS"/>
                  <a:sym typeface="Trebuchet MS"/>
                </a:rPr>
              </a:br>
              <a:endParaRPr sz="2800" b="1">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r>
                <a:rPr lang="en-US" sz="3200" b="1">
                  <a:solidFill>
                    <a:srgbClr val="FFC000"/>
                  </a:solidFill>
                  <a:latin typeface="Trebuchet MS"/>
                  <a:ea typeface="Trebuchet MS"/>
                  <a:cs typeface="Trebuchet MS"/>
                  <a:sym typeface="Trebuchet MS"/>
                </a:rPr>
                <a:t>Adding Logos / Seals</a:t>
              </a:r>
              <a:endParaRPr/>
            </a:p>
            <a:p>
              <a:pPr marL="0" marR="0" lvl="0" indent="0" algn="l" rtl="0">
                <a:spcBef>
                  <a:spcPts val="0"/>
                </a:spcBef>
                <a:spcAft>
                  <a:spcPts val="0"/>
                </a:spcAft>
                <a:buNone/>
              </a:pPr>
              <a:r>
                <a:rPr lang="en-US" sz="2400" b="0">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l" rtl="0">
                <a:spcBef>
                  <a:spcPts val="0"/>
                </a:spcBef>
                <a:spcAft>
                  <a:spcPts val="0"/>
                </a:spcAft>
                <a:buNone/>
              </a:pPr>
              <a:r>
                <a:rPr lang="en-US" sz="2400" b="1">
                  <a:solidFill>
                    <a:srgbClr val="FFC000"/>
                  </a:solidFill>
                  <a:latin typeface="Trebuchet MS"/>
                  <a:ea typeface="Trebuchet MS"/>
                  <a:cs typeface="Trebuchet MS"/>
                  <a:sym typeface="Trebuchet MS"/>
                </a:rPr>
                <a:t>TIP: </a:t>
              </a:r>
              <a:r>
                <a:rPr lang="en-US" sz="2400" b="0">
                  <a:solidFill>
                    <a:srgbClr val="BFBFBF"/>
                  </a:solidFill>
                  <a:latin typeface="Trebuchet MS"/>
                  <a:ea typeface="Trebuchet MS"/>
                  <a:cs typeface="Trebuchet MS"/>
                  <a:sym typeface="Trebuchet MS"/>
                </a:rPr>
                <a:t>See if your school’s logo is available on our free poster templates page.</a:t>
              </a:r>
              <a:endParaRPr/>
            </a:p>
            <a:p>
              <a:pPr marL="0" marR="0" lvl="0" indent="0" algn="l" rtl="0">
                <a:spcBef>
                  <a:spcPts val="0"/>
                </a:spcBef>
                <a:spcAft>
                  <a:spcPts val="0"/>
                </a:spcAft>
                <a:buNone/>
              </a:pPr>
              <a:endParaRPr sz="2400" b="0">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3200" b="1">
                  <a:solidFill>
                    <a:srgbClr val="FFC000"/>
                  </a:solidFill>
                  <a:latin typeface="Trebuchet MS"/>
                  <a:ea typeface="Trebuchet MS"/>
                  <a:cs typeface="Trebuchet MS"/>
                  <a:sym typeface="Trebuchet MS"/>
                </a:rPr>
                <a:t>Photographs / Graphics</a:t>
              </a:r>
              <a:endParaRPr/>
            </a:p>
            <a:p>
              <a:pPr marL="0" marR="0" lvl="0" indent="0" algn="l" rtl="0">
                <a:spcBef>
                  <a:spcPts val="0"/>
                </a:spcBef>
                <a:spcAft>
                  <a:spcPts val="0"/>
                </a:spcAft>
                <a:buNone/>
              </a:pPr>
              <a:r>
                <a:rPr lang="en-US" sz="2400" b="0">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p>
            <a:p>
              <a:pPr marL="0" marR="0" lvl="0" indent="0" algn="l" rtl="0">
                <a:spcBef>
                  <a:spcPts val="0"/>
                </a:spcBef>
                <a:spcAft>
                  <a:spcPts val="0"/>
                </a:spcAft>
                <a:buNone/>
              </a:pPr>
              <a:endParaRPr sz="2400" b="0">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r>
                <a:rPr lang="en-US" sz="3200" b="1">
                  <a:solidFill>
                    <a:srgbClr val="FFC000"/>
                  </a:solidFill>
                  <a:latin typeface="Trebuchet MS"/>
                  <a:ea typeface="Trebuchet MS"/>
                  <a:cs typeface="Trebuchet MS"/>
                  <a:sym typeface="Trebuchet MS"/>
                </a:rPr>
                <a:t>Image Quality Check</a:t>
              </a:r>
              <a:endParaRPr/>
            </a:p>
            <a:p>
              <a:pPr marL="0" marR="0" lvl="0" indent="0" algn="l" rtl="0">
                <a:spcBef>
                  <a:spcPts val="0"/>
                </a:spcBef>
                <a:spcAft>
                  <a:spcPts val="0"/>
                </a:spcAft>
                <a:buNone/>
              </a:pPr>
              <a:r>
                <a:rPr lang="en-US" sz="2400" b="0">
                  <a:solidFill>
                    <a:srgbClr val="BFBFBF"/>
                  </a:solidFill>
                  <a:latin typeface="Trebuchet MS"/>
                  <a:ea typeface="Trebuchet MS"/>
                  <a:cs typeface="Trebuchet MS"/>
                  <a:sym typeface="Trebuchet MS"/>
                </a:rPr>
                <a:t>Zoom in and look at your images at 100% magnification. If they look good they will print well. </a:t>
              </a:r>
              <a:endParaRPr sz="2800" b="0">
                <a:solidFill>
                  <a:schemeClr val="lt1"/>
                </a:solidFill>
                <a:latin typeface="Trebuchet MS"/>
                <a:ea typeface="Trebuchet MS"/>
                <a:cs typeface="Trebuchet MS"/>
                <a:sym typeface="Trebuchet MS"/>
              </a:endParaRPr>
            </a:p>
          </p:txBody>
        </p:sp>
        <p:cxnSp>
          <p:nvCxnSpPr>
            <p:cNvPr id="24" name="Shape 24"/>
            <p:cNvCxnSpPr/>
            <p:nvPr/>
          </p:nvCxnSpPr>
          <p:spPr>
            <a:xfrm>
              <a:off x="-11225189" y="8422500"/>
              <a:ext cx="10999746" cy="3341"/>
            </a:xfrm>
            <a:prstGeom prst="straightConnector1">
              <a:avLst/>
            </a:prstGeom>
            <a:noFill/>
            <a:ln w="9525" cap="flat" cmpd="sng">
              <a:solidFill>
                <a:srgbClr val="FFC000"/>
              </a:solidFill>
              <a:prstDash val="solid"/>
              <a:round/>
              <a:headEnd type="none" w="sm" len="sm"/>
              <a:tailEnd type="none" w="sm" len="sm"/>
            </a:ln>
          </p:spPr>
        </p:cxnSp>
        <p:pic>
          <p:nvPicPr>
            <p:cNvPr id="25" name="Shape 25"/>
            <p:cNvPicPr preferRelativeResize="0"/>
            <p:nvPr/>
          </p:nvPicPr>
          <p:blipFill rotWithShape="1">
            <a:blip r:embed="rId8">
              <a:alphaModFix/>
            </a:blip>
            <a:srcRect/>
            <a:stretch/>
          </p:blipFill>
          <p:spPr>
            <a:xfrm>
              <a:off x="-10740740" y="10261718"/>
              <a:ext cx="1597666" cy="1201935"/>
            </a:xfrm>
            <a:prstGeom prst="rect">
              <a:avLst/>
            </a:prstGeom>
            <a:noFill/>
            <a:ln>
              <a:noFill/>
            </a:ln>
          </p:spPr>
        </p:pic>
        <p:pic>
          <p:nvPicPr>
            <p:cNvPr id="26" name="Shape 26"/>
            <p:cNvPicPr preferRelativeResize="0"/>
            <p:nvPr/>
          </p:nvPicPr>
          <p:blipFill rotWithShape="1">
            <a:blip r:embed="rId9">
              <a:alphaModFix/>
            </a:blip>
            <a:srcRect/>
            <a:stretch/>
          </p:blipFill>
          <p:spPr>
            <a:xfrm>
              <a:off x="-10732765" y="15696927"/>
              <a:ext cx="9986808" cy="1053596"/>
            </a:xfrm>
            <a:prstGeom prst="rect">
              <a:avLst/>
            </a:prstGeom>
            <a:noFill/>
            <a:ln>
              <a:noFill/>
            </a:ln>
          </p:spPr>
        </p:pic>
        <p:grpSp>
          <p:nvGrpSpPr>
            <p:cNvPr id="27" name="Shape 27"/>
            <p:cNvGrpSpPr/>
            <p:nvPr/>
          </p:nvGrpSpPr>
          <p:grpSpPr>
            <a:xfrm>
              <a:off x="-9744992" y="23540956"/>
              <a:ext cx="7531182" cy="2120440"/>
              <a:chOff x="-4470427" y="11016658"/>
              <a:chExt cx="3470785" cy="974220"/>
            </a:xfrm>
          </p:grpSpPr>
          <p:grpSp>
            <p:nvGrpSpPr>
              <p:cNvPr id="28" name="Shape 28"/>
              <p:cNvGrpSpPr/>
              <p:nvPr/>
            </p:nvGrpSpPr>
            <p:grpSpPr>
              <a:xfrm>
                <a:off x="-2783495" y="11060886"/>
                <a:ext cx="624431" cy="893535"/>
                <a:chOff x="-3958697" y="11117435"/>
                <a:chExt cx="779338" cy="1280430"/>
              </a:xfrm>
            </p:grpSpPr>
            <p:pic>
              <p:nvPicPr>
                <p:cNvPr id="29" name="Shape 29"/>
                <p:cNvPicPr preferRelativeResize="0"/>
                <p:nvPr/>
              </p:nvPicPr>
              <p:blipFill rotWithShape="1">
                <a:blip r:embed="rId10">
                  <a:alphaModFix/>
                </a:blip>
                <a:srcRect/>
                <a:stretch/>
              </p:blipFill>
              <p:spPr>
                <a:xfrm>
                  <a:off x="-3948160" y="11117435"/>
                  <a:ext cx="768801" cy="1090857"/>
                </a:xfrm>
                <a:prstGeom prst="rect">
                  <a:avLst/>
                </a:prstGeom>
                <a:noFill/>
                <a:ln>
                  <a:noFill/>
                </a:ln>
              </p:spPr>
            </p:pic>
            <p:sp>
              <p:nvSpPr>
                <p:cNvPr id="30" name="Shape 30"/>
                <p:cNvSpPr txBox="1"/>
                <p:nvPr/>
              </p:nvSpPr>
              <p:spPr>
                <a:xfrm>
                  <a:off x="-3958697" y="12114178"/>
                  <a:ext cx="779337" cy="283687"/>
                </a:xfrm>
                <a:prstGeom prst="rect">
                  <a:avLst/>
                </a:prstGeom>
                <a:solidFill>
                  <a:schemeClr val="accent1"/>
                </a:solid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en-US" sz="1600" b="1">
                      <a:solidFill>
                        <a:schemeClr val="dk1"/>
                      </a:solidFill>
                      <a:latin typeface="Calibri"/>
                      <a:ea typeface="Calibri"/>
                      <a:cs typeface="Calibri"/>
                      <a:sym typeface="Calibri"/>
                    </a:rPr>
                    <a:t>ORIGINAL</a:t>
                  </a:r>
                  <a:endParaRPr/>
                </a:p>
              </p:txBody>
            </p:sp>
          </p:grpSp>
          <p:grpSp>
            <p:nvGrpSpPr>
              <p:cNvPr id="31" name="Shape 31"/>
              <p:cNvGrpSpPr/>
              <p:nvPr/>
            </p:nvGrpSpPr>
            <p:grpSpPr>
              <a:xfrm>
                <a:off x="-2033159" y="11060889"/>
                <a:ext cx="1033517" cy="893529"/>
                <a:chOff x="-2921738" y="11200127"/>
                <a:chExt cx="1420279" cy="1227904"/>
              </a:xfrm>
            </p:grpSpPr>
            <p:pic>
              <p:nvPicPr>
                <p:cNvPr id="32" name="Shape 32"/>
                <p:cNvPicPr preferRelativeResize="0"/>
                <p:nvPr/>
              </p:nvPicPr>
              <p:blipFill rotWithShape="1">
                <a:blip r:embed="rId10">
                  <a:alphaModFix/>
                </a:blip>
                <a:srcRect/>
                <a:stretch/>
              </p:blipFill>
              <p:spPr>
                <a:xfrm>
                  <a:off x="-2921738" y="11200127"/>
                  <a:ext cx="1420279" cy="1029694"/>
                </a:xfrm>
                <a:prstGeom prst="rect">
                  <a:avLst/>
                </a:prstGeom>
                <a:noFill/>
                <a:ln>
                  <a:noFill/>
                </a:ln>
              </p:spPr>
            </p:pic>
            <p:sp>
              <p:nvSpPr>
                <p:cNvPr id="33" name="Shape 33"/>
                <p:cNvSpPr txBox="1"/>
                <p:nvPr/>
              </p:nvSpPr>
              <p:spPr>
                <a:xfrm>
                  <a:off x="-2918991" y="12175418"/>
                  <a:ext cx="1417532" cy="252613"/>
                </a:xfrm>
                <a:prstGeom prst="rect">
                  <a:avLst/>
                </a:prstGeom>
                <a:solidFill>
                  <a:srgbClr val="FF0000"/>
                </a:solidFill>
                <a:ln>
                  <a:noFill/>
                </a:ln>
              </p:spPr>
              <p:txBody>
                <a:bodyPr spcFirstLastPara="1" wrap="square" lIns="457200" tIns="91425" rIns="457200" bIns="91425" anchor="t" anchorCtr="0">
                  <a:noAutofit/>
                </a:bodyPr>
                <a:lstStyle/>
                <a:p>
                  <a:pPr marL="0" marR="0" lvl="0" indent="0" algn="ctr" rtl="0">
                    <a:spcBef>
                      <a:spcPts val="0"/>
                    </a:spcBef>
                    <a:spcAft>
                      <a:spcPts val="0"/>
                    </a:spcAft>
                    <a:buNone/>
                  </a:pPr>
                  <a:r>
                    <a:rPr lang="en-US" sz="1400" b="1">
                      <a:solidFill>
                        <a:schemeClr val="lt1"/>
                      </a:solidFill>
                      <a:latin typeface="Calibri"/>
                      <a:ea typeface="Calibri"/>
                      <a:cs typeface="Calibri"/>
                      <a:sym typeface="Calibri"/>
                    </a:rPr>
                    <a:t>DISTORTED</a:t>
                  </a:r>
                  <a:endParaRPr sz="700" b="1">
                    <a:solidFill>
                      <a:schemeClr val="lt1"/>
                    </a:solidFill>
                    <a:latin typeface="Calibri"/>
                    <a:ea typeface="Calibri"/>
                    <a:cs typeface="Calibri"/>
                    <a:sym typeface="Calibri"/>
                  </a:endParaRPr>
                </a:p>
              </p:txBody>
            </p:sp>
          </p:grpSp>
          <p:pic>
            <p:nvPicPr>
              <p:cNvPr id="34" name="Shape 34"/>
              <p:cNvPicPr preferRelativeResize="0"/>
              <p:nvPr/>
            </p:nvPicPr>
            <p:blipFill rotWithShape="1">
              <a:blip r:embed="rId11">
                <a:alphaModFix/>
              </a:blip>
              <a:srcRect/>
              <a:stretch/>
            </p:blipFill>
            <p:spPr>
              <a:xfrm>
                <a:off x="-4470427" y="11016658"/>
                <a:ext cx="1098742" cy="847761"/>
              </a:xfrm>
              <a:prstGeom prst="rect">
                <a:avLst/>
              </a:prstGeom>
              <a:noFill/>
              <a:ln>
                <a:noFill/>
              </a:ln>
            </p:spPr>
          </p:pic>
          <p:sp>
            <p:nvSpPr>
              <p:cNvPr id="35" name="Shape 35"/>
              <p:cNvSpPr txBox="1"/>
              <p:nvPr/>
            </p:nvSpPr>
            <p:spPr>
              <a:xfrm>
                <a:off x="-4440600" y="11665645"/>
                <a:ext cx="1035685" cy="325233"/>
              </a:xfrm>
              <a:prstGeom prst="rect">
                <a:avLst/>
              </a:prstGeom>
              <a:noFill/>
              <a:ln>
                <a:noFill/>
              </a:ln>
            </p:spPr>
            <p:txBody>
              <a:bodyPr spcFirstLastPara="1" wrap="square" lIns="457200" tIns="457200" rIns="457200" bIns="0" anchor="t"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Corner handles</a:t>
                </a:r>
                <a:endParaRPr sz="1600">
                  <a:solidFill>
                    <a:schemeClr val="lt1"/>
                  </a:solidFill>
                  <a:latin typeface="Calibri"/>
                  <a:ea typeface="Calibri"/>
                  <a:cs typeface="Calibri"/>
                  <a:sym typeface="Calibri"/>
                </a:endParaRPr>
              </a:p>
            </p:txBody>
          </p:sp>
        </p:grpSp>
        <p:grpSp>
          <p:nvGrpSpPr>
            <p:cNvPr id="36" name="Shape 36"/>
            <p:cNvGrpSpPr/>
            <p:nvPr/>
          </p:nvGrpSpPr>
          <p:grpSpPr>
            <a:xfrm>
              <a:off x="-10398794" y="27751410"/>
              <a:ext cx="9323012" cy="2453250"/>
              <a:chOff x="-4754996" y="12734136"/>
              <a:chExt cx="4296559" cy="1127128"/>
            </a:xfrm>
          </p:grpSpPr>
          <p:pic>
            <p:nvPicPr>
              <p:cNvPr id="37" name="Shape 37"/>
              <p:cNvPicPr preferRelativeResize="0"/>
              <p:nvPr/>
            </p:nvPicPr>
            <p:blipFill rotWithShape="1">
              <a:blip r:embed="rId12">
                <a:alphaModFix/>
              </a:blip>
              <a:srcRect/>
              <a:stretch/>
            </p:blipFill>
            <p:spPr>
              <a:xfrm>
                <a:off x="-4533347" y="12734142"/>
                <a:ext cx="1828800" cy="1117600"/>
              </a:xfrm>
              <a:prstGeom prst="rect">
                <a:avLst/>
              </a:prstGeom>
              <a:noFill/>
              <a:ln>
                <a:noFill/>
              </a:ln>
            </p:spPr>
          </p:pic>
          <p:pic>
            <p:nvPicPr>
              <p:cNvPr id="38" name="Shape 38"/>
              <p:cNvPicPr preferRelativeResize="0"/>
              <p:nvPr/>
            </p:nvPicPr>
            <p:blipFill rotWithShape="1">
              <a:blip r:embed="rId13">
                <a:alphaModFix/>
              </a:blip>
              <a:srcRect/>
              <a:stretch/>
            </p:blipFill>
            <p:spPr>
              <a:xfrm>
                <a:off x="-2456641" y="12737835"/>
                <a:ext cx="1828800" cy="1117600"/>
              </a:xfrm>
              <a:prstGeom prst="rect">
                <a:avLst/>
              </a:prstGeom>
              <a:noFill/>
              <a:ln>
                <a:noFill/>
              </a:ln>
            </p:spPr>
          </p:pic>
          <p:sp>
            <p:nvSpPr>
              <p:cNvPr id="39" name="Shape 39"/>
              <p:cNvSpPr txBox="1"/>
              <p:nvPr/>
            </p:nvSpPr>
            <p:spPr>
              <a:xfrm rot="-5400000">
                <a:off x="-5235785" y="13214925"/>
                <a:ext cx="1117601" cy="156024"/>
              </a:xfrm>
              <a:prstGeom prst="rect">
                <a:avLst/>
              </a:prstGeom>
              <a:noFill/>
              <a:ln>
                <a:noFill/>
              </a:ln>
            </p:spPr>
            <p:txBody>
              <a:bodyPr spcFirstLastPara="1" wrap="square" lIns="91425" tIns="91425" rIns="91425" bIns="0" anchor="t" anchorCtr="0">
                <a:noAutofit/>
              </a:bodyPr>
              <a:lstStyle/>
              <a:p>
                <a:pPr marL="0" marR="0" lvl="0" indent="0" algn="ctr" rtl="0">
                  <a:spcBef>
                    <a:spcPts val="0"/>
                  </a:spcBef>
                  <a:spcAft>
                    <a:spcPts val="0"/>
                  </a:spcAft>
                  <a:buNone/>
                </a:pPr>
                <a:r>
                  <a:rPr lang="en-US" sz="1600">
                    <a:solidFill>
                      <a:srgbClr val="92D050"/>
                    </a:solidFill>
                    <a:latin typeface="Calibri"/>
                    <a:ea typeface="Calibri"/>
                    <a:cs typeface="Calibri"/>
                    <a:sym typeface="Calibri"/>
                  </a:rPr>
                  <a:t>Good </a:t>
                </a:r>
                <a:r>
                  <a:rPr lang="en-US" sz="1600">
                    <a:solidFill>
                      <a:schemeClr val="lt1"/>
                    </a:solidFill>
                    <a:latin typeface="Calibri"/>
                    <a:ea typeface="Calibri"/>
                    <a:cs typeface="Calibri"/>
                    <a:sym typeface="Calibri"/>
                  </a:rPr>
                  <a:t>printing quality</a:t>
                </a:r>
                <a:endParaRPr sz="1600">
                  <a:solidFill>
                    <a:schemeClr val="lt1"/>
                  </a:solidFill>
                  <a:latin typeface="Calibri"/>
                  <a:ea typeface="Calibri"/>
                  <a:cs typeface="Calibri"/>
                  <a:sym typeface="Calibri"/>
                </a:endParaRPr>
              </a:p>
            </p:txBody>
          </p:sp>
          <p:sp>
            <p:nvSpPr>
              <p:cNvPr id="40" name="Shape 40"/>
              <p:cNvSpPr txBox="1"/>
              <p:nvPr/>
            </p:nvSpPr>
            <p:spPr>
              <a:xfrm rot="-5400000">
                <a:off x="-1095250" y="13224452"/>
                <a:ext cx="1117601" cy="156024"/>
              </a:xfrm>
              <a:prstGeom prst="rect">
                <a:avLst/>
              </a:prstGeom>
              <a:noFill/>
              <a:ln>
                <a:noFill/>
              </a:ln>
            </p:spPr>
            <p:txBody>
              <a:bodyPr spcFirstLastPara="1" wrap="square" lIns="91425" tIns="91425" rIns="91425" bIns="0" anchor="t" anchorCtr="0">
                <a:noAutofit/>
              </a:bodyPr>
              <a:lstStyle/>
              <a:p>
                <a:pPr marL="0" marR="0" lvl="0" indent="0" algn="ctr" rtl="0">
                  <a:spcBef>
                    <a:spcPts val="0"/>
                  </a:spcBef>
                  <a:spcAft>
                    <a:spcPts val="0"/>
                  </a:spcAft>
                  <a:buNone/>
                </a:pPr>
                <a:r>
                  <a:rPr lang="en-US" sz="1600">
                    <a:solidFill>
                      <a:srgbClr val="FF0000"/>
                    </a:solidFill>
                    <a:latin typeface="Calibri"/>
                    <a:ea typeface="Calibri"/>
                    <a:cs typeface="Calibri"/>
                    <a:sym typeface="Calibri"/>
                  </a:rPr>
                  <a:t>Bad </a:t>
                </a:r>
                <a:r>
                  <a:rPr lang="en-US" sz="1600">
                    <a:solidFill>
                      <a:schemeClr val="lt1"/>
                    </a:solidFill>
                    <a:latin typeface="Calibri"/>
                    <a:ea typeface="Calibri"/>
                    <a:cs typeface="Calibri"/>
                    <a:sym typeface="Calibri"/>
                  </a:rPr>
                  <a:t>printing quality</a:t>
                </a:r>
                <a:endParaRPr/>
              </a:p>
            </p:txBody>
          </p:sp>
        </p:grpSp>
      </p:grpSp>
      <p:sp>
        <p:nvSpPr>
          <p:cNvPr id="41" name="Shape 41"/>
          <p:cNvSpPr/>
          <p:nvPr/>
        </p:nvSpPr>
        <p:spPr>
          <a:xfrm>
            <a:off x="0" y="-55065"/>
            <a:ext cx="43891199" cy="1042617"/>
          </a:xfrm>
          <a:prstGeom prst="rect">
            <a:avLst/>
          </a:prstGeom>
          <a:gradFill>
            <a:gsLst>
              <a:gs pos="0">
                <a:srgbClr val="98C2F5"/>
              </a:gs>
              <a:gs pos="100000">
                <a:schemeClr val="lt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sp>
        <p:nvSpPr>
          <p:cNvPr id="42" name="Shape 42"/>
          <p:cNvSpPr/>
          <p:nvPr/>
        </p:nvSpPr>
        <p:spPr>
          <a:xfrm>
            <a:off x="29382628" y="5392017"/>
            <a:ext cx="13577436" cy="26757874"/>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sp>
        <p:nvSpPr>
          <p:cNvPr id="43" name="Shape 43"/>
          <p:cNvSpPr/>
          <p:nvPr/>
        </p:nvSpPr>
        <p:spPr>
          <a:xfrm>
            <a:off x="15156881" y="5370818"/>
            <a:ext cx="13577436" cy="26779072"/>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sp>
        <p:nvSpPr>
          <p:cNvPr id="44" name="Shape 44"/>
          <p:cNvSpPr/>
          <p:nvPr/>
        </p:nvSpPr>
        <p:spPr>
          <a:xfrm>
            <a:off x="931136" y="5413216"/>
            <a:ext cx="13577436" cy="26736674"/>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sp>
        <p:nvSpPr>
          <p:cNvPr id="45" name="Shape 45"/>
          <p:cNvSpPr/>
          <p:nvPr/>
        </p:nvSpPr>
        <p:spPr>
          <a:xfrm>
            <a:off x="6096" y="4742487"/>
            <a:ext cx="43891199" cy="274521"/>
          </a:xfrm>
          <a:prstGeom prst="rect">
            <a:avLst/>
          </a:prstGeom>
          <a:gradFill>
            <a:gsLst>
              <a:gs pos="0">
                <a:srgbClr val="98C2F5"/>
              </a:gs>
              <a:gs pos="51000">
                <a:schemeClr val="lt1"/>
              </a:gs>
              <a:gs pos="100000">
                <a:srgbClr val="DAE9F6"/>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sp>
        <p:nvSpPr>
          <p:cNvPr id="46" name="Shape 46"/>
          <p:cNvSpPr txBox="1"/>
          <p:nvPr/>
        </p:nvSpPr>
        <p:spPr>
          <a:xfrm>
            <a:off x="44483669" y="31169781"/>
            <a:ext cx="7629577" cy="1399638"/>
          </a:xfrm>
          <a:prstGeom prst="rect">
            <a:avLst/>
          </a:prstGeom>
          <a:noFill/>
          <a:ln>
            <a:noFill/>
          </a:ln>
        </p:spPr>
        <p:txBody>
          <a:bodyPr spcFirstLastPara="1" wrap="square" lIns="65300" tIns="32650" rIns="65300" bIns="32650" anchor="t" anchorCtr="0">
            <a:noAutofit/>
          </a:bodyPr>
          <a:lstStyle/>
          <a:p>
            <a:pPr marL="400050" marR="0" lvl="0" indent="-400050" algn="l" rtl="0">
              <a:lnSpc>
                <a:spcPct val="92857"/>
              </a:lnSpc>
              <a:spcBef>
                <a:spcPts val="0"/>
              </a:spcBef>
              <a:spcAft>
                <a:spcPts val="0"/>
              </a:spcAft>
              <a:buNone/>
            </a:pPr>
            <a:r>
              <a:rPr lang="en-US" sz="2800">
                <a:solidFill>
                  <a:schemeClr val="lt1"/>
                </a:solidFill>
                <a:latin typeface="Calibri"/>
                <a:ea typeface="Calibri"/>
                <a:cs typeface="Calibri"/>
                <a:sym typeface="Calibri"/>
              </a:rPr>
              <a:t>© 2015 PosterPresentations.com</a:t>
            </a:r>
            <a:br>
              <a:rPr lang="en-US" sz="28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2117 Fourth Street , Unit C</a:t>
            </a:r>
            <a:endParaRPr/>
          </a:p>
          <a:p>
            <a:pPr marL="400050" marR="0" lvl="0" indent="-400050" algn="l" rtl="0">
              <a:lnSpc>
                <a:spcPct val="108333"/>
              </a:lnSpc>
              <a:spcBef>
                <a:spcPts val="0"/>
              </a:spcBef>
              <a:spcAft>
                <a:spcPts val="0"/>
              </a:spcAft>
              <a:buNone/>
            </a:pPr>
            <a:r>
              <a:rPr lang="en-US" sz="2400">
                <a:solidFill>
                  <a:schemeClr val="lt1"/>
                </a:solidFill>
                <a:latin typeface="Calibri"/>
                <a:ea typeface="Calibri"/>
                <a:cs typeface="Calibri"/>
                <a:sym typeface="Calibri"/>
              </a:rPr>
              <a:t>	Berkeley CA </a:t>
            </a:r>
            <a:r>
              <a:rPr lang="en-US" sz="2000">
                <a:solidFill>
                  <a:schemeClr val="lt1"/>
                </a:solidFill>
                <a:latin typeface="Calibri"/>
                <a:ea typeface="Calibri"/>
                <a:cs typeface="Calibri"/>
                <a:sym typeface="Calibri"/>
              </a:rPr>
              <a:t>94710</a:t>
            </a:r>
            <a:endParaRPr sz="2400">
              <a:solidFill>
                <a:schemeClr val="lt1"/>
              </a:solidFill>
              <a:latin typeface="Calibri"/>
              <a:ea typeface="Calibri"/>
              <a:cs typeface="Calibri"/>
              <a:sym typeface="Calibri"/>
            </a:endParaRPr>
          </a:p>
          <a:p>
            <a:pPr marL="400050" marR="0" lvl="0" indent="-400050" algn="l" rtl="0">
              <a:lnSpc>
                <a:spcPct val="108333"/>
              </a:lnSpc>
              <a:spcBef>
                <a:spcPts val="0"/>
              </a:spcBef>
              <a:spcAft>
                <a:spcPts val="0"/>
              </a:spcAft>
              <a:buNone/>
            </a:pPr>
            <a:r>
              <a:rPr lang="en-US" sz="2400" b="1">
                <a:solidFill>
                  <a:srgbClr val="FFFF00"/>
                </a:solidFill>
                <a:latin typeface="Calibri"/>
                <a:ea typeface="Calibri"/>
                <a:cs typeface="Calibri"/>
                <a:sym typeface="Calibri"/>
              </a:rPr>
              <a:t>	posterpresenter@gmail.com</a:t>
            </a:r>
            <a:endParaRPr sz="2800" b="1">
              <a:solidFill>
                <a:srgbClr val="FFFF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6"/>
        <p:cNvGrpSpPr/>
        <p:nvPr/>
      </p:nvGrpSpPr>
      <p:grpSpPr>
        <a:xfrm>
          <a:off x="0" y="0"/>
          <a:ext cx="0" cy="0"/>
          <a:chOff x="0" y="0"/>
          <a:chExt cx="0" cy="0"/>
        </a:xfrm>
      </p:grpSpPr>
      <p:sp>
        <p:nvSpPr>
          <p:cNvPr id="67" name="Shape 67"/>
          <p:cNvSpPr/>
          <p:nvPr/>
        </p:nvSpPr>
        <p:spPr>
          <a:xfrm rot="10800000">
            <a:off x="1" y="31869602"/>
            <a:ext cx="43891199" cy="1042617"/>
          </a:xfrm>
          <a:prstGeom prst="rect">
            <a:avLst/>
          </a:prstGeom>
          <a:gradFill>
            <a:gsLst>
              <a:gs pos="0">
                <a:srgbClr val="98C2F5"/>
              </a:gs>
              <a:gs pos="100000">
                <a:schemeClr val="lt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sp>
        <p:nvSpPr>
          <p:cNvPr id="68" name="Shape 68"/>
          <p:cNvSpPr/>
          <p:nvPr/>
        </p:nvSpPr>
        <p:spPr>
          <a:xfrm>
            <a:off x="446073" y="5475145"/>
            <a:ext cx="10058400" cy="26736674"/>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sp>
        <p:nvSpPr>
          <p:cNvPr id="69" name="Shape 69"/>
          <p:cNvSpPr/>
          <p:nvPr/>
        </p:nvSpPr>
        <p:spPr>
          <a:xfrm>
            <a:off x="11428937" y="5475142"/>
            <a:ext cx="10058400" cy="26736674"/>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sp>
        <p:nvSpPr>
          <p:cNvPr id="70" name="Shape 70"/>
          <p:cNvSpPr/>
          <p:nvPr/>
        </p:nvSpPr>
        <p:spPr>
          <a:xfrm>
            <a:off x="22411802" y="5475143"/>
            <a:ext cx="10058400" cy="26736674"/>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sp>
        <p:nvSpPr>
          <p:cNvPr id="71" name="Shape 71"/>
          <p:cNvSpPr/>
          <p:nvPr/>
        </p:nvSpPr>
        <p:spPr>
          <a:xfrm>
            <a:off x="33394663" y="5475144"/>
            <a:ext cx="10058400" cy="26736674"/>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sp>
        <p:nvSpPr>
          <p:cNvPr id="72" name="Shape 72"/>
          <p:cNvSpPr/>
          <p:nvPr/>
        </p:nvSpPr>
        <p:spPr>
          <a:xfrm>
            <a:off x="0" y="0"/>
            <a:ext cx="43891199" cy="48006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600">
              <a:solidFill>
                <a:schemeClr val="dk1"/>
              </a:solidFill>
              <a:latin typeface="Calibri"/>
              <a:ea typeface="Calibri"/>
              <a:cs typeface="Calibri"/>
              <a:sym typeface="Calibri"/>
            </a:endParaRPr>
          </a:p>
        </p:txBody>
      </p:sp>
      <p:sp>
        <p:nvSpPr>
          <p:cNvPr id="73" name="Shape 73"/>
          <p:cNvSpPr txBox="1"/>
          <p:nvPr/>
        </p:nvSpPr>
        <p:spPr>
          <a:xfrm>
            <a:off x="1567305" y="32390909"/>
            <a:ext cx="2514600" cy="336819"/>
          </a:xfrm>
          <a:prstGeom prst="rect">
            <a:avLst/>
          </a:prstGeom>
          <a:noFill/>
          <a:ln>
            <a:noFill/>
          </a:ln>
        </p:spPr>
        <p:txBody>
          <a:bodyPr spcFirstLastPara="1" wrap="square" lIns="91250" tIns="45600" rIns="91250" bIns="45600" anchor="t" anchorCtr="0">
            <a:noAutofit/>
          </a:bodyPr>
          <a:lstStyle/>
          <a:p>
            <a:pPr marL="0" marR="0" lvl="0" indent="0" algn="l" rtl="0">
              <a:lnSpc>
                <a:spcPct val="65000"/>
              </a:lnSpc>
              <a:spcBef>
                <a:spcPts val="0"/>
              </a:spcBef>
              <a:spcAft>
                <a:spcPts val="0"/>
              </a:spcAft>
              <a:buNone/>
            </a:pPr>
            <a:r>
              <a:rPr lang="en-US" sz="500" b="1">
                <a:solidFill>
                  <a:srgbClr val="BFBFBF"/>
                </a:solidFill>
                <a:latin typeface="Arial"/>
                <a:ea typeface="Arial"/>
                <a:cs typeface="Arial"/>
                <a:sym typeface="Arial"/>
              </a:rPr>
              <a:t>RESEARCH POSTER PRESENTATION DESIGN © 2015</a:t>
            </a:r>
            <a:endParaRPr/>
          </a:p>
          <a:p>
            <a:pPr marL="0" marR="0" lvl="0" indent="0" algn="l" rtl="0">
              <a:lnSpc>
                <a:spcPct val="65000"/>
              </a:lnSpc>
              <a:spcBef>
                <a:spcPts val="550"/>
              </a:spcBef>
              <a:spcAft>
                <a:spcPts val="0"/>
              </a:spcAft>
              <a:buNone/>
            </a:pPr>
            <a:r>
              <a:rPr lang="en-US" sz="1100" b="1">
                <a:solidFill>
                  <a:srgbClr val="BFBFBF"/>
                </a:solidFill>
                <a:latin typeface="Arial"/>
                <a:ea typeface="Arial"/>
                <a:cs typeface="Arial"/>
                <a:sym typeface="Arial"/>
              </a:rPr>
              <a:t>www.PosterPresentations.com</a:t>
            </a:r>
            <a:endParaRPr/>
          </a:p>
        </p:txBody>
      </p:sp>
      <p:grpSp>
        <p:nvGrpSpPr>
          <p:cNvPr id="74" name="Shape 74"/>
          <p:cNvGrpSpPr/>
          <p:nvPr/>
        </p:nvGrpSpPr>
        <p:grpSpPr>
          <a:xfrm>
            <a:off x="-11225189" y="-1"/>
            <a:ext cx="11018865" cy="32918401"/>
            <a:chOff x="-11225189" y="-1"/>
            <a:chExt cx="11018865" cy="32918401"/>
          </a:xfrm>
        </p:grpSpPr>
        <p:sp>
          <p:nvSpPr>
            <p:cNvPr id="75" name="Shape 75"/>
            <p:cNvSpPr/>
            <p:nvPr/>
          </p:nvSpPr>
          <p:spPr>
            <a:xfrm>
              <a:off x="-11216136" y="-1"/>
              <a:ext cx="11009812" cy="32918401"/>
            </a:xfrm>
            <a:prstGeom prst="rect">
              <a:avLst/>
            </a:prstGeom>
            <a:solidFill>
              <a:srgbClr val="0C0C0C"/>
            </a:solidFill>
            <a:ln>
              <a:noFill/>
            </a:ln>
          </p:spPr>
          <p:txBody>
            <a:bodyPr spcFirstLastPara="1" wrap="square" lIns="457200" tIns="457200" rIns="457200" bIns="0" anchor="t" anchorCtr="0">
              <a:noAutofit/>
            </a:bodyPr>
            <a:lstStyle/>
            <a:p>
              <a:pPr marL="0" marR="0" lvl="0" indent="0" algn="ctr" rtl="0">
                <a:lnSpc>
                  <a:spcPct val="100000"/>
                </a:lnSpc>
                <a:spcBef>
                  <a:spcPts val="0"/>
                </a:spcBef>
                <a:spcAft>
                  <a:spcPts val="0"/>
                </a:spcAft>
                <a:buClr>
                  <a:srgbClr val="FF0000"/>
                </a:buClr>
                <a:buSzPts val="3200"/>
                <a:buFont typeface="Trebuchet MS"/>
                <a:buNone/>
              </a:pPr>
              <a:r>
                <a:rPr lang="en-US" sz="3200" b="1">
                  <a:solidFill>
                    <a:srgbClr val="FF0000"/>
                  </a:solidFill>
                  <a:latin typeface="Trebuchet MS"/>
                  <a:ea typeface="Trebuchet MS"/>
                  <a:cs typeface="Trebuchet MS"/>
                  <a:sym typeface="Trebuchet MS"/>
                </a:rPr>
                <a:t>(—THIS SIDEBAR DOES NOT PRINT—)</a:t>
              </a:r>
              <a:endParaRPr sz="3200" b="1">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4000" b="1">
                  <a:solidFill>
                    <a:schemeClr val="lt1"/>
                  </a:solidFill>
                  <a:latin typeface="Trebuchet MS"/>
                  <a:ea typeface="Trebuchet MS"/>
                  <a:cs typeface="Trebuchet MS"/>
                  <a:sym typeface="Trebuchet MS"/>
                </a:rPr>
                <a:t>DESIGN GUIDE</a:t>
              </a:r>
              <a:endParaRPr/>
            </a:p>
            <a:p>
              <a:pPr marL="0" marR="0" lvl="0" indent="0" algn="ctr" rtl="0">
                <a:spcBef>
                  <a:spcPts val="0"/>
                </a:spcBef>
                <a:spcAft>
                  <a:spcPts val="0"/>
                </a:spcAft>
                <a:buNone/>
              </a:pPr>
              <a:endParaRPr sz="2800" b="1">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2800" i="0">
                  <a:solidFill>
                    <a:schemeClr val="lt1"/>
                  </a:solidFill>
                  <a:latin typeface="Trebuchet MS"/>
                  <a:ea typeface="Trebuchet MS"/>
                  <a:cs typeface="Trebuchet MS"/>
                  <a:sym typeface="Trebuchet MS"/>
                </a:rPr>
                <a:t>This PowerPoint 2007 template produces a 36”x48” presentation poster. </a:t>
              </a:r>
              <a:r>
                <a:rPr lang="en-US" sz="2800">
                  <a:solidFill>
                    <a:schemeClr val="lt1"/>
                  </a:solidFill>
                  <a:latin typeface="Trebuchet MS"/>
                  <a:ea typeface="Trebuchet MS"/>
                  <a:cs typeface="Trebuchet MS"/>
                  <a:sym typeface="Trebuchet MS"/>
                </a:rPr>
                <a:t>You can use it to create your research poster and save valuable time placing titles, subtitles, text, and graphics. </a:t>
              </a:r>
              <a:endParaRPr/>
            </a:p>
            <a:p>
              <a:pPr marL="0" marR="0" lvl="0" indent="0" algn="l" rtl="0">
                <a:spcBef>
                  <a:spcPts val="0"/>
                </a:spcBef>
                <a:spcAft>
                  <a:spcPts val="0"/>
                </a:spcAft>
                <a:buNone/>
              </a:pPr>
              <a:endParaRPr sz="2800">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2800">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lang="en-US" sz="2800" b="1">
                  <a:solidFill>
                    <a:srgbClr val="FFC000"/>
                  </a:solidFill>
                  <a:latin typeface="Trebuchet MS"/>
                  <a:ea typeface="Trebuchet MS"/>
                  <a:cs typeface="Trebuchet MS"/>
                  <a:sym typeface="Trebuchet MS"/>
                </a:rPr>
                <a:t>PosterPresentations.com</a:t>
              </a:r>
              <a:r>
                <a:rPr lang="en-US" sz="2800" b="1">
                  <a:solidFill>
                    <a:schemeClr val="lt1"/>
                  </a:solidFill>
                  <a:latin typeface="Trebuchet MS"/>
                  <a:ea typeface="Trebuchet MS"/>
                  <a:cs typeface="Trebuchet MS"/>
                  <a:sym typeface="Trebuchet MS"/>
                </a:rPr>
                <a:t> </a:t>
              </a:r>
              <a:r>
                <a:rPr lang="en-US" sz="2800">
                  <a:solidFill>
                    <a:schemeClr val="lt1"/>
                  </a:solidFill>
                  <a:latin typeface="Trebuchet MS"/>
                  <a:ea typeface="Trebuchet MS"/>
                  <a:cs typeface="Trebuchet MS"/>
                  <a:sym typeface="Trebuchet MS"/>
                </a:rPr>
                <a:t>and click on HELP DESK.</a:t>
              </a:r>
              <a:endParaRPr/>
            </a:p>
            <a:p>
              <a:pPr marL="0" marR="0" lvl="0" indent="0" algn="l" rtl="0">
                <a:spcBef>
                  <a:spcPts val="0"/>
                </a:spcBef>
                <a:spcAft>
                  <a:spcPts val="0"/>
                </a:spcAft>
                <a:buNone/>
              </a:pPr>
              <a:endParaRPr sz="2800">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2800">
                  <a:solidFill>
                    <a:schemeClr val="lt1"/>
                  </a:solidFill>
                  <a:latin typeface="Trebuchet MS"/>
                  <a:ea typeface="Trebuchet MS"/>
                  <a:cs typeface="Trebuchet MS"/>
                  <a:sym typeface="Trebuchet MS"/>
                </a:rPr>
                <a:t>When you are ready to print your poster, go online to </a:t>
              </a:r>
              <a:r>
                <a:rPr lang="en-US" sz="2800" b="0">
                  <a:solidFill>
                    <a:schemeClr val="lt1"/>
                  </a:solidFill>
                  <a:latin typeface="Trebuchet MS"/>
                  <a:ea typeface="Trebuchet MS"/>
                  <a:cs typeface="Trebuchet MS"/>
                  <a:sym typeface="Trebuchet MS"/>
                </a:rPr>
                <a:t>PosterPresentations.com</a:t>
              </a:r>
              <a:br>
                <a:rPr lang="en-US" sz="2800">
                  <a:solidFill>
                    <a:schemeClr val="lt1"/>
                  </a:solidFill>
                  <a:latin typeface="Trebuchet MS"/>
                  <a:ea typeface="Trebuchet MS"/>
                  <a:cs typeface="Trebuchet MS"/>
                  <a:sym typeface="Trebuchet MS"/>
                </a:rPr>
              </a:br>
              <a:endParaRPr sz="2800">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2800" b="0">
                  <a:solidFill>
                    <a:schemeClr val="lt1"/>
                  </a:solidFill>
                  <a:latin typeface="Trebuchet MS"/>
                  <a:ea typeface="Trebuchet MS"/>
                  <a:cs typeface="Trebuchet MS"/>
                  <a:sym typeface="Trebuchet MS"/>
                </a:rPr>
                <a:t>Need assistance? Call us at </a:t>
              </a:r>
              <a:r>
                <a:rPr lang="en-US" sz="2800" b="0">
                  <a:solidFill>
                    <a:srgbClr val="FFC000"/>
                  </a:solidFill>
                  <a:latin typeface="Trebuchet MS"/>
                  <a:ea typeface="Trebuchet MS"/>
                  <a:cs typeface="Trebuchet MS"/>
                  <a:sym typeface="Trebuchet MS"/>
                </a:rPr>
                <a:t>1.510.649.3001</a:t>
              </a:r>
              <a:endParaRPr/>
            </a:p>
            <a:p>
              <a:pPr marL="0" marR="0" lvl="0" indent="0" algn="l" rtl="0">
                <a:spcBef>
                  <a:spcPts val="0"/>
                </a:spcBef>
                <a:spcAft>
                  <a:spcPts val="0"/>
                </a:spcAft>
                <a:buNone/>
              </a:pPr>
              <a:endParaRPr sz="3600" b="1">
                <a:solidFill>
                  <a:srgbClr val="FFFF00"/>
                </a:solidFill>
                <a:latin typeface="Trebuchet MS"/>
                <a:ea typeface="Trebuchet MS"/>
                <a:cs typeface="Trebuchet MS"/>
                <a:sym typeface="Trebuchet MS"/>
              </a:endParaRPr>
            </a:p>
            <a:p>
              <a:pPr marL="0" marR="0" lvl="0" indent="0" algn="ctr" rtl="0">
                <a:spcBef>
                  <a:spcPts val="0"/>
                </a:spcBef>
                <a:spcAft>
                  <a:spcPts val="0"/>
                </a:spcAft>
                <a:buNone/>
              </a:pPr>
              <a:endParaRPr sz="2400" b="1">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4000" b="1">
                  <a:solidFill>
                    <a:schemeClr val="lt1"/>
                  </a:solidFill>
                  <a:latin typeface="Trebuchet MS"/>
                  <a:ea typeface="Trebuchet MS"/>
                  <a:cs typeface="Trebuchet MS"/>
                  <a:sym typeface="Trebuchet MS"/>
                </a:rPr>
                <a:t>QUICK START</a:t>
              </a:r>
              <a:endParaRPr/>
            </a:p>
            <a:p>
              <a:pPr marL="0" marR="0" lvl="0" indent="0" algn="ctr" rtl="0">
                <a:spcBef>
                  <a:spcPts val="0"/>
                </a:spcBef>
                <a:spcAft>
                  <a:spcPts val="0"/>
                </a:spcAft>
                <a:buNone/>
              </a:pPr>
              <a:endParaRPr sz="3200" b="1">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3200" b="1">
                  <a:solidFill>
                    <a:srgbClr val="FFC000"/>
                  </a:solidFill>
                  <a:latin typeface="Trebuchet MS"/>
                  <a:ea typeface="Trebuchet MS"/>
                  <a:cs typeface="Trebuchet MS"/>
                  <a:sym typeface="Trebuchet MS"/>
                </a:rPr>
                <a:t>Zoom in and out</a:t>
              </a:r>
              <a:endParaRPr/>
            </a:p>
            <a:p>
              <a:pPr marL="1892300" marR="0" lvl="0" indent="-1892300" algn="l" rtl="0">
                <a:spcBef>
                  <a:spcPts val="0"/>
                </a:spcBef>
                <a:spcAft>
                  <a:spcPts val="0"/>
                </a:spcAft>
                <a:buNone/>
              </a:pPr>
              <a:r>
                <a:rPr lang="en-US" sz="2400" b="0">
                  <a:solidFill>
                    <a:schemeClr val="lt1"/>
                  </a:solidFill>
                  <a:latin typeface="Trebuchet MS"/>
                  <a:ea typeface="Trebuchet MS"/>
                  <a:cs typeface="Trebuchet MS"/>
                  <a:sym typeface="Trebuchet MS"/>
                </a:rPr>
                <a:t>	</a:t>
              </a:r>
              <a:r>
                <a:rPr lang="en-US" sz="2400" b="0">
                  <a:solidFill>
                    <a:srgbClr val="BFBFBF"/>
                  </a:solidFill>
                  <a:latin typeface="Trebuchet MS"/>
                  <a:ea typeface="Trebuchet MS"/>
                  <a:cs typeface="Trebuchet MS"/>
                  <a:sym typeface="Trebuchet MS"/>
                </a:rPr>
                <a:t>As you work on your poster zoom in and out to the level that is more comfortable to you. </a:t>
              </a:r>
              <a:endParaRPr/>
            </a:p>
            <a:p>
              <a:pPr marL="1892300" marR="0" lvl="0" indent="-1892300" algn="l" rtl="0">
                <a:spcBef>
                  <a:spcPts val="0"/>
                </a:spcBef>
                <a:spcAft>
                  <a:spcPts val="0"/>
                </a:spcAft>
                <a:buNone/>
              </a:pPr>
              <a:r>
                <a:rPr lang="en-US" sz="2400" b="1">
                  <a:solidFill>
                    <a:srgbClr val="BFBFBF"/>
                  </a:solidFill>
                  <a:latin typeface="Trebuchet MS"/>
                  <a:ea typeface="Trebuchet MS"/>
                  <a:cs typeface="Trebuchet MS"/>
                  <a:sym typeface="Trebuchet MS"/>
                </a:rPr>
                <a:t>	</a:t>
              </a:r>
              <a:r>
                <a:rPr lang="en-US" sz="2400" b="0">
                  <a:solidFill>
                    <a:srgbClr val="BFBFBF"/>
                  </a:solidFill>
                  <a:latin typeface="Trebuchet MS"/>
                  <a:ea typeface="Trebuchet MS"/>
                  <a:cs typeface="Trebuchet MS"/>
                  <a:sym typeface="Trebuchet MS"/>
                </a:rPr>
                <a:t>Go to VIEW &gt; ZOOM.</a:t>
              </a:r>
              <a:endParaRPr/>
            </a:p>
            <a:p>
              <a:pPr marL="0" marR="0" lvl="0" indent="0" algn="l" rtl="0">
                <a:spcBef>
                  <a:spcPts val="0"/>
                </a:spcBef>
                <a:spcAft>
                  <a:spcPts val="0"/>
                </a:spcAft>
                <a:buNone/>
              </a:pPr>
              <a:endParaRPr sz="2800" b="0">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3200" b="1">
                  <a:solidFill>
                    <a:srgbClr val="FFC000"/>
                  </a:solidFill>
                  <a:latin typeface="Trebuchet MS"/>
                  <a:ea typeface="Trebuchet MS"/>
                  <a:cs typeface="Trebuchet MS"/>
                  <a:sym typeface="Trebuchet MS"/>
                </a:rPr>
                <a:t>Title, Authors, and Affiliations</a:t>
              </a:r>
              <a:endParaRPr/>
            </a:p>
            <a:p>
              <a:pPr marL="0" marR="0" lvl="0" indent="0" algn="l" rtl="0">
                <a:spcBef>
                  <a:spcPts val="0"/>
                </a:spcBef>
                <a:spcAft>
                  <a:spcPts val="0"/>
                </a:spcAft>
                <a:buNone/>
              </a:pPr>
              <a:r>
                <a:rPr lang="en-US" sz="2400" b="0">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l" rtl="0">
                <a:spcBef>
                  <a:spcPts val="0"/>
                </a:spcBef>
                <a:spcAft>
                  <a:spcPts val="0"/>
                </a:spcAft>
                <a:buNone/>
              </a:pPr>
              <a:r>
                <a:rPr lang="en-US" sz="2400" b="1">
                  <a:solidFill>
                    <a:srgbClr val="FFC000"/>
                  </a:solidFill>
                  <a:latin typeface="Trebuchet MS"/>
                  <a:ea typeface="Trebuchet MS"/>
                  <a:cs typeface="Trebuchet MS"/>
                  <a:sym typeface="Trebuchet MS"/>
                </a:rPr>
                <a:t>TIP: </a:t>
              </a:r>
              <a:r>
                <a:rPr lang="en-US" sz="2400" b="0">
                  <a:solidFill>
                    <a:srgbClr val="BFBFBF"/>
                  </a:solidFill>
                  <a:latin typeface="Trebuchet MS"/>
                  <a:ea typeface="Trebuchet MS"/>
                  <a:cs typeface="Trebuchet MS"/>
                  <a:sym typeface="Trebuchet MS"/>
                </a:rPr>
                <a:t>The font size of your title should be bigger than your name(s) and institution name(s).</a:t>
              </a:r>
              <a:endParaRPr/>
            </a:p>
            <a:p>
              <a:pPr marL="0" marR="0" lvl="0" indent="0" algn="l" rtl="0">
                <a:spcBef>
                  <a:spcPts val="0"/>
                </a:spcBef>
                <a:spcAft>
                  <a:spcPts val="0"/>
                </a:spcAft>
                <a:buNone/>
              </a:pPr>
              <a:br>
                <a:rPr lang="en-US" sz="2800" b="1">
                  <a:solidFill>
                    <a:schemeClr val="lt1"/>
                  </a:solidFill>
                  <a:latin typeface="Trebuchet MS"/>
                  <a:ea typeface="Trebuchet MS"/>
                  <a:cs typeface="Trebuchet MS"/>
                  <a:sym typeface="Trebuchet MS"/>
                </a:rPr>
              </a:br>
              <a:endParaRPr sz="2800" b="1">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r>
                <a:rPr lang="en-US" sz="3200" b="1">
                  <a:solidFill>
                    <a:srgbClr val="FFC000"/>
                  </a:solidFill>
                  <a:latin typeface="Trebuchet MS"/>
                  <a:ea typeface="Trebuchet MS"/>
                  <a:cs typeface="Trebuchet MS"/>
                  <a:sym typeface="Trebuchet MS"/>
                </a:rPr>
                <a:t>Adding Logos / Seals</a:t>
              </a:r>
              <a:endParaRPr/>
            </a:p>
            <a:p>
              <a:pPr marL="0" marR="0" lvl="0" indent="0" algn="l" rtl="0">
                <a:spcBef>
                  <a:spcPts val="0"/>
                </a:spcBef>
                <a:spcAft>
                  <a:spcPts val="0"/>
                </a:spcAft>
                <a:buNone/>
              </a:pPr>
              <a:r>
                <a:rPr lang="en-US" sz="2400" b="0">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l" rtl="0">
                <a:spcBef>
                  <a:spcPts val="0"/>
                </a:spcBef>
                <a:spcAft>
                  <a:spcPts val="0"/>
                </a:spcAft>
                <a:buNone/>
              </a:pPr>
              <a:r>
                <a:rPr lang="en-US" sz="2400" b="1">
                  <a:solidFill>
                    <a:srgbClr val="FFC000"/>
                  </a:solidFill>
                  <a:latin typeface="Trebuchet MS"/>
                  <a:ea typeface="Trebuchet MS"/>
                  <a:cs typeface="Trebuchet MS"/>
                  <a:sym typeface="Trebuchet MS"/>
                </a:rPr>
                <a:t>TIP: </a:t>
              </a:r>
              <a:r>
                <a:rPr lang="en-US" sz="2400" b="0">
                  <a:solidFill>
                    <a:srgbClr val="BFBFBF"/>
                  </a:solidFill>
                  <a:latin typeface="Trebuchet MS"/>
                  <a:ea typeface="Trebuchet MS"/>
                  <a:cs typeface="Trebuchet MS"/>
                  <a:sym typeface="Trebuchet MS"/>
                </a:rPr>
                <a:t>See if your school’s logo is available on our free poster templates page.</a:t>
              </a:r>
              <a:endParaRPr/>
            </a:p>
            <a:p>
              <a:pPr marL="0" marR="0" lvl="0" indent="0" algn="l" rtl="0">
                <a:spcBef>
                  <a:spcPts val="0"/>
                </a:spcBef>
                <a:spcAft>
                  <a:spcPts val="0"/>
                </a:spcAft>
                <a:buNone/>
              </a:pPr>
              <a:endParaRPr sz="2400" b="0">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3200" b="1">
                  <a:solidFill>
                    <a:srgbClr val="FFC000"/>
                  </a:solidFill>
                  <a:latin typeface="Trebuchet MS"/>
                  <a:ea typeface="Trebuchet MS"/>
                  <a:cs typeface="Trebuchet MS"/>
                  <a:sym typeface="Trebuchet MS"/>
                </a:rPr>
                <a:t>Photographs / Graphics</a:t>
              </a:r>
              <a:endParaRPr/>
            </a:p>
            <a:p>
              <a:pPr marL="0" marR="0" lvl="0" indent="0" algn="l" rtl="0">
                <a:spcBef>
                  <a:spcPts val="0"/>
                </a:spcBef>
                <a:spcAft>
                  <a:spcPts val="0"/>
                </a:spcAft>
                <a:buNone/>
              </a:pPr>
              <a:r>
                <a:rPr lang="en-US" sz="2400" b="0">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p>
            <a:p>
              <a:pPr marL="0" marR="0" lvl="0" indent="0" algn="l" rtl="0">
                <a:spcBef>
                  <a:spcPts val="0"/>
                </a:spcBef>
                <a:spcAft>
                  <a:spcPts val="0"/>
                </a:spcAft>
                <a:buNone/>
              </a:pPr>
              <a:endParaRPr sz="2400" b="0">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r>
                <a:rPr lang="en-US" sz="3200" b="1">
                  <a:solidFill>
                    <a:srgbClr val="FFC000"/>
                  </a:solidFill>
                  <a:latin typeface="Trebuchet MS"/>
                  <a:ea typeface="Trebuchet MS"/>
                  <a:cs typeface="Trebuchet MS"/>
                  <a:sym typeface="Trebuchet MS"/>
                </a:rPr>
                <a:t>Image Quality Check</a:t>
              </a:r>
              <a:endParaRPr/>
            </a:p>
            <a:p>
              <a:pPr marL="0" marR="0" lvl="0" indent="0" algn="l" rtl="0">
                <a:spcBef>
                  <a:spcPts val="0"/>
                </a:spcBef>
                <a:spcAft>
                  <a:spcPts val="0"/>
                </a:spcAft>
                <a:buNone/>
              </a:pPr>
              <a:r>
                <a:rPr lang="en-US" sz="2400" b="0">
                  <a:solidFill>
                    <a:srgbClr val="BFBFBF"/>
                  </a:solidFill>
                  <a:latin typeface="Trebuchet MS"/>
                  <a:ea typeface="Trebuchet MS"/>
                  <a:cs typeface="Trebuchet MS"/>
                  <a:sym typeface="Trebuchet MS"/>
                </a:rPr>
                <a:t>Zoom in and look at your images at 100% magnification. If they look good they will print well. </a:t>
              </a:r>
              <a:endParaRPr sz="2800" b="0">
                <a:solidFill>
                  <a:schemeClr val="lt1"/>
                </a:solidFill>
                <a:latin typeface="Trebuchet MS"/>
                <a:ea typeface="Trebuchet MS"/>
                <a:cs typeface="Trebuchet MS"/>
                <a:sym typeface="Trebuchet MS"/>
              </a:endParaRPr>
            </a:p>
          </p:txBody>
        </p:sp>
        <p:cxnSp>
          <p:nvCxnSpPr>
            <p:cNvPr id="76" name="Shape 76"/>
            <p:cNvCxnSpPr/>
            <p:nvPr/>
          </p:nvCxnSpPr>
          <p:spPr>
            <a:xfrm>
              <a:off x="-11225189" y="8422500"/>
              <a:ext cx="10999746" cy="3341"/>
            </a:xfrm>
            <a:prstGeom prst="straightConnector1">
              <a:avLst/>
            </a:prstGeom>
            <a:noFill/>
            <a:ln w="9525" cap="flat" cmpd="sng">
              <a:solidFill>
                <a:srgbClr val="FFC000"/>
              </a:solidFill>
              <a:prstDash val="solid"/>
              <a:round/>
              <a:headEnd type="none" w="sm" len="sm"/>
              <a:tailEnd type="none" w="sm" len="sm"/>
            </a:ln>
          </p:spPr>
        </p:cxnSp>
        <p:pic>
          <p:nvPicPr>
            <p:cNvPr id="77" name="Shape 77"/>
            <p:cNvPicPr preferRelativeResize="0"/>
            <p:nvPr/>
          </p:nvPicPr>
          <p:blipFill rotWithShape="1">
            <a:blip r:embed="rId3">
              <a:alphaModFix/>
            </a:blip>
            <a:srcRect/>
            <a:stretch/>
          </p:blipFill>
          <p:spPr>
            <a:xfrm>
              <a:off x="-10740740" y="10261718"/>
              <a:ext cx="1597666" cy="1201935"/>
            </a:xfrm>
            <a:prstGeom prst="rect">
              <a:avLst/>
            </a:prstGeom>
            <a:noFill/>
            <a:ln>
              <a:noFill/>
            </a:ln>
          </p:spPr>
        </p:pic>
        <p:pic>
          <p:nvPicPr>
            <p:cNvPr id="78" name="Shape 78"/>
            <p:cNvPicPr preferRelativeResize="0"/>
            <p:nvPr/>
          </p:nvPicPr>
          <p:blipFill rotWithShape="1">
            <a:blip r:embed="rId4">
              <a:alphaModFix/>
            </a:blip>
            <a:srcRect/>
            <a:stretch/>
          </p:blipFill>
          <p:spPr>
            <a:xfrm>
              <a:off x="-10732765" y="15696927"/>
              <a:ext cx="9986808" cy="1053596"/>
            </a:xfrm>
            <a:prstGeom prst="rect">
              <a:avLst/>
            </a:prstGeom>
            <a:noFill/>
            <a:ln>
              <a:noFill/>
            </a:ln>
          </p:spPr>
        </p:pic>
        <p:grpSp>
          <p:nvGrpSpPr>
            <p:cNvPr id="79" name="Shape 79"/>
            <p:cNvGrpSpPr/>
            <p:nvPr/>
          </p:nvGrpSpPr>
          <p:grpSpPr>
            <a:xfrm>
              <a:off x="-9744992" y="23540956"/>
              <a:ext cx="7531182" cy="2120440"/>
              <a:chOff x="-4470427" y="11016658"/>
              <a:chExt cx="3470785" cy="974220"/>
            </a:xfrm>
          </p:grpSpPr>
          <p:grpSp>
            <p:nvGrpSpPr>
              <p:cNvPr id="80" name="Shape 80"/>
              <p:cNvGrpSpPr/>
              <p:nvPr/>
            </p:nvGrpSpPr>
            <p:grpSpPr>
              <a:xfrm>
                <a:off x="-2783495" y="11060886"/>
                <a:ext cx="624431" cy="893535"/>
                <a:chOff x="-3958697" y="11117435"/>
                <a:chExt cx="779338" cy="1280430"/>
              </a:xfrm>
            </p:grpSpPr>
            <p:pic>
              <p:nvPicPr>
                <p:cNvPr id="81" name="Shape 81"/>
                <p:cNvPicPr preferRelativeResize="0"/>
                <p:nvPr/>
              </p:nvPicPr>
              <p:blipFill rotWithShape="1">
                <a:blip r:embed="rId5">
                  <a:alphaModFix/>
                </a:blip>
                <a:srcRect/>
                <a:stretch/>
              </p:blipFill>
              <p:spPr>
                <a:xfrm>
                  <a:off x="-3948160" y="11117435"/>
                  <a:ext cx="768801" cy="1090857"/>
                </a:xfrm>
                <a:prstGeom prst="rect">
                  <a:avLst/>
                </a:prstGeom>
                <a:noFill/>
                <a:ln>
                  <a:noFill/>
                </a:ln>
              </p:spPr>
            </p:pic>
            <p:sp>
              <p:nvSpPr>
                <p:cNvPr id="82" name="Shape 82"/>
                <p:cNvSpPr txBox="1"/>
                <p:nvPr/>
              </p:nvSpPr>
              <p:spPr>
                <a:xfrm>
                  <a:off x="-3958697" y="12114178"/>
                  <a:ext cx="779337" cy="283687"/>
                </a:xfrm>
                <a:prstGeom prst="rect">
                  <a:avLst/>
                </a:prstGeom>
                <a:solidFill>
                  <a:schemeClr val="accent1"/>
                </a:solid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en-US" sz="1600" b="1">
                      <a:solidFill>
                        <a:schemeClr val="dk1"/>
                      </a:solidFill>
                      <a:latin typeface="Calibri"/>
                      <a:ea typeface="Calibri"/>
                      <a:cs typeface="Calibri"/>
                      <a:sym typeface="Calibri"/>
                    </a:rPr>
                    <a:t>ORIGINAL</a:t>
                  </a:r>
                  <a:endParaRPr/>
                </a:p>
              </p:txBody>
            </p:sp>
          </p:grpSp>
          <p:grpSp>
            <p:nvGrpSpPr>
              <p:cNvPr id="83" name="Shape 83"/>
              <p:cNvGrpSpPr/>
              <p:nvPr/>
            </p:nvGrpSpPr>
            <p:grpSpPr>
              <a:xfrm>
                <a:off x="-2033159" y="11060889"/>
                <a:ext cx="1033517" cy="893529"/>
                <a:chOff x="-2921738" y="11200127"/>
                <a:chExt cx="1420279" cy="1227904"/>
              </a:xfrm>
            </p:grpSpPr>
            <p:pic>
              <p:nvPicPr>
                <p:cNvPr id="84" name="Shape 84"/>
                <p:cNvPicPr preferRelativeResize="0"/>
                <p:nvPr/>
              </p:nvPicPr>
              <p:blipFill rotWithShape="1">
                <a:blip r:embed="rId5">
                  <a:alphaModFix/>
                </a:blip>
                <a:srcRect/>
                <a:stretch/>
              </p:blipFill>
              <p:spPr>
                <a:xfrm>
                  <a:off x="-2921738" y="11200127"/>
                  <a:ext cx="1420279" cy="1029694"/>
                </a:xfrm>
                <a:prstGeom prst="rect">
                  <a:avLst/>
                </a:prstGeom>
                <a:noFill/>
                <a:ln>
                  <a:noFill/>
                </a:ln>
              </p:spPr>
            </p:pic>
            <p:sp>
              <p:nvSpPr>
                <p:cNvPr id="85" name="Shape 85"/>
                <p:cNvSpPr txBox="1"/>
                <p:nvPr/>
              </p:nvSpPr>
              <p:spPr>
                <a:xfrm>
                  <a:off x="-2918991" y="12175418"/>
                  <a:ext cx="1417532" cy="252613"/>
                </a:xfrm>
                <a:prstGeom prst="rect">
                  <a:avLst/>
                </a:prstGeom>
                <a:solidFill>
                  <a:srgbClr val="FF0000"/>
                </a:solidFill>
                <a:ln>
                  <a:noFill/>
                </a:ln>
              </p:spPr>
              <p:txBody>
                <a:bodyPr spcFirstLastPara="1" wrap="square" lIns="457200" tIns="91425" rIns="457200" bIns="91425" anchor="t" anchorCtr="0">
                  <a:noAutofit/>
                </a:bodyPr>
                <a:lstStyle/>
                <a:p>
                  <a:pPr marL="0" marR="0" lvl="0" indent="0" algn="ctr" rtl="0">
                    <a:spcBef>
                      <a:spcPts val="0"/>
                    </a:spcBef>
                    <a:spcAft>
                      <a:spcPts val="0"/>
                    </a:spcAft>
                    <a:buNone/>
                  </a:pPr>
                  <a:r>
                    <a:rPr lang="en-US" sz="1400" b="1">
                      <a:solidFill>
                        <a:schemeClr val="lt1"/>
                      </a:solidFill>
                      <a:latin typeface="Calibri"/>
                      <a:ea typeface="Calibri"/>
                      <a:cs typeface="Calibri"/>
                      <a:sym typeface="Calibri"/>
                    </a:rPr>
                    <a:t>DISTORTED</a:t>
                  </a:r>
                  <a:endParaRPr sz="700" b="1">
                    <a:solidFill>
                      <a:schemeClr val="lt1"/>
                    </a:solidFill>
                    <a:latin typeface="Calibri"/>
                    <a:ea typeface="Calibri"/>
                    <a:cs typeface="Calibri"/>
                    <a:sym typeface="Calibri"/>
                  </a:endParaRPr>
                </a:p>
              </p:txBody>
            </p:sp>
          </p:grpSp>
          <p:pic>
            <p:nvPicPr>
              <p:cNvPr id="86" name="Shape 86"/>
              <p:cNvPicPr preferRelativeResize="0"/>
              <p:nvPr/>
            </p:nvPicPr>
            <p:blipFill rotWithShape="1">
              <a:blip r:embed="rId6">
                <a:alphaModFix/>
              </a:blip>
              <a:srcRect/>
              <a:stretch/>
            </p:blipFill>
            <p:spPr>
              <a:xfrm>
                <a:off x="-4470427" y="11016658"/>
                <a:ext cx="1098742" cy="847761"/>
              </a:xfrm>
              <a:prstGeom prst="rect">
                <a:avLst/>
              </a:prstGeom>
              <a:noFill/>
              <a:ln>
                <a:noFill/>
              </a:ln>
            </p:spPr>
          </p:pic>
          <p:sp>
            <p:nvSpPr>
              <p:cNvPr id="87" name="Shape 87"/>
              <p:cNvSpPr txBox="1"/>
              <p:nvPr/>
            </p:nvSpPr>
            <p:spPr>
              <a:xfrm>
                <a:off x="-4440600" y="11665645"/>
                <a:ext cx="1035685" cy="325233"/>
              </a:xfrm>
              <a:prstGeom prst="rect">
                <a:avLst/>
              </a:prstGeom>
              <a:noFill/>
              <a:ln>
                <a:noFill/>
              </a:ln>
            </p:spPr>
            <p:txBody>
              <a:bodyPr spcFirstLastPara="1" wrap="square" lIns="457200" tIns="457200" rIns="457200" bIns="0" anchor="t"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Corner handles</a:t>
                </a:r>
                <a:endParaRPr sz="1600">
                  <a:solidFill>
                    <a:schemeClr val="lt1"/>
                  </a:solidFill>
                  <a:latin typeface="Calibri"/>
                  <a:ea typeface="Calibri"/>
                  <a:cs typeface="Calibri"/>
                  <a:sym typeface="Calibri"/>
                </a:endParaRPr>
              </a:p>
            </p:txBody>
          </p:sp>
        </p:grpSp>
        <p:grpSp>
          <p:nvGrpSpPr>
            <p:cNvPr id="88" name="Shape 88"/>
            <p:cNvGrpSpPr/>
            <p:nvPr/>
          </p:nvGrpSpPr>
          <p:grpSpPr>
            <a:xfrm>
              <a:off x="-10398794" y="27751410"/>
              <a:ext cx="9323012" cy="2453250"/>
              <a:chOff x="-4754996" y="12734136"/>
              <a:chExt cx="4296559" cy="1127128"/>
            </a:xfrm>
          </p:grpSpPr>
          <p:pic>
            <p:nvPicPr>
              <p:cNvPr id="89" name="Shape 89"/>
              <p:cNvPicPr preferRelativeResize="0"/>
              <p:nvPr/>
            </p:nvPicPr>
            <p:blipFill rotWithShape="1">
              <a:blip r:embed="rId7">
                <a:alphaModFix/>
              </a:blip>
              <a:srcRect/>
              <a:stretch/>
            </p:blipFill>
            <p:spPr>
              <a:xfrm>
                <a:off x="-4533347" y="12734142"/>
                <a:ext cx="1828800" cy="1117600"/>
              </a:xfrm>
              <a:prstGeom prst="rect">
                <a:avLst/>
              </a:prstGeom>
              <a:noFill/>
              <a:ln>
                <a:noFill/>
              </a:ln>
            </p:spPr>
          </p:pic>
          <p:pic>
            <p:nvPicPr>
              <p:cNvPr id="90" name="Shape 90"/>
              <p:cNvPicPr preferRelativeResize="0"/>
              <p:nvPr/>
            </p:nvPicPr>
            <p:blipFill rotWithShape="1">
              <a:blip r:embed="rId8">
                <a:alphaModFix/>
              </a:blip>
              <a:srcRect/>
              <a:stretch/>
            </p:blipFill>
            <p:spPr>
              <a:xfrm>
                <a:off x="-2456641" y="12737835"/>
                <a:ext cx="1828800" cy="1117600"/>
              </a:xfrm>
              <a:prstGeom prst="rect">
                <a:avLst/>
              </a:prstGeom>
              <a:noFill/>
              <a:ln>
                <a:noFill/>
              </a:ln>
            </p:spPr>
          </p:pic>
          <p:sp>
            <p:nvSpPr>
              <p:cNvPr id="91" name="Shape 91"/>
              <p:cNvSpPr txBox="1"/>
              <p:nvPr/>
            </p:nvSpPr>
            <p:spPr>
              <a:xfrm rot="-5400000">
                <a:off x="-5235785" y="13214925"/>
                <a:ext cx="1117601" cy="156024"/>
              </a:xfrm>
              <a:prstGeom prst="rect">
                <a:avLst/>
              </a:prstGeom>
              <a:noFill/>
              <a:ln>
                <a:noFill/>
              </a:ln>
            </p:spPr>
            <p:txBody>
              <a:bodyPr spcFirstLastPara="1" wrap="square" lIns="91425" tIns="91425" rIns="91425" bIns="0" anchor="t" anchorCtr="0">
                <a:noAutofit/>
              </a:bodyPr>
              <a:lstStyle/>
              <a:p>
                <a:pPr marL="0" marR="0" lvl="0" indent="0" algn="ctr" rtl="0">
                  <a:spcBef>
                    <a:spcPts val="0"/>
                  </a:spcBef>
                  <a:spcAft>
                    <a:spcPts val="0"/>
                  </a:spcAft>
                  <a:buNone/>
                </a:pPr>
                <a:r>
                  <a:rPr lang="en-US" sz="1600">
                    <a:solidFill>
                      <a:srgbClr val="92D050"/>
                    </a:solidFill>
                    <a:latin typeface="Calibri"/>
                    <a:ea typeface="Calibri"/>
                    <a:cs typeface="Calibri"/>
                    <a:sym typeface="Calibri"/>
                  </a:rPr>
                  <a:t>Good </a:t>
                </a:r>
                <a:r>
                  <a:rPr lang="en-US" sz="1600">
                    <a:solidFill>
                      <a:schemeClr val="lt1"/>
                    </a:solidFill>
                    <a:latin typeface="Calibri"/>
                    <a:ea typeface="Calibri"/>
                    <a:cs typeface="Calibri"/>
                    <a:sym typeface="Calibri"/>
                  </a:rPr>
                  <a:t>printing quality</a:t>
                </a:r>
                <a:endParaRPr sz="1600">
                  <a:solidFill>
                    <a:schemeClr val="lt1"/>
                  </a:solidFill>
                  <a:latin typeface="Calibri"/>
                  <a:ea typeface="Calibri"/>
                  <a:cs typeface="Calibri"/>
                  <a:sym typeface="Calibri"/>
                </a:endParaRPr>
              </a:p>
            </p:txBody>
          </p:sp>
          <p:sp>
            <p:nvSpPr>
              <p:cNvPr id="92" name="Shape 92"/>
              <p:cNvSpPr txBox="1"/>
              <p:nvPr/>
            </p:nvSpPr>
            <p:spPr>
              <a:xfrm rot="-5400000">
                <a:off x="-1095250" y="13224452"/>
                <a:ext cx="1117601" cy="156024"/>
              </a:xfrm>
              <a:prstGeom prst="rect">
                <a:avLst/>
              </a:prstGeom>
              <a:noFill/>
              <a:ln>
                <a:noFill/>
              </a:ln>
            </p:spPr>
            <p:txBody>
              <a:bodyPr spcFirstLastPara="1" wrap="square" lIns="91425" tIns="91425" rIns="91425" bIns="0" anchor="t" anchorCtr="0">
                <a:noAutofit/>
              </a:bodyPr>
              <a:lstStyle/>
              <a:p>
                <a:pPr marL="0" marR="0" lvl="0" indent="0" algn="ctr" rtl="0">
                  <a:spcBef>
                    <a:spcPts val="0"/>
                  </a:spcBef>
                  <a:spcAft>
                    <a:spcPts val="0"/>
                  </a:spcAft>
                  <a:buNone/>
                </a:pPr>
                <a:r>
                  <a:rPr lang="en-US" sz="1600">
                    <a:solidFill>
                      <a:srgbClr val="FF0000"/>
                    </a:solidFill>
                    <a:latin typeface="Calibri"/>
                    <a:ea typeface="Calibri"/>
                    <a:cs typeface="Calibri"/>
                    <a:sym typeface="Calibri"/>
                  </a:rPr>
                  <a:t>Bad </a:t>
                </a:r>
                <a:r>
                  <a:rPr lang="en-US" sz="1600">
                    <a:solidFill>
                      <a:schemeClr val="lt1"/>
                    </a:solidFill>
                    <a:latin typeface="Calibri"/>
                    <a:ea typeface="Calibri"/>
                    <a:cs typeface="Calibri"/>
                    <a:sym typeface="Calibri"/>
                  </a:rPr>
                  <a:t>printing quality</a:t>
                </a:r>
                <a:endParaRPr/>
              </a:p>
            </p:txBody>
          </p:sp>
        </p:grpSp>
      </p:grpSp>
      <p:grpSp>
        <p:nvGrpSpPr>
          <p:cNvPr id="93" name="Shape 93"/>
          <p:cNvGrpSpPr/>
          <p:nvPr/>
        </p:nvGrpSpPr>
        <p:grpSpPr>
          <a:xfrm>
            <a:off x="44157838" y="-55065"/>
            <a:ext cx="11062139" cy="32973464"/>
            <a:chOff x="44157838" y="-55065"/>
            <a:chExt cx="11062139" cy="32973464"/>
          </a:xfrm>
        </p:grpSpPr>
        <p:sp>
          <p:nvSpPr>
            <p:cNvPr id="94" name="Shape 94"/>
            <p:cNvSpPr/>
            <p:nvPr/>
          </p:nvSpPr>
          <p:spPr>
            <a:xfrm>
              <a:off x="44157838" y="-55065"/>
              <a:ext cx="11062139" cy="32973464"/>
            </a:xfrm>
            <a:prstGeom prst="rect">
              <a:avLst/>
            </a:prstGeom>
            <a:solidFill>
              <a:srgbClr val="0C0C0C"/>
            </a:solidFill>
            <a:ln>
              <a:noFill/>
            </a:ln>
          </p:spPr>
          <p:txBody>
            <a:bodyPr spcFirstLastPara="1" wrap="square" lIns="457200" tIns="457200" rIns="457200" bIns="0" anchor="t" anchorCtr="0">
              <a:noAutofit/>
            </a:bodyPr>
            <a:lstStyle/>
            <a:p>
              <a:pPr marL="0" marR="0" lvl="0" indent="0" algn="ctr" rtl="0">
                <a:spcBef>
                  <a:spcPts val="0"/>
                </a:spcBef>
                <a:spcAft>
                  <a:spcPts val="0"/>
                </a:spcAft>
                <a:buNone/>
              </a:pPr>
              <a:r>
                <a:rPr lang="en-US" sz="4000" b="1">
                  <a:solidFill>
                    <a:schemeClr val="lt1"/>
                  </a:solidFill>
                  <a:latin typeface="Trebuchet MS"/>
                  <a:ea typeface="Trebuchet MS"/>
                  <a:cs typeface="Trebuchet MS"/>
                  <a:sym typeface="Trebuchet MS"/>
                </a:rPr>
                <a:t>QUICK START (cont.)</a:t>
              </a:r>
              <a:endParaRPr/>
            </a:p>
            <a:p>
              <a:pPr marL="0" marR="0" lvl="0" indent="0" algn="ctr" rtl="0">
                <a:spcBef>
                  <a:spcPts val="0"/>
                </a:spcBef>
                <a:spcAft>
                  <a:spcPts val="0"/>
                </a:spcAft>
                <a:buNone/>
              </a:pPr>
              <a:endParaRPr sz="3600" b="1">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3200" b="1">
                  <a:solidFill>
                    <a:srgbClr val="FFC000"/>
                  </a:solidFill>
                  <a:latin typeface="Trebuchet MS"/>
                  <a:ea typeface="Trebuchet MS"/>
                  <a:cs typeface="Trebuchet MS"/>
                  <a:sym typeface="Trebuchet MS"/>
                </a:rPr>
                <a:t>How to change the template color theme</a:t>
              </a:r>
              <a:endParaRPr/>
            </a:p>
            <a:p>
              <a:pPr marL="0" marR="0" lvl="2"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endParaRPr/>
            </a:p>
            <a:p>
              <a:pPr marL="0" marR="0" lvl="2" indent="0" algn="l" rtl="0">
                <a:lnSpc>
                  <a:spcPct val="100000"/>
                </a:lnSpc>
                <a:spcBef>
                  <a:spcPts val="0"/>
                </a:spcBef>
                <a:spcAft>
                  <a:spcPts val="0"/>
                </a:spcAft>
                <a:buClr>
                  <a:schemeClr val="lt1"/>
                </a:buClr>
                <a:buSzPts val="2400"/>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l" rtl="0">
                <a:spcBef>
                  <a:spcPts val="0"/>
                </a:spcBef>
                <a:spcAft>
                  <a:spcPts val="0"/>
                </a:spcAft>
                <a:buNone/>
              </a:pPr>
              <a:r>
                <a:rPr lang="en-US" sz="2400" b="0">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ctr" rtl="0">
                <a:spcBef>
                  <a:spcPts val="0"/>
                </a:spcBef>
                <a:spcAft>
                  <a:spcPts val="0"/>
                </a:spcAft>
                <a:buNone/>
              </a:pPr>
              <a:r>
                <a:rPr lang="en-US" sz="3200" b="1">
                  <a:solidFill>
                    <a:srgbClr val="FFC000"/>
                  </a:solidFill>
                  <a:latin typeface="Trebuchet MS"/>
                  <a:ea typeface="Trebuchet MS"/>
                  <a:cs typeface="Trebuchet MS"/>
                  <a:sym typeface="Trebuchet MS"/>
                </a:rPr>
                <a:t>How to add Text</a:t>
              </a:r>
              <a:endParaRPr/>
            </a:p>
            <a:p>
              <a:pPr marL="3265488" marR="0" lvl="2" indent="0" algn="l" rtl="0">
                <a:spcBef>
                  <a:spcPts val="0"/>
                </a:spcBef>
                <a:spcAft>
                  <a:spcPts val="0"/>
                </a:spcAft>
                <a:buNone/>
              </a:pPr>
              <a:r>
                <a:rPr lang="en-US" sz="2400" b="0" i="0" u="none" strike="noStrike" cap="non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endParaRPr/>
            </a:p>
            <a:p>
              <a:pPr marL="1518341" marR="0" lvl="2"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BFBFBF"/>
                </a:buClr>
                <a:buSzPts val="2400"/>
                <a:buFont typeface="Trebuchet MS"/>
                <a:buNone/>
              </a:pPr>
              <a:r>
                <a:rPr lang="en-US" sz="2400" b="0">
                  <a:solidFill>
                    <a:srgbClr val="BFBFBF"/>
                  </a:solidFill>
                  <a:latin typeface="Trebuchet MS"/>
                  <a:ea typeface="Trebuchet MS"/>
                  <a:cs typeface="Trebuchet MS"/>
                  <a:sym typeface="Trebuchet MS"/>
                </a:rPr>
                <a:t> </a:t>
              </a:r>
              <a:r>
                <a:rPr lang="en-US" sz="3200" b="1" i="0" u="none" strike="noStrike" cap="none">
                  <a:solidFill>
                    <a:srgbClr val="FFC000"/>
                  </a:solidFill>
                  <a:latin typeface="Trebuchet MS"/>
                  <a:ea typeface="Trebuchet MS"/>
                  <a:cs typeface="Trebuchet MS"/>
                  <a:sym typeface="Trebuchet MS"/>
                </a:rPr>
                <a:t>Text size</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endParaRPr sz="2400" b="0">
                <a:solidFill>
                  <a:srgbClr val="BFBFBF"/>
                </a:solidFill>
                <a:latin typeface="Trebuchet MS"/>
                <a:ea typeface="Trebuchet MS"/>
                <a:cs typeface="Trebuchet MS"/>
                <a:sym typeface="Trebuchet MS"/>
              </a:endParaRPr>
            </a:p>
            <a:p>
              <a:pPr marL="1518341" marR="0" lvl="2"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ctr" rtl="0">
                <a:spcBef>
                  <a:spcPts val="0"/>
                </a:spcBef>
                <a:spcAft>
                  <a:spcPts val="0"/>
                </a:spcAft>
                <a:buNone/>
              </a:pPr>
              <a:r>
                <a:rPr lang="en-US" sz="3200" b="1">
                  <a:solidFill>
                    <a:srgbClr val="FFC000"/>
                  </a:solidFill>
                  <a:latin typeface="Trebuchet MS"/>
                  <a:ea typeface="Trebuchet MS"/>
                  <a:cs typeface="Trebuchet MS"/>
                  <a:sym typeface="Trebuchet MS"/>
                </a:rPr>
                <a:t>How to add Tables</a:t>
              </a:r>
              <a:endParaRPr/>
            </a:p>
            <a:p>
              <a:pPr marL="1730375" marR="0" lvl="1" indent="0" algn="l" rtl="0">
                <a:spcBef>
                  <a:spcPts val="0"/>
                </a:spcBef>
                <a:spcAft>
                  <a:spcPts val="0"/>
                </a:spcAft>
                <a:buNone/>
              </a:pPr>
              <a:r>
                <a:rPr lang="en-US" sz="2400" b="0" i="0" u="none" strike="noStrike" cap="none">
                  <a:solidFill>
                    <a:srgbClr val="BFBFBF"/>
                  </a:solidFill>
                  <a:latin typeface="Trebuchet MS"/>
                  <a:ea typeface="Trebuchet MS"/>
                  <a:cs typeface="Trebuchet MS"/>
                  <a:sym typeface="Trebuchet MS"/>
                </a:rPr>
                <a:t>To add a table from scratch go to the INSERT menu and </a:t>
              </a:r>
              <a:br>
                <a:rPr lang="en-US" sz="2400" b="0" i="0" u="none" strike="noStrike" cap="none">
                  <a:solidFill>
                    <a:srgbClr val="BFBFBF"/>
                  </a:solidFill>
                  <a:latin typeface="Trebuchet MS"/>
                  <a:ea typeface="Trebuchet MS"/>
                  <a:cs typeface="Trebuchet MS"/>
                  <a:sym typeface="Trebuchet MS"/>
                </a:rPr>
              </a:br>
              <a:r>
                <a:rPr lang="en-US" sz="2400" b="0" i="0" u="none" strike="noStrike" cap="none">
                  <a:solidFill>
                    <a:srgbClr val="BFBFBF"/>
                  </a:solidFill>
                  <a:latin typeface="Trebuchet MS"/>
                  <a:ea typeface="Trebuchet MS"/>
                  <a:cs typeface="Trebuchet MS"/>
                  <a:sym typeface="Trebuchet MS"/>
                </a:rPr>
                <a:t>click on TABLE. A drop-down box will help you select rows and columns. </a:t>
              </a:r>
              <a:endParaRPr/>
            </a:p>
            <a:p>
              <a:pPr marL="0" marR="0" lvl="0" indent="0" algn="l" rtl="0">
                <a:spcBef>
                  <a:spcPts val="0"/>
                </a:spcBef>
                <a:spcAft>
                  <a:spcPts val="0"/>
                </a:spcAft>
                <a:buNone/>
              </a:pPr>
              <a:r>
                <a:rPr lang="en-US" sz="2400" b="0">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Graphs / Charts</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endParaRPr/>
            </a:p>
            <a:p>
              <a:pPr marL="0" marR="0" lvl="0" indent="0" algn="l" rtl="0">
                <a:lnSpc>
                  <a:spcPct val="100000"/>
                </a:lnSpc>
                <a:spcBef>
                  <a:spcPts val="0"/>
                </a:spcBef>
                <a:spcAft>
                  <a:spcPts val="0"/>
                </a:spcAft>
                <a:buClr>
                  <a:schemeClr val="lt1"/>
                </a:buClr>
                <a:buSzPts val="2400"/>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How to change the column configuration</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endParaRPr/>
            </a:p>
            <a:p>
              <a:pPr marL="0" marR="0" lvl="0" indent="0" algn="ctr" rtl="0">
                <a:lnSpc>
                  <a:spcPct val="100000"/>
                </a:lnSpc>
                <a:spcBef>
                  <a:spcPts val="0"/>
                </a:spcBef>
                <a:spcAft>
                  <a:spcPts val="0"/>
                </a:spcAft>
                <a:buClr>
                  <a:schemeClr val="lt1"/>
                </a:buClr>
                <a:buSzPts val="3200"/>
                <a:buFont typeface="Calibri"/>
                <a:buNone/>
              </a:pPr>
              <a:endParaRPr sz="3200" b="1" i="0" u="none" strike="noStrike" cap="none">
                <a:solidFill>
                  <a:srgbClr val="FFC000"/>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How to remove the info bars</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p>
            <a:p>
              <a:pPr marL="0" marR="0" lvl="0" indent="0" algn="l" rtl="0">
                <a:lnSpc>
                  <a:spcPct val="100000"/>
                </a:lnSpc>
                <a:spcBef>
                  <a:spcPts val="0"/>
                </a:spcBef>
                <a:spcAft>
                  <a:spcPts val="0"/>
                </a:spcAft>
                <a:buClr>
                  <a:schemeClr val="lt1"/>
                </a:buClr>
                <a:buSzPts val="2400"/>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Save your work</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Save your template as a PowerPoint document. For printing, save as PowerPoint or “Print-quality” PDF.</a:t>
              </a:r>
              <a:endParaRPr/>
            </a:p>
            <a:p>
              <a:pPr marL="0" marR="0" lvl="0" indent="0" algn="l" rtl="0">
                <a:lnSpc>
                  <a:spcPct val="100000"/>
                </a:lnSpc>
                <a:spcBef>
                  <a:spcPts val="0"/>
                </a:spcBef>
                <a:spcAft>
                  <a:spcPts val="0"/>
                </a:spcAft>
                <a:buClr>
                  <a:schemeClr val="lt1"/>
                </a:buClr>
                <a:buSzPts val="2400"/>
                <a:buFont typeface="Calibri"/>
                <a:buNone/>
              </a:pPr>
              <a:endParaRPr sz="2400" b="0">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Print your poster</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p>
            <a:p>
              <a:pPr marL="0" marR="0" lvl="0" indent="0" algn="l" rtl="0">
                <a:lnSpc>
                  <a:spcPct val="100000"/>
                </a:lnSpc>
                <a:spcBef>
                  <a:spcPts val="0"/>
                </a:spcBef>
                <a:spcAft>
                  <a:spcPts val="0"/>
                </a:spcAft>
                <a:buClr>
                  <a:schemeClr val="lt1"/>
                </a:buClr>
                <a:buSzPts val="2800"/>
                <a:buFont typeface="Calibri"/>
                <a:buNone/>
              </a:pPr>
              <a:endParaRPr sz="2800" b="0" i="0" u="none" strike="noStrike" cap="none">
                <a:solidFill>
                  <a:srgbClr val="BFBFBF"/>
                </a:solidFill>
                <a:latin typeface="Trebuchet MS"/>
                <a:ea typeface="Trebuchet MS"/>
                <a:cs typeface="Trebuchet MS"/>
                <a:sym typeface="Trebuchet MS"/>
              </a:endParaRPr>
            </a:p>
          </p:txBody>
        </p:sp>
        <p:pic>
          <p:nvPicPr>
            <p:cNvPr id="95" name="Shape 95"/>
            <p:cNvPicPr preferRelativeResize="0"/>
            <p:nvPr/>
          </p:nvPicPr>
          <p:blipFill rotWithShape="1">
            <a:blip r:embed="rId9">
              <a:alphaModFix/>
            </a:blip>
            <a:srcRect/>
            <a:stretch/>
          </p:blipFill>
          <p:spPr>
            <a:xfrm>
              <a:off x="46915678" y="3349444"/>
              <a:ext cx="5586150" cy="2063772"/>
            </a:xfrm>
            <a:prstGeom prst="rect">
              <a:avLst/>
            </a:prstGeom>
            <a:noFill/>
            <a:ln>
              <a:noFill/>
            </a:ln>
          </p:spPr>
        </p:pic>
        <p:pic>
          <p:nvPicPr>
            <p:cNvPr id="96" name="Shape 96"/>
            <p:cNvPicPr preferRelativeResize="0"/>
            <p:nvPr/>
          </p:nvPicPr>
          <p:blipFill rotWithShape="1">
            <a:blip r:embed="rId10">
              <a:alphaModFix/>
            </a:blip>
            <a:srcRect/>
            <a:stretch/>
          </p:blipFill>
          <p:spPr>
            <a:xfrm>
              <a:off x="44621819" y="7740040"/>
              <a:ext cx="2969584" cy="1370577"/>
            </a:xfrm>
            <a:prstGeom prst="rect">
              <a:avLst/>
            </a:prstGeom>
            <a:noFill/>
            <a:ln>
              <a:noFill/>
            </a:ln>
          </p:spPr>
        </p:pic>
        <p:pic>
          <p:nvPicPr>
            <p:cNvPr id="97" name="Shape 97"/>
            <p:cNvPicPr preferRelativeResize="0"/>
            <p:nvPr/>
          </p:nvPicPr>
          <p:blipFill rotWithShape="1">
            <a:blip r:embed="rId11">
              <a:alphaModFix/>
            </a:blip>
            <a:srcRect/>
            <a:stretch/>
          </p:blipFill>
          <p:spPr>
            <a:xfrm>
              <a:off x="44629619" y="12347263"/>
              <a:ext cx="1482266" cy="992162"/>
            </a:xfrm>
            <a:prstGeom prst="rect">
              <a:avLst/>
            </a:prstGeom>
            <a:noFill/>
            <a:ln>
              <a:noFill/>
            </a:ln>
          </p:spPr>
        </p:pic>
        <p:grpSp>
          <p:nvGrpSpPr>
            <p:cNvPr id="98" name="Shape 98"/>
            <p:cNvGrpSpPr/>
            <p:nvPr/>
          </p:nvGrpSpPr>
          <p:grpSpPr>
            <a:xfrm>
              <a:off x="44487209" y="29414562"/>
              <a:ext cx="10354213" cy="1265612"/>
              <a:chOff x="44200453" y="28362388"/>
              <a:chExt cx="9771398" cy="1090622"/>
            </a:xfrm>
          </p:grpSpPr>
          <p:sp>
            <p:nvSpPr>
              <p:cNvPr id="99" name="Shape 99"/>
              <p:cNvSpPr/>
              <p:nvPr/>
            </p:nvSpPr>
            <p:spPr>
              <a:xfrm>
                <a:off x="44200453" y="28362388"/>
                <a:ext cx="9771398" cy="1090622"/>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pic>
            <p:nvPicPr>
              <p:cNvPr id="100" name="Shape 100" descr="http://t2.gstatic.com/images?q=tbn:ANd9GcR4APHC6TT9w54M2zn_pvCiBxUNcspYPoVxirLRphBoJabfSvu7zw">
                <a:hlinkClick r:id="rId12"/>
              </p:cNvPr>
              <p:cNvPicPr preferRelativeResize="0"/>
              <p:nvPr/>
            </p:nvPicPr>
            <p:blipFill rotWithShape="1">
              <a:blip r:embed="rId13">
                <a:alphaModFix/>
              </a:blip>
              <a:srcRect/>
              <a:stretch/>
            </p:blipFill>
            <p:spPr>
              <a:xfrm>
                <a:off x="44326394" y="28460719"/>
                <a:ext cx="914401" cy="914399"/>
              </a:xfrm>
              <a:prstGeom prst="rect">
                <a:avLst/>
              </a:prstGeom>
              <a:noFill/>
              <a:ln>
                <a:noFill/>
              </a:ln>
            </p:spPr>
          </p:pic>
          <p:sp>
            <p:nvSpPr>
              <p:cNvPr id="101" name="Shape 101"/>
              <p:cNvSpPr txBox="1"/>
              <p:nvPr/>
            </p:nvSpPr>
            <p:spPr>
              <a:xfrm>
                <a:off x="45300663" y="28552306"/>
                <a:ext cx="8671189" cy="7160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2"/>
                    </a:solidFill>
                    <a:latin typeface="Trebuchet MS"/>
                    <a:ea typeface="Trebuchet MS"/>
                    <a:cs typeface="Trebuchet MS"/>
                    <a:sym typeface="Trebuchet MS"/>
                  </a:rPr>
                  <a:t>Student discounts are available on our Facebook page.</a:t>
                </a:r>
                <a:br>
                  <a:rPr lang="en-US" sz="2400">
                    <a:solidFill>
                      <a:schemeClr val="dk2"/>
                    </a:solidFill>
                    <a:latin typeface="Trebuchet MS"/>
                    <a:ea typeface="Trebuchet MS"/>
                    <a:cs typeface="Trebuchet MS"/>
                    <a:sym typeface="Trebuchet MS"/>
                  </a:rPr>
                </a:br>
                <a:r>
                  <a:rPr lang="en-US" sz="2400">
                    <a:solidFill>
                      <a:schemeClr val="dk2"/>
                    </a:solidFill>
                    <a:latin typeface="Trebuchet MS"/>
                    <a:ea typeface="Trebuchet MS"/>
                    <a:cs typeface="Trebuchet MS"/>
                    <a:sym typeface="Trebuchet MS"/>
                  </a:rPr>
                  <a:t>Go to </a:t>
                </a:r>
                <a:r>
                  <a:rPr lang="en-US" sz="2400" u="sng">
                    <a:solidFill>
                      <a:schemeClr val="dk2"/>
                    </a:solidFill>
                    <a:latin typeface="Trebuchet MS"/>
                    <a:ea typeface="Trebuchet MS"/>
                    <a:cs typeface="Trebuchet MS"/>
                    <a:sym typeface="Trebuchet MS"/>
                  </a:rPr>
                  <a:t>PosterPresentations.com</a:t>
                </a:r>
                <a:r>
                  <a:rPr lang="en-US" sz="2400">
                    <a:solidFill>
                      <a:schemeClr val="dk2"/>
                    </a:solidFill>
                    <a:latin typeface="Trebuchet MS"/>
                    <a:ea typeface="Trebuchet MS"/>
                    <a:cs typeface="Trebuchet MS"/>
                    <a:sym typeface="Trebuchet MS"/>
                  </a:rPr>
                  <a:t> and click on the FB icon. </a:t>
                </a:r>
                <a:endParaRPr sz="2400">
                  <a:solidFill>
                    <a:schemeClr val="dk2"/>
                  </a:solidFill>
                  <a:latin typeface="Trebuchet MS"/>
                  <a:ea typeface="Trebuchet MS"/>
                  <a:cs typeface="Trebuchet MS"/>
                  <a:sym typeface="Trebuchet MS"/>
                </a:endParaRPr>
              </a:p>
            </p:txBody>
          </p:sp>
        </p:grpSp>
      </p:grpSp>
      <p:sp>
        <p:nvSpPr>
          <p:cNvPr id="102" name="Shape 102"/>
          <p:cNvSpPr/>
          <p:nvPr/>
        </p:nvSpPr>
        <p:spPr>
          <a:xfrm>
            <a:off x="0" y="-55065"/>
            <a:ext cx="43891199" cy="1042617"/>
          </a:xfrm>
          <a:prstGeom prst="rect">
            <a:avLst/>
          </a:prstGeom>
          <a:gradFill>
            <a:gsLst>
              <a:gs pos="0">
                <a:srgbClr val="98C2F5"/>
              </a:gs>
              <a:gs pos="100000">
                <a:schemeClr val="lt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sp>
        <p:nvSpPr>
          <p:cNvPr id="103" name="Shape 103"/>
          <p:cNvSpPr/>
          <p:nvPr/>
        </p:nvSpPr>
        <p:spPr>
          <a:xfrm>
            <a:off x="6096" y="4742487"/>
            <a:ext cx="43891199" cy="274521"/>
          </a:xfrm>
          <a:prstGeom prst="rect">
            <a:avLst/>
          </a:prstGeom>
          <a:gradFill>
            <a:gsLst>
              <a:gs pos="0">
                <a:srgbClr val="98C2F5"/>
              </a:gs>
              <a:gs pos="51000">
                <a:schemeClr val="lt1"/>
              </a:gs>
              <a:gs pos="100000">
                <a:srgbClr val="DAE9F6"/>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sp>
        <p:nvSpPr>
          <p:cNvPr id="104" name="Shape 104"/>
          <p:cNvSpPr txBox="1"/>
          <p:nvPr/>
        </p:nvSpPr>
        <p:spPr>
          <a:xfrm>
            <a:off x="44487206" y="31252909"/>
            <a:ext cx="7629577" cy="1399638"/>
          </a:xfrm>
          <a:prstGeom prst="rect">
            <a:avLst/>
          </a:prstGeom>
          <a:noFill/>
          <a:ln>
            <a:noFill/>
          </a:ln>
        </p:spPr>
        <p:txBody>
          <a:bodyPr spcFirstLastPara="1" wrap="square" lIns="65300" tIns="32650" rIns="65300" bIns="32650" anchor="t" anchorCtr="0">
            <a:noAutofit/>
          </a:bodyPr>
          <a:lstStyle/>
          <a:p>
            <a:pPr marL="400050" marR="0" lvl="0" indent="-400050" algn="l" rtl="0">
              <a:lnSpc>
                <a:spcPct val="92857"/>
              </a:lnSpc>
              <a:spcBef>
                <a:spcPts val="0"/>
              </a:spcBef>
              <a:spcAft>
                <a:spcPts val="0"/>
              </a:spcAft>
              <a:buNone/>
            </a:pPr>
            <a:r>
              <a:rPr lang="en-US" sz="2800">
                <a:solidFill>
                  <a:schemeClr val="lt1"/>
                </a:solidFill>
                <a:latin typeface="Calibri"/>
                <a:ea typeface="Calibri"/>
                <a:cs typeface="Calibri"/>
                <a:sym typeface="Calibri"/>
              </a:rPr>
              <a:t>© 2015 PosterPresentations.com</a:t>
            </a:r>
            <a:br>
              <a:rPr lang="en-US" sz="28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2117 Fourth Street , Unit C</a:t>
            </a:r>
            <a:endParaRPr/>
          </a:p>
          <a:p>
            <a:pPr marL="400050" marR="0" lvl="0" indent="-400050" algn="l" rtl="0">
              <a:lnSpc>
                <a:spcPct val="108333"/>
              </a:lnSpc>
              <a:spcBef>
                <a:spcPts val="0"/>
              </a:spcBef>
              <a:spcAft>
                <a:spcPts val="0"/>
              </a:spcAft>
              <a:buNone/>
            </a:pPr>
            <a:r>
              <a:rPr lang="en-US" sz="2400">
                <a:solidFill>
                  <a:schemeClr val="lt1"/>
                </a:solidFill>
                <a:latin typeface="Calibri"/>
                <a:ea typeface="Calibri"/>
                <a:cs typeface="Calibri"/>
                <a:sym typeface="Calibri"/>
              </a:rPr>
              <a:t>	Berkeley CA </a:t>
            </a:r>
            <a:r>
              <a:rPr lang="en-US" sz="2000">
                <a:solidFill>
                  <a:schemeClr val="lt1"/>
                </a:solidFill>
                <a:latin typeface="Calibri"/>
                <a:ea typeface="Calibri"/>
                <a:cs typeface="Calibri"/>
                <a:sym typeface="Calibri"/>
              </a:rPr>
              <a:t>94710</a:t>
            </a:r>
            <a:endParaRPr sz="2400">
              <a:solidFill>
                <a:schemeClr val="lt1"/>
              </a:solidFill>
              <a:latin typeface="Calibri"/>
              <a:ea typeface="Calibri"/>
              <a:cs typeface="Calibri"/>
              <a:sym typeface="Calibri"/>
            </a:endParaRPr>
          </a:p>
          <a:p>
            <a:pPr marL="400050" marR="0" lvl="0" indent="-400050" algn="l" rtl="0">
              <a:lnSpc>
                <a:spcPct val="108333"/>
              </a:lnSpc>
              <a:spcBef>
                <a:spcPts val="0"/>
              </a:spcBef>
              <a:spcAft>
                <a:spcPts val="0"/>
              </a:spcAft>
              <a:buNone/>
            </a:pPr>
            <a:r>
              <a:rPr lang="en-US" sz="2400" b="1">
                <a:solidFill>
                  <a:srgbClr val="FFFF00"/>
                </a:solidFill>
                <a:latin typeface="Calibri"/>
                <a:ea typeface="Calibri"/>
                <a:cs typeface="Calibri"/>
                <a:sym typeface="Calibri"/>
              </a:rPr>
              <a:t>	posterpresenter@gmail.com</a:t>
            </a:r>
            <a:endParaRPr sz="2800" b="1">
              <a:solidFill>
                <a:srgbClr val="FFFF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
        <p:cNvGrpSpPr/>
        <p:nvPr/>
      </p:nvGrpSpPr>
      <p:grpSpPr>
        <a:xfrm>
          <a:off x="0" y="0"/>
          <a:ext cx="0" cy="0"/>
          <a:chOff x="0" y="0"/>
          <a:chExt cx="0" cy="0"/>
        </a:xfrm>
      </p:grpSpPr>
      <p:sp>
        <p:nvSpPr>
          <p:cNvPr id="124" name="Shape 124"/>
          <p:cNvSpPr txBox="1"/>
          <p:nvPr/>
        </p:nvSpPr>
        <p:spPr>
          <a:xfrm>
            <a:off x="1484177" y="32232600"/>
            <a:ext cx="2514600" cy="336819"/>
          </a:xfrm>
          <a:prstGeom prst="rect">
            <a:avLst/>
          </a:prstGeom>
          <a:noFill/>
          <a:ln>
            <a:noFill/>
          </a:ln>
        </p:spPr>
        <p:txBody>
          <a:bodyPr spcFirstLastPara="1" wrap="square" lIns="91250" tIns="45600" rIns="91250" bIns="45600" anchor="t" anchorCtr="0">
            <a:noAutofit/>
          </a:bodyPr>
          <a:lstStyle/>
          <a:p>
            <a:pPr marL="0" marR="0" lvl="0" indent="0" algn="l" rtl="0">
              <a:lnSpc>
                <a:spcPct val="65000"/>
              </a:lnSpc>
              <a:spcBef>
                <a:spcPts val="0"/>
              </a:spcBef>
              <a:spcAft>
                <a:spcPts val="0"/>
              </a:spcAft>
              <a:buNone/>
            </a:pPr>
            <a:r>
              <a:rPr lang="en-US" sz="500" b="1">
                <a:solidFill>
                  <a:srgbClr val="BFBFBF"/>
                </a:solidFill>
                <a:latin typeface="Arial"/>
                <a:ea typeface="Arial"/>
                <a:cs typeface="Arial"/>
                <a:sym typeface="Arial"/>
              </a:rPr>
              <a:t>RESEARCH POSTER PRESENTATION DESIGN © 2012</a:t>
            </a:r>
            <a:endParaRPr/>
          </a:p>
          <a:p>
            <a:pPr marL="0" marR="0" lvl="0" indent="0" algn="l" rtl="0">
              <a:lnSpc>
                <a:spcPct val="65000"/>
              </a:lnSpc>
              <a:spcBef>
                <a:spcPts val="550"/>
              </a:spcBef>
              <a:spcAft>
                <a:spcPts val="0"/>
              </a:spcAft>
              <a:buNone/>
            </a:pPr>
            <a:r>
              <a:rPr lang="en-US" sz="1100" b="1">
                <a:solidFill>
                  <a:srgbClr val="BFBFBF"/>
                </a:solidFill>
                <a:latin typeface="Arial"/>
                <a:ea typeface="Arial"/>
                <a:cs typeface="Arial"/>
                <a:sym typeface="Arial"/>
              </a:rPr>
              <a:t>www.PosterPresentations.com</a:t>
            </a:r>
            <a:endParaRPr/>
          </a:p>
        </p:txBody>
      </p:sp>
      <p:grpSp>
        <p:nvGrpSpPr>
          <p:cNvPr id="125" name="Shape 125"/>
          <p:cNvGrpSpPr/>
          <p:nvPr/>
        </p:nvGrpSpPr>
        <p:grpSpPr>
          <a:xfrm>
            <a:off x="44157838" y="-55065"/>
            <a:ext cx="11062139" cy="32973464"/>
            <a:chOff x="44157838" y="-55065"/>
            <a:chExt cx="11062139" cy="32973464"/>
          </a:xfrm>
        </p:grpSpPr>
        <p:sp>
          <p:nvSpPr>
            <p:cNvPr id="126" name="Shape 126"/>
            <p:cNvSpPr/>
            <p:nvPr/>
          </p:nvSpPr>
          <p:spPr>
            <a:xfrm>
              <a:off x="44157838" y="-55065"/>
              <a:ext cx="11062139" cy="32973464"/>
            </a:xfrm>
            <a:prstGeom prst="rect">
              <a:avLst/>
            </a:prstGeom>
            <a:solidFill>
              <a:srgbClr val="0C0C0C"/>
            </a:solidFill>
            <a:ln>
              <a:noFill/>
            </a:ln>
          </p:spPr>
          <p:txBody>
            <a:bodyPr spcFirstLastPara="1" wrap="square" lIns="457200" tIns="457200" rIns="457200" bIns="0" anchor="t" anchorCtr="0">
              <a:noAutofit/>
            </a:bodyPr>
            <a:lstStyle/>
            <a:p>
              <a:pPr marL="0" marR="0" lvl="0" indent="0" algn="ctr" rtl="0">
                <a:spcBef>
                  <a:spcPts val="0"/>
                </a:spcBef>
                <a:spcAft>
                  <a:spcPts val="0"/>
                </a:spcAft>
                <a:buNone/>
              </a:pPr>
              <a:r>
                <a:rPr lang="en-US" sz="4000" b="1">
                  <a:solidFill>
                    <a:schemeClr val="lt1"/>
                  </a:solidFill>
                  <a:latin typeface="Trebuchet MS"/>
                  <a:ea typeface="Trebuchet MS"/>
                  <a:cs typeface="Trebuchet MS"/>
                  <a:sym typeface="Trebuchet MS"/>
                </a:rPr>
                <a:t>QUICK START (cont.)</a:t>
              </a:r>
              <a:endParaRPr/>
            </a:p>
            <a:p>
              <a:pPr marL="0" marR="0" lvl="0" indent="0" algn="ctr" rtl="0">
                <a:spcBef>
                  <a:spcPts val="0"/>
                </a:spcBef>
                <a:spcAft>
                  <a:spcPts val="0"/>
                </a:spcAft>
                <a:buNone/>
              </a:pPr>
              <a:endParaRPr sz="3600" b="1">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3200" b="1">
                  <a:solidFill>
                    <a:srgbClr val="FFC000"/>
                  </a:solidFill>
                  <a:latin typeface="Trebuchet MS"/>
                  <a:ea typeface="Trebuchet MS"/>
                  <a:cs typeface="Trebuchet MS"/>
                  <a:sym typeface="Trebuchet MS"/>
                </a:rPr>
                <a:t>How to change the template color theme</a:t>
              </a:r>
              <a:endParaRPr/>
            </a:p>
            <a:p>
              <a:pPr marL="0" marR="0" lvl="2"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endParaRPr/>
            </a:p>
            <a:p>
              <a:pPr marL="0" marR="0" lvl="2" indent="0" algn="l" rtl="0">
                <a:lnSpc>
                  <a:spcPct val="100000"/>
                </a:lnSpc>
                <a:spcBef>
                  <a:spcPts val="0"/>
                </a:spcBef>
                <a:spcAft>
                  <a:spcPts val="0"/>
                </a:spcAft>
                <a:buClr>
                  <a:schemeClr val="lt1"/>
                </a:buClr>
                <a:buSzPts val="2400"/>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l" rtl="0">
                <a:spcBef>
                  <a:spcPts val="0"/>
                </a:spcBef>
                <a:spcAft>
                  <a:spcPts val="0"/>
                </a:spcAft>
                <a:buNone/>
              </a:pPr>
              <a:r>
                <a:rPr lang="en-US" sz="2400" b="0">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ctr" rtl="0">
                <a:spcBef>
                  <a:spcPts val="0"/>
                </a:spcBef>
                <a:spcAft>
                  <a:spcPts val="0"/>
                </a:spcAft>
                <a:buNone/>
              </a:pPr>
              <a:r>
                <a:rPr lang="en-US" sz="3200" b="1">
                  <a:solidFill>
                    <a:srgbClr val="FFC000"/>
                  </a:solidFill>
                  <a:latin typeface="Trebuchet MS"/>
                  <a:ea typeface="Trebuchet MS"/>
                  <a:cs typeface="Trebuchet MS"/>
                  <a:sym typeface="Trebuchet MS"/>
                </a:rPr>
                <a:t>How to add Text</a:t>
              </a:r>
              <a:endParaRPr/>
            </a:p>
            <a:p>
              <a:pPr marL="3265488" marR="0" lvl="2" indent="0" algn="l" rtl="0">
                <a:spcBef>
                  <a:spcPts val="0"/>
                </a:spcBef>
                <a:spcAft>
                  <a:spcPts val="0"/>
                </a:spcAft>
                <a:buNone/>
              </a:pPr>
              <a:r>
                <a:rPr lang="en-US" sz="2400" b="0" i="0" u="none" strike="noStrike" cap="non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endParaRPr/>
            </a:p>
            <a:p>
              <a:pPr marL="1518341" marR="0" lvl="2"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BFBFBF"/>
                </a:buClr>
                <a:buSzPts val="2400"/>
                <a:buFont typeface="Trebuchet MS"/>
                <a:buNone/>
              </a:pPr>
              <a:r>
                <a:rPr lang="en-US" sz="2400" b="0">
                  <a:solidFill>
                    <a:srgbClr val="BFBFBF"/>
                  </a:solidFill>
                  <a:latin typeface="Trebuchet MS"/>
                  <a:ea typeface="Trebuchet MS"/>
                  <a:cs typeface="Trebuchet MS"/>
                  <a:sym typeface="Trebuchet MS"/>
                </a:rPr>
                <a:t> </a:t>
              </a:r>
              <a:r>
                <a:rPr lang="en-US" sz="3200" b="1" i="0" u="none" strike="noStrike" cap="none">
                  <a:solidFill>
                    <a:srgbClr val="FFC000"/>
                  </a:solidFill>
                  <a:latin typeface="Trebuchet MS"/>
                  <a:ea typeface="Trebuchet MS"/>
                  <a:cs typeface="Trebuchet MS"/>
                  <a:sym typeface="Trebuchet MS"/>
                </a:rPr>
                <a:t>Text size</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endParaRPr sz="2400" b="0">
                <a:solidFill>
                  <a:srgbClr val="BFBFBF"/>
                </a:solidFill>
                <a:latin typeface="Trebuchet MS"/>
                <a:ea typeface="Trebuchet MS"/>
                <a:cs typeface="Trebuchet MS"/>
                <a:sym typeface="Trebuchet MS"/>
              </a:endParaRPr>
            </a:p>
            <a:p>
              <a:pPr marL="1518341" marR="0" lvl="2"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ctr" rtl="0">
                <a:spcBef>
                  <a:spcPts val="0"/>
                </a:spcBef>
                <a:spcAft>
                  <a:spcPts val="0"/>
                </a:spcAft>
                <a:buNone/>
              </a:pPr>
              <a:r>
                <a:rPr lang="en-US" sz="3200" b="1">
                  <a:solidFill>
                    <a:srgbClr val="FFC000"/>
                  </a:solidFill>
                  <a:latin typeface="Trebuchet MS"/>
                  <a:ea typeface="Trebuchet MS"/>
                  <a:cs typeface="Trebuchet MS"/>
                  <a:sym typeface="Trebuchet MS"/>
                </a:rPr>
                <a:t>How to add Tables</a:t>
              </a:r>
              <a:endParaRPr/>
            </a:p>
            <a:p>
              <a:pPr marL="1730375" marR="0" lvl="1" indent="0" algn="l" rtl="0">
                <a:spcBef>
                  <a:spcPts val="0"/>
                </a:spcBef>
                <a:spcAft>
                  <a:spcPts val="0"/>
                </a:spcAft>
                <a:buNone/>
              </a:pPr>
              <a:r>
                <a:rPr lang="en-US" sz="2400" b="0" i="0" u="none" strike="noStrike" cap="none">
                  <a:solidFill>
                    <a:srgbClr val="BFBFBF"/>
                  </a:solidFill>
                  <a:latin typeface="Trebuchet MS"/>
                  <a:ea typeface="Trebuchet MS"/>
                  <a:cs typeface="Trebuchet MS"/>
                  <a:sym typeface="Trebuchet MS"/>
                </a:rPr>
                <a:t>To add a table from scratch go to the INSERT menu and </a:t>
              </a:r>
              <a:br>
                <a:rPr lang="en-US" sz="2400" b="0" i="0" u="none" strike="noStrike" cap="none">
                  <a:solidFill>
                    <a:srgbClr val="BFBFBF"/>
                  </a:solidFill>
                  <a:latin typeface="Trebuchet MS"/>
                  <a:ea typeface="Trebuchet MS"/>
                  <a:cs typeface="Trebuchet MS"/>
                  <a:sym typeface="Trebuchet MS"/>
                </a:rPr>
              </a:br>
              <a:r>
                <a:rPr lang="en-US" sz="2400" b="0" i="0" u="none" strike="noStrike" cap="none">
                  <a:solidFill>
                    <a:srgbClr val="BFBFBF"/>
                  </a:solidFill>
                  <a:latin typeface="Trebuchet MS"/>
                  <a:ea typeface="Trebuchet MS"/>
                  <a:cs typeface="Trebuchet MS"/>
                  <a:sym typeface="Trebuchet MS"/>
                </a:rPr>
                <a:t>click on TABLE. A drop-down box will help you select rows and columns. </a:t>
              </a:r>
              <a:endParaRPr/>
            </a:p>
            <a:p>
              <a:pPr marL="0" marR="0" lvl="0" indent="0" algn="l" rtl="0">
                <a:spcBef>
                  <a:spcPts val="0"/>
                </a:spcBef>
                <a:spcAft>
                  <a:spcPts val="0"/>
                </a:spcAft>
                <a:buNone/>
              </a:pPr>
              <a:r>
                <a:rPr lang="en-US" sz="2400" b="0">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Graphs / Charts</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endParaRPr/>
            </a:p>
            <a:p>
              <a:pPr marL="0" marR="0" lvl="0" indent="0" algn="l" rtl="0">
                <a:lnSpc>
                  <a:spcPct val="100000"/>
                </a:lnSpc>
                <a:spcBef>
                  <a:spcPts val="0"/>
                </a:spcBef>
                <a:spcAft>
                  <a:spcPts val="0"/>
                </a:spcAft>
                <a:buClr>
                  <a:schemeClr val="lt1"/>
                </a:buClr>
                <a:buSzPts val="2400"/>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How to change the column configuration</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endParaRPr/>
            </a:p>
            <a:p>
              <a:pPr marL="0" marR="0" lvl="0" indent="0" algn="ctr" rtl="0">
                <a:lnSpc>
                  <a:spcPct val="100000"/>
                </a:lnSpc>
                <a:spcBef>
                  <a:spcPts val="0"/>
                </a:spcBef>
                <a:spcAft>
                  <a:spcPts val="0"/>
                </a:spcAft>
                <a:buClr>
                  <a:schemeClr val="lt1"/>
                </a:buClr>
                <a:buSzPts val="3200"/>
                <a:buFont typeface="Calibri"/>
                <a:buNone/>
              </a:pPr>
              <a:endParaRPr sz="3200" b="1" i="0" u="none" strike="noStrike" cap="none">
                <a:solidFill>
                  <a:srgbClr val="FFC000"/>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How to remove the info bars</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p>
            <a:p>
              <a:pPr marL="0" marR="0" lvl="0" indent="0" algn="l" rtl="0">
                <a:lnSpc>
                  <a:spcPct val="100000"/>
                </a:lnSpc>
                <a:spcBef>
                  <a:spcPts val="0"/>
                </a:spcBef>
                <a:spcAft>
                  <a:spcPts val="0"/>
                </a:spcAft>
                <a:buClr>
                  <a:schemeClr val="lt1"/>
                </a:buClr>
                <a:buSzPts val="2400"/>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Save your work</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Save your template as a PowerPoint document. For printing, save as PowerPoint or “Print-quality” PDF.</a:t>
              </a:r>
              <a:endParaRPr/>
            </a:p>
            <a:p>
              <a:pPr marL="0" marR="0" lvl="0" indent="0" algn="l" rtl="0">
                <a:lnSpc>
                  <a:spcPct val="100000"/>
                </a:lnSpc>
                <a:spcBef>
                  <a:spcPts val="0"/>
                </a:spcBef>
                <a:spcAft>
                  <a:spcPts val="0"/>
                </a:spcAft>
                <a:buClr>
                  <a:schemeClr val="lt1"/>
                </a:buClr>
                <a:buSzPts val="2400"/>
                <a:buFont typeface="Calibri"/>
                <a:buNone/>
              </a:pPr>
              <a:endParaRPr sz="2400" b="0">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Print your poster</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p>
            <a:p>
              <a:pPr marL="0" marR="0" lvl="0" indent="0" algn="l" rtl="0">
                <a:lnSpc>
                  <a:spcPct val="100000"/>
                </a:lnSpc>
                <a:spcBef>
                  <a:spcPts val="0"/>
                </a:spcBef>
                <a:spcAft>
                  <a:spcPts val="0"/>
                </a:spcAft>
                <a:buClr>
                  <a:schemeClr val="lt1"/>
                </a:buClr>
                <a:buSzPts val="2800"/>
                <a:buFont typeface="Calibri"/>
                <a:buNone/>
              </a:pPr>
              <a:endParaRPr sz="2800" b="0" i="0" u="none" strike="noStrike" cap="none">
                <a:solidFill>
                  <a:srgbClr val="BFBFBF"/>
                </a:solidFill>
                <a:latin typeface="Trebuchet MS"/>
                <a:ea typeface="Trebuchet MS"/>
                <a:cs typeface="Trebuchet MS"/>
                <a:sym typeface="Trebuchet MS"/>
              </a:endParaRPr>
            </a:p>
          </p:txBody>
        </p:sp>
        <p:pic>
          <p:nvPicPr>
            <p:cNvPr id="127" name="Shape 127"/>
            <p:cNvPicPr preferRelativeResize="0"/>
            <p:nvPr/>
          </p:nvPicPr>
          <p:blipFill rotWithShape="1">
            <a:blip r:embed="rId3">
              <a:alphaModFix/>
            </a:blip>
            <a:srcRect/>
            <a:stretch/>
          </p:blipFill>
          <p:spPr>
            <a:xfrm>
              <a:off x="46915678" y="3349444"/>
              <a:ext cx="5586150" cy="2063772"/>
            </a:xfrm>
            <a:prstGeom prst="rect">
              <a:avLst/>
            </a:prstGeom>
            <a:noFill/>
            <a:ln>
              <a:noFill/>
            </a:ln>
          </p:spPr>
        </p:pic>
        <p:pic>
          <p:nvPicPr>
            <p:cNvPr id="128" name="Shape 128"/>
            <p:cNvPicPr preferRelativeResize="0"/>
            <p:nvPr/>
          </p:nvPicPr>
          <p:blipFill rotWithShape="1">
            <a:blip r:embed="rId4">
              <a:alphaModFix/>
            </a:blip>
            <a:srcRect/>
            <a:stretch/>
          </p:blipFill>
          <p:spPr>
            <a:xfrm>
              <a:off x="44621819" y="7740040"/>
              <a:ext cx="2969584" cy="1370577"/>
            </a:xfrm>
            <a:prstGeom prst="rect">
              <a:avLst/>
            </a:prstGeom>
            <a:noFill/>
            <a:ln>
              <a:noFill/>
            </a:ln>
          </p:spPr>
        </p:pic>
        <p:pic>
          <p:nvPicPr>
            <p:cNvPr id="129" name="Shape 129"/>
            <p:cNvPicPr preferRelativeResize="0"/>
            <p:nvPr/>
          </p:nvPicPr>
          <p:blipFill rotWithShape="1">
            <a:blip r:embed="rId5">
              <a:alphaModFix/>
            </a:blip>
            <a:srcRect/>
            <a:stretch/>
          </p:blipFill>
          <p:spPr>
            <a:xfrm>
              <a:off x="44629619" y="12347263"/>
              <a:ext cx="1482266" cy="992162"/>
            </a:xfrm>
            <a:prstGeom prst="rect">
              <a:avLst/>
            </a:prstGeom>
            <a:noFill/>
            <a:ln>
              <a:noFill/>
            </a:ln>
          </p:spPr>
        </p:pic>
        <p:grpSp>
          <p:nvGrpSpPr>
            <p:cNvPr id="130" name="Shape 130"/>
            <p:cNvGrpSpPr/>
            <p:nvPr/>
          </p:nvGrpSpPr>
          <p:grpSpPr>
            <a:xfrm>
              <a:off x="44487209" y="29414562"/>
              <a:ext cx="10354213" cy="1265612"/>
              <a:chOff x="44200453" y="28362388"/>
              <a:chExt cx="9771398" cy="1090622"/>
            </a:xfrm>
          </p:grpSpPr>
          <p:sp>
            <p:nvSpPr>
              <p:cNvPr id="131" name="Shape 131"/>
              <p:cNvSpPr/>
              <p:nvPr/>
            </p:nvSpPr>
            <p:spPr>
              <a:xfrm>
                <a:off x="44200453" y="28362388"/>
                <a:ext cx="9771398" cy="1090622"/>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pic>
            <p:nvPicPr>
              <p:cNvPr id="132" name="Shape 132" descr="http://t2.gstatic.com/images?q=tbn:ANd9GcR4APHC6TT9w54M2zn_pvCiBxUNcspYPoVxirLRphBoJabfSvu7zw">
                <a:hlinkClick r:id="rId6"/>
              </p:cNvPr>
              <p:cNvPicPr preferRelativeResize="0"/>
              <p:nvPr/>
            </p:nvPicPr>
            <p:blipFill rotWithShape="1">
              <a:blip r:embed="rId7">
                <a:alphaModFix/>
              </a:blip>
              <a:srcRect/>
              <a:stretch/>
            </p:blipFill>
            <p:spPr>
              <a:xfrm>
                <a:off x="44326394" y="28460719"/>
                <a:ext cx="914401" cy="914399"/>
              </a:xfrm>
              <a:prstGeom prst="rect">
                <a:avLst/>
              </a:prstGeom>
              <a:noFill/>
              <a:ln>
                <a:noFill/>
              </a:ln>
            </p:spPr>
          </p:pic>
          <p:sp>
            <p:nvSpPr>
              <p:cNvPr id="133" name="Shape 133"/>
              <p:cNvSpPr txBox="1"/>
              <p:nvPr/>
            </p:nvSpPr>
            <p:spPr>
              <a:xfrm>
                <a:off x="45300663" y="28552306"/>
                <a:ext cx="8671189" cy="7160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2"/>
                    </a:solidFill>
                    <a:latin typeface="Trebuchet MS"/>
                    <a:ea typeface="Trebuchet MS"/>
                    <a:cs typeface="Trebuchet MS"/>
                    <a:sym typeface="Trebuchet MS"/>
                  </a:rPr>
                  <a:t>Student discounts are available on our Facebook page.</a:t>
                </a:r>
                <a:br>
                  <a:rPr lang="en-US" sz="2400">
                    <a:solidFill>
                      <a:schemeClr val="dk2"/>
                    </a:solidFill>
                    <a:latin typeface="Trebuchet MS"/>
                    <a:ea typeface="Trebuchet MS"/>
                    <a:cs typeface="Trebuchet MS"/>
                    <a:sym typeface="Trebuchet MS"/>
                  </a:rPr>
                </a:br>
                <a:r>
                  <a:rPr lang="en-US" sz="2400">
                    <a:solidFill>
                      <a:schemeClr val="dk2"/>
                    </a:solidFill>
                    <a:latin typeface="Trebuchet MS"/>
                    <a:ea typeface="Trebuchet MS"/>
                    <a:cs typeface="Trebuchet MS"/>
                    <a:sym typeface="Trebuchet MS"/>
                  </a:rPr>
                  <a:t>Go to </a:t>
                </a:r>
                <a:r>
                  <a:rPr lang="en-US" sz="2400" u="sng">
                    <a:solidFill>
                      <a:schemeClr val="dk2"/>
                    </a:solidFill>
                    <a:latin typeface="Trebuchet MS"/>
                    <a:ea typeface="Trebuchet MS"/>
                    <a:cs typeface="Trebuchet MS"/>
                    <a:sym typeface="Trebuchet MS"/>
                  </a:rPr>
                  <a:t>PosterPresentations.com</a:t>
                </a:r>
                <a:r>
                  <a:rPr lang="en-US" sz="2400">
                    <a:solidFill>
                      <a:schemeClr val="dk2"/>
                    </a:solidFill>
                    <a:latin typeface="Trebuchet MS"/>
                    <a:ea typeface="Trebuchet MS"/>
                    <a:cs typeface="Trebuchet MS"/>
                    <a:sym typeface="Trebuchet MS"/>
                  </a:rPr>
                  <a:t> and click on the FB icon. </a:t>
                </a:r>
                <a:endParaRPr sz="2400">
                  <a:solidFill>
                    <a:schemeClr val="dk2"/>
                  </a:solidFill>
                  <a:latin typeface="Trebuchet MS"/>
                  <a:ea typeface="Trebuchet MS"/>
                  <a:cs typeface="Trebuchet MS"/>
                  <a:sym typeface="Trebuchet MS"/>
                </a:endParaRPr>
              </a:p>
            </p:txBody>
          </p:sp>
        </p:grpSp>
      </p:grpSp>
      <p:grpSp>
        <p:nvGrpSpPr>
          <p:cNvPr id="134" name="Shape 134"/>
          <p:cNvGrpSpPr/>
          <p:nvPr/>
        </p:nvGrpSpPr>
        <p:grpSpPr>
          <a:xfrm>
            <a:off x="-11225189" y="-1"/>
            <a:ext cx="11018865" cy="32918401"/>
            <a:chOff x="-11225189" y="-1"/>
            <a:chExt cx="11018865" cy="32918401"/>
          </a:xfrm>
        </p:grpSpPr>
        <p:sp>
          <p:nvSpPr>
            <p:cNvPr id="135" name="Shape 135"/>
            <p:cNvSpPr/>
            <p:nvPr/>
          </p:nvSpPr>
          <p:spPr>
            <a:xfrm>
              <a:off x="-11216136" y="-1"/>
              <a:ext cx="11009812" cy="32918401"/>
            </a:xfrm>
            <a:prstGeom prst="rect">
              <a:avLst/>
            </a:prstGeom>
            <a:solidFill>
              <a:srgbClr val="0C0C0C"/>
            </a:solidFill>
            <a:ln>
              <a:noFill/>
            </a:ln>
          </p:spPr>
          <p:txBody>
            <a:bodyPr spcFirstLastPara="1" wrap="square" lIns="457200" tIns="457200" rIns="457200" bIns="0" anchor="t" anchorCtr="0">
              <a:noAutofit/>
            </a:bodyPr>
            <a:lstStyle/>
            <a:p>
              <a:pPr marL="0" marR="0" lvl="0" indent="0" algn="ctr" rtl="0">
                <a:lnSpc>
                  <a:spcPct val="100000"/>
                </a:lnSpc>
                <a:spcBef>
                  <a:spcPts val="0"/>
                </a:spcBef>
                <a:spcAft>
                  <a:spcPts val="0"/>
                </a:spcAft>
                <a:buClr>
                  <a:srgbClr val="FF0000"/>
                </a:buClr>
                <a:buSzPts val="3200"/>
                <a:buFont typeface="Trebuchet MS"/>
                <a:buNone/>
              </a:pPr>
              <a:r>
                <a:rPr lang="en-US" sz="3200" b="1">
                  <a:solidFill>
                    <a:srgbClr val="FF0000"/>
                  </a:solidFill>
                  <a:latin typeface="Trebuchet MS"/>
                  <a:ea typeface="Trebuchet MS"/>
                  <a:cs typeface="Trebuchet MS"/>
                  <a:sym typeface="Trebuchet MS"/>
                </a:rPr>
                <a:t>(—THIS SIDEBAR DOES NOT PRINT—)</a:t>
              </a:r>
              <a:endParaRPr sz="3200" b="1">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4000" b="1">
                  <a:solidFill>
                    <a:schemeClr val="lt1"/>
                  </a:solidFill>
                  <a:latin typeface="Trebuchet MS"/>
                  <a:ea typeface="Trebuchet MS"/>
                  <a:cs typeface="Trebuchet MS"/>
                  <a:sym typeface="Trebuchet MS"/>
                </a:rPr>
                <a:t>DESIGN GUIDE</a:t>
              </a:r>
              <a:endParaRPr/>
            </a:p>
            <a:p>
              <a:pPr marL="0" marR="0" lvl="0" indent="0" algn="ctr" rtl="0">
                <a:spcBef>
                  <a:spcPts val="0"/>
                </a:spcBef>
                <a:spcAft>
                  <a:spcPts val="0"/>
                </a:spcAft>
                <a:buNone/>
              </a:pPr>
              <a:endParaRPr sz="2800" b="1">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2800" i="0">
                  <a:solidFill>
                    <a:schemeClr val="lt1"/>
                  </a:solidFill>
                  <a:latin typeface="Trebuchet MS"/>
                  <a:ea typeface="Trebuchet MS"/>
                  <a:cs typeface="Trebuchet MS"/>
                  <a:sym typeface="Trebuchet MS"/>
                </a:rPr>
                <a:t>This PowerPoint 2007 template produces a 36”x48” presentation poster. </a:t>
              </a:r>
              <a:r>
                <a:rPr lang="en-US" sz="2800">
                  <a:solidFill>
                    <a:schemeClr val="lt1"/>
                  </a:solidFill>
                  <a:latin typeface="Trebuchet MS"/>
                  <a:ea typeface="Trebuchet MS"/>
                  <a:cs typeface="Trebuchet MS"/>
                  <a:sym typeface="Trebuchet MS"/>
                </a:rPr>
                <a:t>You can use it to create your research poster and save valuable time placing titles, subtitles, text, and graphics. </a:t>
              </a:r>
              <a:endParaRPr/>
            </a:p>
            <a:p>
              <a:pPr marL="0" marR="0" lvl="0" indent="0" algn="l" rtl="0">
                <a:spcBef>
                  <a:spcPts val="0"/>
                </a:spcBef>
                <a:spcAft>
                  <a:spcPts val="0"/>
                </a:spcAft>
                <a:buNone/>
              </a:pPr>
              <a:endParaRPr sz="2800">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2800">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lang="en-US" sz="2800" b="1">
                  <a:solidFill>
                    <a:srgbClr val="FFC000"/>
                  </a:solidFill>
                  <a:latin typeface="Trebuchet MS"/>
                  <a:ea typeface="Trebuchet MS"/>
                  <a:cs typeface="Trebuchet MS"/>
                  <a:sym typeface="Trebuchet MS"/>
                </a:rPr>
                <a:t>PosterPresentations.com</a:t>
              </a:r>
              <a:r>
                <a:rPr lang="en-US" sz="2800" b="1">
                  <a:solidFill>
                    <a:schemeClr val="lt1"/>
                  </a:solidFill>
                  <a:latin typeface="Trebuchet MS"/>
                  <a:ea typeface="Trebuchet MS"/>
                  <a:cs typeface="Trebuchet MS"/>
                  <a:sym typeface="Trebuchet MS"/>
                </a:rPr>
                <a:t> </a:t>
              </a:r>
              <a:r>
                <a:rPr lang="en-US" sz="2800">
                  <a:solidFill>
                    <a:schemeClr val="lt1"/>
                  </a:solidFill>
                  <a:latin typeface="Trebuchet MS"/>
                  <a:ea typeface="Trebuchet MS"/>
                  <a:cs typeface="Trebuchet MS"/>
                  <a:sym typeface="Trebuchet MS"/>
                </a:rPr>
                <a:t>and click on HELP DESK.</a:t>
              </a:r>
              <a:endParaRPr/>
            </a:p>
            <a:p>
              <a:pPr marL="0" marR="0" lvl="0" indent="0" algn="l" rtl="0">
                <a:spcBef>
                  <a:spcPts val="0"/>
                </a:spcBef>
                <a:spcAft>
                  <a:spcPts val="0"/>
                </a:spcAft>
                <a:buNone/>
              </a:pPr>
              <a:endParaRPr sz="2800">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2800">
                  <a:solidFill>
                    <a:schemeClr val="lt1"/>
                  </a:solidFill>
                  <a:latin typeface="Trebuchet MS"/>
                  <a:ea typeface="Trebuchet MS"/>
                  <a:cs typeface="Trebuchet MS"/>
                  <a:sym typeface="Trebuchet MS"/>
                </a:rPr>
                <a:t>When you are ready to print your poster, go online to </a:t>
              </a:r>
              <a:r>
                <a:rPr lang="en-US" sz="2800" b="0">
                  <a:solidFill>
                    <a:schemeClr val="lt1"/>
                  </a:solidFill>
                  <a:latin typeface="Trebuchet MS"/>
                  <a:ea typeface="Trebuchet MS"/>
                  <a:cs typeface="Trebuchet MS"/>
                  <a:sym typeface="Trebuchet MS"/>
                </a:rPr>
                <a:t>PosterPresentations.com</a:t>
              </a:r>
              <a:br>
                <a:rPr lang="en-US" sz="2800">
                  <a:solidFill>
                    <a:schemeClr val="lt1"/>
                  </a:solidFill>
                  <a:latin typeface="Trebuchet MS"/>
                  <a:ea typeface="Trebuchet MS"/>
                  <a:cs typeface="Trebuchet MS"/>
                  <a:sym typeface="Trebuchet MS"/>
                </a:rPr>
              </a:br>
              <a:endParaRPr sz="2800">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2800" b="0">
                  <a:solidFill>
                    <a:schemeClr val="lt1"/>
                  </a:solidFill>
                  <a:latin typeface="Trebuchet MS"/>
                  <a:ea typeface="Trebuchet MS"/>
                  <a:cs typeface="Trebuchet MS"/>
                  <a:sym typeface="Trebuchet MS"/>
                </a:rPr>
                <a:t>Need assistance? Call us at </a:t>
              </a:r>
              <a:r>
                <a:rPr lang="en-US" sz="2800" b="0">
                  <a:solidFill>
                    <a:srgbClr val="FFC000"/>
                  </a:solidFill>
                  <a:latin typeface="Trebuchet MS"/>
                  <a:ea typeface="Trebuchet MS"/>
                  <a:cs typeface="Trebuchet MS"/>
                  <a:sym typeface="Trebuchet MS"/>
                </a:rPr>
                <a:t>1.510.649.3001</a:t>
              </a:r>
              <a:endParaRPr/>
            </a:p>
            <a:p>
              <a:pPr marL="0" marR="0" lvl="0" indent="0" algn="l" rtl="0">
                <a:spcBef>
                  <a:spcPts val="0"/>
                </a:spcBef>
                <a:spcAft>
                  <a:spcPts val="0"/>
                </a:spcAft>
                <a:buNone/>
              </a:pPr>
              <a:endParaRPr sz="3600" b="1">
                <a:solidFill>
                  <a:srgbClr val="FFFF00"/>
                </a:solidFill>
                <a:latin typeface="Trebuchet MS"/>
                <a:ea typeface="Trebuchet MS"/>
                <a:cs typeface="Trebuchet MS"/>
                <a:sym typeface="Trebuchet MS"/>
              </a:endParaRPr>
            </a:p>
            <a:p>
              <a:pPr marL="0" marR="0" lvl="0" indent="0" algn="ctr" rtl="0">
                <a:spcBef>
                  <a:spcPts val="0"/>
                </a:spcBef>
                <a:spcAft>
                  <a:spcPts val="0"/>
                </a:spcAft>
                <a:buNone/>
              </a:pPr>
              <a:endParaRPr sz="2400" b="1">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4000" b="1">
                  <a:solidFill>
                    <a:schemeClr val="lt1"/>
                  </a:solidFill>
                  <a:latin typeface="Trebuchet MS"/>
                  <a:ea typeface="Trebuchet MS"/>
                  <a:cs typeface="Trebuchet MS"/>
                  <a:sym typeface="Trebuchet MS"/>
                </a:rPr>
                <a:t>QUICK START</a:t>
              </a:r>
              <a:endParaRPr/>
            </a:p>
            <a:p>
              <a:pPr marL="0" marR="0" lvl="0" indent="0" algn="ctr" rtl="0">
                <a:spcBef>
                  <a:spcPts val="0"/>
                </a:spcBef>
                <a:spcAft>
                  <a:spcPts val="0"/>
                </a:spcAft>
                <a:buNone/>
              </a:pPr>
              <a:endParaRPr sz="3200" b="1">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3200" b="1">
                  <a:solidFill>
                    <a:srgbClr val="FFC000"/>
                  </a:solidFill>
                  <a:latin typeface="Trebuchet MS"/>
                  <a:ea typeface="Trebuchet MS"/>
                  <a:cs typeface="Trebuchet MS"/>
                  <a:sym typeface="Trebuchet MS"/>
                </a:rPr>
                <a:t>Zoom in and out</a:t>
              </a:r>
              <a:endParaRPr/>
            </a:p>
            <a:p>
              <a:pPr marL="1892300" marR="0" lvl="0" indent="-1892300" algn="l" rtl="0">
                <a:spcBef>
                  <a:spcPts val="0"/>
                </a:spcBef>
                <a:spcAft>
                  <a:spcPts val="0"/>
                </a:spcAft>
                <a:buNone/>
              </a:pPr>
              <a:r>
                <a:rPr lang="en-US" sz="2400" b="0">
                  <a:solidFill>
                    <a:schemeClr val="lt1"/>
                  </a:solidFill>
                  <a:latin typeface="Trebuchet MS"/>
                  <a:ea typeface="Trebuchet MS"/>
                  <a:cs typeface="Trebuchet MS"/>
                  <a:sym typeface="Trebuchet MS"/>
                </a:rPr>
                <a:t>	</a:t>
              </a:r>
              <a:r>
                <a:rPr lang="en-US" sz="2400" b="0">
                  <a:solidFill>
                    <a:srgbClr val="BFBFBF"/>
                  </a:solidFill>
                  <a:latin typeface="Trebuchet MS"/>
                  <a:ea typeface="Trebuchet MS"/>
                  <a:cs typeface="Trebuchet MS"/>
                  <a:sym typeface="Trebuchet MS"/>
                </a:rPr>
                <a:t>As you work on your poster zoom in and out to the level that is more comfortable to you. </a:t>
              </a:r>
              <a:endParaRPr/>
            </a:p>
            <a:p>
              <a:pPr marL="1892300" marR="0" lvl="0" indent="-1892300" algn="l" rtl="0">
                <a:spcBef>
                  <a:spcPts val="0"/>
                </a:spcBef>
                <a:spcAft>
                  <a:spcPts val="0"/>
                </a:spcAft>
                <a:buNone/>
              </a:pPr>
              <a:r>
                <a:rPr lang="en-US" sz="2400" b="1">
                  <a:solidFill>
                    <a:srgbClr val="BFBFBF"/>
                  </a:solidFill>
                  <a:latin typeface="Trebuchet MS"/>
                  <a:ea typeface="Trebuchet MS"/>
                  <a:cs typeface="Trebuchet MS"/>
                  <a:sym typeface="Trebuchet MS"/>
                </a:rPr>
                <a:t>	</a:t>
              </a:r>
              <a:r>
                <a:rPr lang="en-US" sz="2400" b="0">
                  <a:solidFill>
                    <a:srgbClr val="BFBFBF"/>
                  </a:solidFill>
                  <a:latin typeface="Trebuchet MS"/>
                  <a:ea typeface="Trebuchet MS"/>
                  <a:cs typeface="Trebuchet MS"/>
                  <a:sym typeface="Trebuchet MS"/>
                </a:rPr>
                <a:t>Go to VIEW &gt; ZOOM.</a:t>
              </a:r>
              <a:endParaRPr/>
            </a:p>
            <a:p>
              <a:pPr marL="0" marR="0" lvl="0" indent="0" algn="l" rtl="0">
                <a:spcBef>
                  <a:spcPts val="0"/>
                </a:spcBef>
                <a:spcAft>
                  <a:spcPts val="0"/>
                </a:spcAft>
                <a:buNone/>
              </a:pPr>
              <a:endParaRPr sz="2800" b="0">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3200" b="1">
                  <a:solidFill>
                    <a:srgbClr val="FFC000"/>
                  </a:solidFill>
                  <a:latin typeface="Trebuchet MS"/>
                  <a:ea typeface="Trebuchet MS"/>
                  <a:cs typeface="Trebuchet MS"/>
                  <a:sym typeface="Trebuchet MS"/>
                </a:rPr>
                <a:t>Title, Authors, and Affiliations</a:t>
              </a:r>
              <a:endParaRPr/>
            </a:p>
            <a:p>
              <a:pPr marL="0" marR="0" lvl="0" indent="0" algn="l" rtl="0">
                <a:spcBef>
                  <a:spcPts val="0"/>
                </a:spcBef>
                <a:spcAft>
                  <a:spcPts val="0"/>
                </a:spcAft>
                <a:buNone/>
              </a:pPr>
              <a:r>
                <a:rPr lang="en-US" sz="2400" b="0">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l" rtl="0">
                <a:spcBef>
                  <a:spcPts val="0"/>
                </a:spcBef>
                <a:spcAft>
                  <a:spcPts val="0"/>
                </a:spcAft>
                <a:buNone/>
              </a:pPr>
              <a:r>
                <a:rPr lang="en-US" sz="2400" b="1">
                  <a:solidFill>
                    <a:srgbClr val="FFC000"/>
                  </a:solidFill>
                  <a:latin typeface="Trebuchet MS"/>
                  <a:ea typeface="Trebuchet MS"/>
                  <a:cs typeface="Trebuchet MS"/>
                  <a:sym typeface="Trebuchet MS"/>
                </a:rPr>
                <a:t>TIP: </a:t>
              </a:r>
              <a:r>
                <a:rPr lang="en-US" sz="2400" b="0">
                  <a:solidFill>
                    <a:srgbClr val="BFBFBF"/>
                  </a:solidFill>
                  <a:latin typeface="Trebuchet MS"/>
                  <a:ea typeface="Trebuchet MS"/>
                  <a:cs typeface="Trebuchet MS"/>
                  <a:sym typeface="Trebuchet MS"/>
                </a:rPr>
                <a:t>The font size of your title should be bigger than your name(s) and institution name(s).</a:t>
              </a:r>
              <a:endParaRPr/>
            </a:p>
            <a:p>
              <a:pPr marL="0" marR="0" lvl="0" indent="0" algn="l" rtl="0">
                <a:spcBef>
                  <a:spcPts val="0"/>
                </a:spcBef>
                <a:spcAft>
                  <a:spcPts val="0"/>
                </a:spcAft>
                <a:buNone/>
              </a:pPr>
              <a:br>
                <a:rPr lang="en-US" sz="2800" b="1">
                  <a:solidFill>
                    <a:schemeClr val="lt1"/>
                  </a:solidFill>
                  <a:latin typeface="Trebuchet MS"/>
                  <a:ea typeface="Trebuchet MS"/>
                  <a:cs typeface="Trebuchet MS"/>
                  <a:sym typeface="Trebuchet MS"/>
                </a:rPr>
              </a:br>
              <a:endParaRPr sz="2800" b="1">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r>
                <a:rPr lang="en-US" sz="3200" b="1">
                  <a:solidFill>
                    <a:srgbClr val="FFC000"/>
                  </a:solidFill>
                  <a:latin typeface="Trebuchet MS"/>
                  <a:ea typeface="Trebuchet MS"/>
                  <a:cs typeface="Trebuchet MS"/>
                  <a:sym typeface="Trebuchet MS"/>
                </a:rPr>
                <a:t>Adding Logos / Seals</a:t>
              </a:r>
              <a:endParaRPr/>
            </a:p>
            <a:p>
              <a:pPr marL="0" marR="0" lvl="0" indent="0" algn="l" rtl="0">
                <a:spcBef>
                  <a:spcPts val="0"/>
                </a:spcBef>
                <a:spcAft>
                  <a:spcPts val="0"/>
                </a:spcAft>
                <a:buNone/>
              </a:pPr>
              <a:r>
                <a:rPr lang="en-US" sz="2400" b="0">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l" rtl="0">
                <a:spcBef>
                  <a:spcPts val="0"/>
                </a:spcBef>
                <a:spcAft>
                  <a:spcPts val="0"/>
                </a:spcAft>
                <a:buNone/>
              </a:pPr>
              <a:r>
                <a:rPr lang="en-US" sz="2400" b="1">
                  <a:solidFill>
                    <a:srgbClr val="FFC000"/>
                  </a:solidFill>
                  <a:latin typeface="Trebuchet MS"/>
                  <a:ea typeface="Trebuchet MS"/>
                  <a:cs typeface="Trebuchet MS"/>
                  <a:sym typeface="Trebuchet MS"/>
                </a:rPr>
                <a:t>TIP: </a:t>
              </a:r>
              <a:r>
                <a:rPr lang="en-US" sz="2400" b="0">
                  <a:solidFill>
                    <a:srgbClr val="BFBFBF"/>
                  </a:solidFill>
                  <a:latin typeface="Trebuchet MS"/>
                  <a:ea typeface="Trebuchet MS"/>
                  <a:cs typeface="Trebuchet MS"/>
                  <a:sym typeface="Trebuchet MS"/>
                </a:rPr>
                <a:t>See if your school’s logo is available on our free poster templates page.</a:t>
              </a:r>
              <a:endParaRPr/>
            </a:p>
            <a:p>
              <a:pPr marL="0" marR="0" lvl="0" indent="0" algn="l" rtl="0">
                <a:spcBef>
                  <a:spcPts val="0"/>
                </a:spcBef>
                <a:spcAft>
                  <a:spcPts val="0"/>
                </a:spcAft>
                <a:buNone/>
              </a:pPr>
              <a:endParaRPr sz="2400" b="0">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3200" b="1">
                  <a:solidFill>
                    <a:srgbClr val="FFC000"/>
                  </a:solidFill>
                  <a:latin typeface="Trebuchet MS"/>
                  <a:ea typeface="Trebuchet MS"/>
                  <a:cs typeface="Trebuchet MS"/>
                  <a:sym typeface="Trebuchet MS"/>
                </a:rPr>
                <a:t>Photographs / Graphics</a:t>
              </a:r>
              <a:endParaRPr/>
            </a:p>
            <a:p>
              <a:pPr marL="0" marR="0" lvl="0" indent="0" algn="l" rtl="0">
                <a:spcBef>
                  <a:spcPts val="0"/>
                </a:spcBef>
                <a:spcAft>
                  <a:spcPts val="0"/>
                </a:spcAft>
                <a:buNone/>
              </a:pPr>
              <a:r>
                <a:rPr lang="en-US" sz="2400" b="0">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p>
            <a:p>
              <a:pPr marL="0" marR="0" lvl="0" indent="0" algn="l" rtl="0">
                <a:spcBef>
                  <a:spcPts val="0"/>
                </a:spcBef>
                <a:spcAft>
                  <a:spcPts val="0"/>
                </a:spcAft>
                <a:buNone/>
              </a:pPr>
              <a:endParaRPr sz="2400" b="0">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r>
                <a:rPr lang="en-US" sz="3200" b="1">
                  <a:solidFill>
                    <a:srgbClr val="FFC000"/>
                  </a:solidFill>
                  <a:latin typeface="Trebuchet MS"/>
                  <a:ea typeface="Trebuchet MS"/>
                  <a:cs typeface="Trebuchet MS"/>
                  <a:sym typeface="Trebuchet MS"/>
                </a:rPr>
                <a:t>Image Quality Check</a:t>
              </a:r>
              <a:endParaRPr/>
            </a:p>
            <a:p>
              <a:pPr marL="0" marR="0" lvl="0" indent="0" algn="l" rtl="0">
                <a:spcBef>
                  <a:spcPts val="0"/>
                </a:spcBef>
                <a:spcAft>
                  <a:spcPts val="0"/>
                </a:spcAft>
                <a:buNone/>
              </a:pPr>
              <a:r>
                <a:rPr lang="en-US" sz="2400" b="0">
                  <a:solidFill>
                    <a:srgbClr val="BFBFBF"/>
                  </a:solidFill>
                  <a:latin typeface="Trebuchet MS"/>
                  <a:ea typeface="Trebuchet MS"/>
                  <a:cs typeface="Trebuchet MS"/>
                  <a:sym typeface="Trebuchet MS"/>
                </a:rPr>
                <a:t>Zoom in and look at your images at 100% magnification. If they look good they will print well. </a:t>
              </a:r>
              <a:endParaRPr sz="2800" b="0">
                <a:solidFill>
                  <a:schemeClr val="lt1"/>
                </a:solidFill>
                <a:latin typeface="Trebuchet MS"/>
                <a:ea typeface="Trebuchet MS"/>
                <a:cs typeface="Trebuchet MS"/>
                <a:sym typeface="Trebuchet MS"/>
              </a:endParaRPr>
            </a:p>
          </p:txBody>
        </p:sp>
        <p:cxnSp>
          <p:nvCxnSpPr>
            <p:cNvPr id="136" name="Shape 136"/>
            <p:cNvCxnSpPr/>
            <p:nvPr/>
          </p:nvCxnSpPr>
          <p:spPr>
            <a:xfrm>
              <a:off x="-11225189" y="8422500"/>
              <a:ext cx="10999746" cy="3341"/>
            </a:xfrm>
            <a:prstGeom prst="straightConnector1">
              <a:avLst/>
            </a:prstGeom>
            <a:noFill/>
            <a:ln w="9525" cap="flat" cmpd="sng">
              <a:solidFill>
                <a:srgbClr val="FFC000"/>
              </a:solidFill>
              <a:prstDash val="solid"/>
              <a:round/>
              <a:headEnd type="none" w="sm" len="sm"/>
              <a:tailEnd type="none" w="sm" len="sm"/>
            </a:ln>
          </p:spPr>
        </p:cxnSp>
        <p:pic>
          <p:nvPicPr>
            <p:cNvPr id="137" name="Shape 137"/>
            <p:cNvPicPr preferRelativeResize="0"/>
            <p:nvPr/>
          </p:nvPicPr>
          <p:blipFill rotWithShape="1">
            <a:blip r:embed="rId8">
              <a:alphaModFix/>
            </a:blip>
            <a:srcRect/>
            <a:stretch/>
          </p:blipFill>
          <p:spPr>
            <a:xfrm>
              <a:off x="-10740740" y="10261718"/>
              <a:ext cx="1597666" cy="1201935"/>
            </a:xfrm>
            <a:prstGeom prst="rect">
              <a:avLst/>
            </a:prstGeom>
            <a:noFill/>
            <a:ln>
              <a:noFill/>
            </a:ln>
          </p:spPr>
        </p:pic>
        <p:pic>
          <p:nvPicPr>
            <p:cNvPr id="138" name="Shape 138"/>
            <p:cNvPicPr preferRelativeResize="0"/>
            <p:nvPr/>
          </p:nvPicPr>
          <p:blipFill rotWithShape="1">
            <a:blip r:embed="rId9">
              <a:alphaModFix/>
            </a:blip>
            <a:srcRect/>
            <a:stretch/>
          </p:blipFill>
          <p:spPr>
            <a:xfrm>
              <a:off x="-10732765" y="15696927"/>
              <a:ext cx="9986808" cy="1053596"/>
            </a:xfrm>
            <a:prstGeom prst="rect">
              <a:avLst/>
            </a:prstGeom>
            <a:noFill/>
            <a:ln>
              <a:noFill/>
            </a:ln>
          </p:spPr>
        </p:pic>
        <p:grpSp>
          <p:nvGrpSpPr>
            <p:cNvPr id="139" name="Shape 139"/>
            <p:cNvGrpSpPr/>
            <p:nvPr/>
          </p:nvGrpSpPr>
          <p:grpSpPr>
            <a:xfrm>
              <a:off x="-9744992" y="23540956"/>
              <a:ext cx="7531182" cy="2120440"/>
              <a:chOff x="-4470427" y="11016658"/>
              <a:chExt cx="3470785" cy="974220"/>
            </a:xfrm>
          </p:grpSpPr>
          <p:grpSp>
            <p:nvGrpSpPr>
              <p:cNvPr id="140" name="Shape 140"/>
              <p:cNvGrpSpPr/>
              <p:nvPr/>
            </p:nvGrpSpPr>
            <p:grpSpPr>
              <a:xfrm>
                <a:off x="-2783495" y="11060886"/>
                <a:ext cx="624431" cy="893535"/>
                <a:chOff x="-3958697" y="11117435"/>
                <a:chExt cx="779338" cy="1280430"/>
              </a:xfrm>
            </p:grpSpPr>
            <p:pic>
              <p:nvPicPr>
                <p:cNvPr id="141" name="Shape 141"/>
                <p:cNvPicPr preferRelativeResize="0"/>
                <p:nvPr/>
              </p:nvPicPr>
              <p:blipFill rotWithShape="1">
                <a:blip r:embed="rId10">
                  <a:alphaModFix/>
                </a:blip>
                <a:srcRect/>
                <a:stretch/>
              </p:blipFill>
              <p:spPr>
                <a:xfrm>
                  <a:off x="-3948160" y="11117435"/>
                  <a:ext cx="768801" cy="1090857"/>
                </a:xfrm>
                <a:prstGeom prst="rect">
                  <a:avLst/>
                </a:prstGeom>
                <a:noFill/>
                <a:ln>
                  <a:noFill/>
                </a:ln>
              </p:spPr>
            </p:pic>
            <p:sp>
              <p:nvSpPr>
                <p:cNvPr id="142" name="Shape 142"/>
                <p:cNvSpPr txBox="1"/>
                <p:nvPr/>
              </p:nvSpPr>
              <p:spPr>
                <a:xfrm>
                  <a:off x="-3958697" y="12114178"/>
                  <a:ext cx="779337" cy="283687"/>
                </a:xfrm>
                <a:prstGeom prst="rect">
                  <a:avLst/>
                </a:prstGeom>
                <a:solidFill>
                  <a:schemeClr val="accent1"/>
                </a:solid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en-US" sz="1600" b="1">
                      <a:solidFill>
                        <a:schemeClr val="dk1"/>
                      </a:solidFill>
                      <a:latin typeface="Calibri"/>
                      <a:ea typeface="Calibri"/>
                      <a:cs typeface="Calibri"/>
                      <a:sym typeface="Calibri"/>
                    </a:rPr>
                    <a:t>ORIGINAL</a:t>
                  </a:r>
                  <a:endParaRPr/>
                </a:p>
              </p:txBody>
            </p:sp>
          </p:grpSp>
          <p:grpSp>
            <p:nvGrpSpPr>
              <p:cNvPr id="143" name="Shape 143"/>
              <p:cNvGrpSpPr/>
              <p:nvPr/>
            </p:nvGrpSpPr>
            <p:grpSpPr>
              <a:xfrm>
                <a:off x="-2033159" y="11060889"/>
                <a:ext cx="1033517" cy="893529"/>
                <a:chOff x="-2921738" y="11200127"/>
                <a:chExt cx="1420279" cy="1227904"/>
              </a:xfrm>
            </p:grpSpPr>
            <p:pic>
              <p:nvPicPr>
                <p:cNvPr id="144" name="Shape 144"/>
                <p:cNvPicPr preferRelativeResize="0"/>
                <p:nvPr/>
              </p:nvPicPr>
              <p:blipFill rotWithShape="1">
                <a:blip r:embed="rId10">
                  <a:alphaModFix/>
                </a:blip>
                <a:srcRect/>
                <a:stretch/>
              </p:blipFill>
              <p:spPr>
                <a:xfrm>
                  <a:off x="-2921738" y="11200127"/>
                  <a:ext cx="1420279" cy="1029694"/>
                </a:xfrm>
                <a:prstGeom prst="rect">
                  <a:avLst/>
                </a:prstGeom>
                <a:noFill/>
                <a:ln>
                  <a:noFill/>
                </a:ln>
              </p:spPr>
            </p:pic>
            <p:sp>
              <p:nvSpPr>
                <p:cNvPr id="145" name="Shape 145"/>
                <p:cNvSpPr txBox="1"/>
                <p:nvPr/>
              </p:nvSpPr>
              <p:spPr>
                <a:xfrm>
                  <a:off x="-2918991" y="12175418"/>
                  <a:ext cx="1417532" cy="252613"/>
                </a:xfrm>
                <a:prstGeom prst="rect">
                  <a:avLst/>
                </a:prstGeom>
                <a:solidFill>
                  <a:srgbClr val="FF0000"/>
                </a:solidFill>
                <a:ln>
                  <a:noFill/>
                </a:ln>
              </p:spPr>
              <p:txBody>
                <a:bodyPr spcFirstLastPara="1" wrap="square" lIns="457200" tIns="91425" rIns="457200" bIns="91425" anchor="t" anchorCtr="0">
                  <a:noAutofit/>
                </a:bodyPr>
                <a:lstStyle/>
                <a:p>
                  <a:pPr marL="0" marR="0" lvl="0" indent="0" algn="ctr" rtl="0">
                    <a:spcBef>
                      <a:spcPts val="0"/>
                    </a:spcBef>
                    <a:spcAft>
                      <a:spcPts val="0"/>
                    </a:spcAft>
                    <a:buNone/>
                  </a:pPr>
                  <a:r>
                    <a:rPr lang="en-US" sz="1400" b="1">
                      <a:solidFill>
                        <a:schemeClr val="lt1"/>
                      </a:solidFill>
                      <a:latin typeface="Calibri"/>
                      <a:ea typeface="Calibri"/>
                      <a:cs typeface="Calibri"/>
                      <a:sym typeface="Calibri"/>
                    </a:rPr>
                    <a:t>DISTORTED</a:t>
                  </a:r>
                  <a:endParaRPr sz="700" b="1">
                    <a:solidFill>
                      <a:schemeClr val="lt1"/>
                    </a:solidFill>
                    <a:latin typeface="Calibri"/>
                    <a:ea typeface="Calibri"/>
                    <a:cs typeface="Calibri"/>
                    <a:sym typeface="Calibri"/>
                  </a:endParaRPr>
                </a:p>
              </p:txBody>
            </p:sp>
          </p:grpSp>
          <p:pic>
            <p:nvPicPr>
              <p:cNvPr id="146" name="Shape 146"/>
              <p:cNvPicPr preferRelativeResize="0"/>
              <p:nvPr/>
            </p:nvPicPr>
            <p:blipFill rotWithShape="1">
              <a:blip r:embed="rId11">
                <a:alphaModFix/>
              </a:blip>
              <a:srcRect/>
              <a:stretch/>
            </p:blipFill>
            <p:spPr>
              <a:xfrm>
                <a:off x="-4470427" y="11016658"/>
                <a:ext cx="1098742" cy="847761"/>
              </a:xfrm>
              <a:prstGeom prst="rect">
                <a:avLst/>
              </a:prstGeom>
              <a:noFill/>
              <a:ln>
                <a:noFill/>
              </a:ln>
            </p:spPr>
          </p:pic>
          <p:sp>
            <p:nvSpPr>
              <p:cNvPr id="147" name="Shape 147"/>
              <p:cNvSpPr txBox="1"/>
              <p:nvPr/>
            </p:nvSpPr>
            <p:spPr>
              <a:xfrm>
                <a:off x="-4440600" y="11665645"/>
                <a:ext cx="1035685" cy="325233"/>
              </a:xfrm>
              <a:prstGeom prst="rect">
                <a:avLst/>
              </a:prstGeom>
              <a:noFill/>
              <a:ln>
                <a:noFill/>
              </a:ln>
            </p:spPr>
            <p:txBody>
              <a:bodyPr spcFirstLastPara="1" wrap="square" lIns="457200" tIns="457200" rIns="457200" bIns="0" anchor="t"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Corner handles</a:t>
                </a:r>
                <a:endParaRPr sz="1600">
                  <a:solidFill>
                    <a:schemeClr val="lt1"/>
                  </a:solidFill>
                  <a:latin typeface="Calibri"/>
                  <a:ea typeface="Calibri"/>
                  <a:cs typeface="Calibri"/>
                  <a:sym typeface="Calibri"/>
                </a:endParaRPr>
              </a:p>
            </p:txBody>
          </p:sp>
        </p:grpSp>
        <p:grpSp>
          <p:nvGrpSpPr>
            <p:cNvPr id="148" name="Shape 148"/>
            <p:cNvGrpSpPr/>
            <p:nvPr/>
          </p:nvGrpSpPr>
          <p:grpSpPr>
            <a:xfrm>
              <a:off x="-10398794" y="27751410"/>
              <a:ext cx="9323012" cy="2453250"/>
              <a:chOff x="-4754996" y="12734136"/>
              <a:chExt cx="4296559" cy="1127128"/>
            </a:xfrm>
          </p:grpSpPr>
          <p:pic>
            <p:nvPicPr>
              <p:cNvPr id="149" name="Shape 149"/>
              <p:cNvPicPr preferRelativeResize="0"/>
              <p:nvPr/>
            </p:nvPicPr>
            <p:blipFill rotWithShape="1">
              <a:blip r:embed="rId12">
                <a:alphaModFix/>
              </a:blip>
              <a:srcRect/>
              <a:stretch/>
            </p:blipFill>
            <p:spPr>
              <a:xfrm>
                <a:off x="-4533347" y="12734142"/>
                <a:ext cx="1828800" cy="1117600"/>
              </a:xfrm>
              <a:prstGeom prst="rect">
                <a:avLst/>
              </a:prstGeom>
              <a:noFill/>
              <a:ln>
                <a:noFill/>
              </a:ln>
            </p:spPr>
          </p:pic>
          <p:pic>
            <p:nvPicPr>
              <p:cNvPr id="150" name="Shape 150"/>
              <p:cNvPicPr preferRelativeResize="0"/>
              <p:nvPr/>
            </p:nvPicPr>
            <p:blipFill rotWithShape="1">
              <a:blip r:embed="rId13">
                <a:alphaModFix/>
              </a:blip>
              <a:srcRect/>
              <a:stretch/>
            </p:blipFill>
            <p:spPr>
              <a:xfrm>
                <a:off x="-2456641" y="12737835"/>
                <a:ext cx="1828800" cy="1117600"/>
              </a:xfrm>
              <a:prstGeom prst="rect">
                <a:avLst/>
              </a:prstGeom>
              <a:noFill/>
              <a:ln>
                <a:noFill/>
              </a:ln>
            </p:spPr>
          </p:pic>
          <p:sp>
            <p:nvSpPr>
              <p:cNvPr id="151" name="Shape 151"/>
              <p:cNvSpPr txBox="1"/>
              <p:nvPr/>
            </p:nvSpPr>
            <p:spPr>
              <a:xfrm rot="-5400000">
                <a:off x="-5235785" y="13214925"/>
                <a:ext cx="1117601" cy="156024"/>
              </a:xfrm>
              <a:prstGeom prst="rect">
                <a:avLst/>
              </a:prstGeom>
              <a:noFill/>
              <a:ln>
                <a:noFill/>
              </a:ln>
            </p:spPr>
            <p:txBody>
              <a:bodyPr spcFirstLastPara="1" wrap="square" lIns="91425" tIns="91425" rIns="91425" bIns="0" anchor="t" anchorCtr="0">
                <a:noAutofit/>
              </a:bodyPr>
              <a:lstStyle/>
              <a:p>
                <a:pPr marL="0" marR="0" lvl="0" indent="0" algn="ctr" rtl="0">
                  <a:spcBef>
                    <a:spcPts val="0"/>
                  </a:spcBef>
                  <a:spcAft>
                    <a:spcPts val="0"/>
                  </a:spcAft>
                  <a:buNone/>
                </a:pPr>
                <a:r>
                  <a:rPr lang="en-US" sz="1600">
                    <a:solidFill>
                      <a:srgbClr val="92D050"/>
                    </a:solidFill>
                    <a:latin typeface="Calibri"/>
                    <a:ea typeface="Calibri"/>
                    <a:cs typeface="Calibri"/>
                    <a:sym typeface="Calibri"/>
                  </a:rPr>
                  <a:t>Good </a:t>
                </a:r>
                <a:r>
                  <a:rPr lang="en-US" sz="1600">
                    <a:solidFill>
                      <a:schemeClr val="lt1"/>
                    </a:solidFill>
                    <a:latin typeface="Calibri"/>
                    <a:ea typeface="Calibri"/>
                    <a:cs typeface="Calibri"/>
                    <a:sym typeface="Calibri"/>
                  </a:rPr>
                  <a:t>printing quality</a:t>
                </a:r>
                <a:endParaRPr sz="1600">
                  <a:solidFill>
                    <a:schemeClr val="lt1"/>
                  </a:solidFill>
                  <a:latin typeface="Calibri"/>
                  <a:ea typeface="Calibri"/>
                  <a:cs typeface="Calibri"/>
                  <a:sym typeface="Calibri"/>
                </a:endParaRPr>
              </a:p>
            </p:txBody>
          </p:sp>
          <p:sp>
            <p:nvSpPr>
              <p:cNvPr id="152" name="Shape 152"/>
              <p:cNvSpPr txBox="1"/>
              <p:nvPr/>
            </p:nvSpPr>
            <p:spPr>
              <a:xfrm rot="-5400000">
                <a:off x="-1095250" y="13224452"/>
                <a:ext cx="1117601" cy="156024"/>
              </a:xfrm>
              <a:prstGeom prst="rect">
                <a:avLst/>
              </a:prstGeom>
              <a:noFill/>
              <a:ln>
                <a:noFill/>
              </a:ln>
            </p:spPr>
            <p:txBody>
              <a:bodyPr spcFirstLastPara="1" wrap="square" lIns="91425" tIns="91425" rIns="91425" bIns="0" anchor="t" anchorCtr="0">
                <a:noAutofit/>
              </a:bodyPr>
              <a:lstStyle/>
              <a:p>
                <a:pPr marL="0" marR="0" lvl="0" indent="0" algn="ctr" rtl="0">
                  <a:spcBef>
                    <a:spcPts val="0"/>
                  </a:spcBef>
                  <a:spcAft>
                    <a:spcPts val="0"/>
                  </a:spcAft>
                  <a:buNone/>
                </a:pPr>
                <a:r>
                  <a:rPr lang="en-US" sz="1600">
                    <a:solidFill>
                      <a:srgbClr val="FF0000"/>
                    </a:solidFill>
                    <a:latin typeface="Calibri"/>
                    <a:ea typeface="Calibri"/>
                    <a:cs typeface="Calibri"/>
                    <a:sym typeface="Calibri"/>
                  </a:rPr>
                  <a:t>Bad </a:t>
                </a:r>
                <a:r>
                  <a:rPr lang="en-US" sz="1600">
                    <a:solidFill>
                      <a:schemeClr val="lt1"/>
                    </a:solidFill>
                    <a:latin typeface="Calibri"/>
                    <a:ea typeface="Calibri"/>
                    <a:cs typeface="Calibri"/>
                    <a:sym typeface="Calibri"/>
                  </a:rPr>
                  <a:t>printing quality</a:t>
                </a:r>
                <a:endParaRPr/>
              </a:p>
            </p:txBody>
          </p:sp>
        </p:grpSp>
      </p:grpSp>
      <p:sp>
        <p:nvSpPr>
          <p:cNvPr id="153" name="Shape 153"/>
          <p:cNvSpPr/>
          <p:nvPr/>
        </p:nvSpPr>
        <p:spPr>
          <a:xfrm rot="10800000">
            <a:off x="-6418" y="31869602"/>
            <a:ext cx="43891199" cy="1042617"/>
          </a:xfrm>
          <a:prstGeom prst="rect">
            <a:avLst/>
          </a:prstGeom>
          <a:gradFill>
            <a:gsLst>
              <a:gs pos="0">
                <a:srgbClr val="98C2F5"/>
              </a:gs>
              <a:gs pos="100000">
                <a:schemeClr val="lt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sp>
        <p:nvSpPr>
          <p:cNvPr id="154" name="Shape 154"/>
          <p:cNvSpPr/>
          <p:nvPr/>
        </p:nvSpPr>
        <p:spPr>
          <a:xfrm>
            <a:off x="0" y="-55065"/>
            <a:ext cx="43891199" cy="1042617"/>
          </a:xfrm>
          <a:prstGeom prst="rect">
            <a:avLst/>
          </a:prstGeom>
          <a:gradFill>
            <a:gsLst>
              <a:gs pos="0">
                <a:srgbClr val="98C2F5"/>
              </a:gs>
              <a:gs pos="100000">
                <a:schemeClr val="lt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sp>
        <p:nvSpPr>
          <p:cNvPr id="155" name="Shape 155"/>
          <p:cNvSpPr/>
          <p:nvPr/>
        </p:nvSpPr>
        <p:spPr>
          <a:xfrm>
            <a:off x="6096" y="4742487"/>
            <a:ext cx="43891199" cy="274521"/>
          </a:xfrm>
          <a:prstGeom prst="rect">
            <a:avLst/>
          </a:prstGeom>
          <a:gradFill>
            <a:gsLst>
              <a:gs pos="0">
                <a:srgbClr val="98C2F5"/>
              </a:gs>
              <a:gs pos="51000">
                <a:schemeClr val="lt1"/>
              </a:gs>
              <a:gs pos="100000">
                <a:srgbClr val="DAE9F6"/>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sp>
        <p:nvSpPr>
          <p:cNvPr id="156" name="Shape 156"/>
          <p:cNvSpPr txBox="1"/>
          <p:nvPr/>
        </p:nvSpPr>
        <p:spPr>
          <a:xfrm>
            <a:off x="44487206" y="31298534"/>
            <a:ext cx="7629577" cy="1399638"/>
          </a:xfrm>
          <a:prstGeom prst="rect">
            <a:avLst/>
          </a:prstGeom>
          <a:noFill/>
          <a:ln>
            <a:noFill/>
          </a:ln>
        </p:spPr>
        <p:txBody>
          <a:bodyPr spcFirstLastPara="1" wrap="square" lIns="65300" tIns="32650" rIns="65300" bIns="32650" anchor="t" anchorCtr="0">
            <a:noAutofit/>
          </a:bodyPr>
          <a:lstStyle/>
          <a:p>
            <a:pPr marL="400050" marR="0" lvl="0" indent="-400050" algn="l" rtl="0">
              <a:lnSpc>
                <a:spcPct val="92857"/>
              </a:lnSpc>
              <a:spcBef>
                <a:spcPts val="0"/>
              </a:spcBef>
              <a:spcAft>
                <a:spcPts val="0"/>
              </a:spcAft>
              <a:buNone/>
            </a:pPr>
            <a:r>
              <a:rPr lang="en-US" sz="2800">
                <a:solidFill>
                  <a:schemeClr val="lt1"/>
                </a:solidFill>
                <a:latin typeface="Calibri"/>
                <a:ea typeface="Calibri"/>
                <a:cs typeface="Calibri"/>
                <a:sym typeface="Calibri"/>
              </a:rPr>
              <a:t>© 2015 PosterPresentations.com</a:t>
            </a:r>
            <a:br>
              <a:rPr lang="en-US" sz="28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2117 Fourth Street , Unit C</a:t>
            </a:r>
            <a:endParaRPr/>
          </a:p>
          <a:p>
            <a:pPr marL="400050" marR="0" lvl="0" indent="-400050" algn="l" rtl="0">
              <a:lnSpc>
                <a:spcPct val="108333"/>
              </a:lnSpc>
              <a:spcBef>
                <a:spcPts val="0"/>
              </a:spcBef>
              <a:spcAft>
                <a:spcPts val="0"/>
              </a:spcAft>
              <a:buNone/>
            </a:pPr>
            <a:r>
              <a:rPr lang="en-US" sz="2400">
                <a:solidFill>
                  <a:schemeClr val="lt1"/>
                </a:solidFill>
                <a:latin typeface="Calibri"/>
                <a:ea typeface="Calibri"/>
                <a:cs typeface="Calibri"/>
                <a:sym typeface="Calibri"/>
              </a:rPr>
              <a:t>	Berkeley CA </a:t>
            </a:r>
            <a:r>
              <a:rPr lang="en-US" sz="2000">
                <a:solidFill>
                  <a:schemeClr val="lt1"/>
                </a:solidFill>
                <a:latin typeface="Calibri"/>
                <a:ea typeface="Calibri"/>
                <a:cs typeface="Calibri"/>
                <a:sym typeface="Calibri"/>
              </a:rPr>
              <a:t>94710</a:t>
            </a:r>
            <a:endParaRPr sz="2400">
              <a:solidFill>
                <a:schemeClr val="lt1"/>
              </a:solidFill>
              <a:latin typeface="Calibri"/>
              <a:ea typeface="Calibri"/>
              <a:cs typeface="Calibri"/>
              <a:sym typeface="Calibri"/>
            </a:endParaRPr>
          </a:p>
          <a:p>
            <a:pPr marL="400050" marR="0" lvl="0" indent="-400050" algn="l" rtl="0">
              <a:lnSpc>
                <a:spcPct val="108333"/>
              </a:lnSpc>
              <a:spcBef>
                <a:spcPts val="0"/>
              </a:spcBef>
              <a:spcAft>
                <a:spcPts val="0"/>
              </a:spcAft>
              <a:buNone/>
            </a:pPr>
            <a:r>
              <a:rPr lang="en-US" sz="2400" b="1">
                <a:solidFill>
                  <a:srgbClr val="FFFF00"/>
                </a:solidFill>
                <a:latin typeface="Calibri"/>
                <a:ea typeface="Calibri"/>
                <a:cs typeface="Calibri"/>
                <a:sym typeface="Calibri"/>
              </a:rPr>
              <a:t>	posterpresenter@gmail.com</a:t>
            </a:r>
            <a:endParaRPr sz="2800" b="1">
              <a:solidFill>
                <a:srgbClr val="FFFF00"/>
              </a:solidFill>
              <a:latin typeface="Calibri"/>
              <a:ea typeface="Calibri"/>
              <a:cs typeface="Calibri"/>
              <a:sym typeface="Calibri"/>
            </a:endParaRPr>
          </a:p>
        </p:txBody>
      </p:sp>
      <p:sp>
        <p:nvSpPr>
          <p:cNvPr id="157" name="Shape 157"/>
          <p:cNvSpPr txBox="1"/>
          <p:nvPr/>
        </p:nvSpPr>
        <p:spPr>
          <a:xfrm>
            <a:off x="1484177" y="32306272"/>
            <a:ext cx="2514600" cy="336819"/>
          </a:xfrm>
          <a:prstGeom prst="rect">
            <a:avLst/>
          </a:prstGeom>
          <a:noFill/>
          <a:ln>
            <a:noFill/>
          </a:ln>
        </p:spPr>
        <p:txBody>
          <a:bodyPr spcFirstLastPara="1" wrap="square" lIns="91250" tIns="45600" rIns="91250" bIns="45600" anchor="t" anchorCtr="0">
            <a:noAutofit/>
          </a:bodyPr>
          <a:lstStyle/>
          <a:p>
            <a:pPr marL="0" marR="0" lvl="0" indent="0" algn="l" rtl="0">
              <a:lnSpc>
                <a:spcPct val="65000"/>
              </a:lnSpc>
              <a:spcBef>
                <a:spcPts val="0"/>
              </a:spcBef>
              <a:spcAft>
                <a:spcPts val="0"/>
              </a:spcAft>
              <a:buNone/>
            </a:pPr>
            <a:r>
              <a:rPr lang="en-US" sz="500" b="1">
                <a:solidFill>
                  <a:srgbClr val="BFBFBF"/>
                </a:solidFill>
                <a:latin typeface="Arial"/>
                <a:ea typeface="Arial"/>
                <a:cs typeface="Arial"/>
                <a:sym typeface="Arial"/>
              </a:rPr>
              <a:t>RESEARCH POSTER PRESENTATION DESIGN © 2015</a:t>
            </a:r>
            <a:endParaRPr/>
          </a:p>
          <a:p>
            <a:pPr marL="0" marR="0" lvl="0" indent="0" algn="l" rtl="0">
              <a:lnSpc>
                <a:spcPct val="65000"/>
              </a:lnSpc>
              <a:spcBef>
                <a:spcPts val="550"/>
              </a:spcBef>
              <a:spcAft>
                <a:spcPts val="0"/>
              </a:spcAft>
              <a:buNone/>
            </a:pPr>
            <a:r>
              <a:rPr lang="en-US" sz="1100" b="1">
                <a:solidFill>
                  <a:srgbClr val="BFBFBF"/>
                </a:solidFill>
                <a:latin typeface="Arial"/>
                <a:ea typeface="Arial"/>
                <a:cs typeface="Arial"/>
                <a:sym typeface="Arial"/>
              </a:rPr>
              <a:t>www.PosterPresentations.com</a:t>
            </a:r>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jp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hyperlink" Target="https://blog.openai.com/better-exploration-with-parameter-noise/" TargetMode="External"/><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hyperlink" Target="https://arxiv.org/abs/1509.02971" TargetMode="External"/><Relationship Id="rId11" Type="http://schemas.openxmlformats.org/officeDocument/2006/relationships/image" Target="../media/image15.png"/><Relationship Id="rId5" Type="http://schemas.openxmlformats.org/officeDocument/2006/relationships/hyperlink" Target="https://arxiv.org/pdf/1706.01905.pdf" TargetMode="External"/><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hyperlink" Target="https://github.com/openai/baselines/tree/master/baselines/ddpg" TargetMode="External"/><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942080" y="6273582"/>
            <a:ext cx="13544300" cy="6075487"/>
          </a:xfrm>
          <a:prstGeom prst="rect">
            <a:avLst/>
          </a:prstGeom>
          <a:noFill/>
          <a:ln>
            <a:noFill/>
          </a:ln>
        </p:spPr>
        <p:txBody>
          <a:bodyPr spcFirstLastPara="1" wrap="square" lIns="228575" tIns="228575" rIns="228575" bIns="228575" anchor="ctr" anchorCtr="0">
            <a:noAutofit/>
          </a:bodyPr>
          <a:lstStyle/>
          <a:p>
            <a:pPr marL="0" marR="0" lvl="0" indent="0" algn="just" rtl="0">
              <a:spcBef>
                <a:spcPts val="0"/>
              </a:spcBef>
              <a:spcAft>
                <a:spcPts val="0"/>
              </a:spcAft>
              <a:buClr>
                <a:srgbClr val="1F3864"/>
              </a:buClr>
              <a:buSzPts val="3200"/>
              <a:buFont typeface="Arial"/>
              <a:buNone/>
            </a:pPr>
            <a:r>
              <a:rPr lang="en-US" sz="3200" b="0" i="0" u="none" strike="noStrike" cap="none" dirty="0">
                <a:solidFill>
                  <a:srgbClr val="1F3864"/>
                </a:solidFill>
                <a:latin typeface="Times New Roman"/>
                <a:ea typeface="Times New Roman"/>
                <a:cs typeface="Times New Roman"/>
                <a:sym typeface="Times New Roman"/>
              </a:rPr>
              <a:t>In this project, we want to solve some deficiencies of traditional reinforcement learning algorithm, such as data inefficiency, computation inefficiency on single computer, unintelligent exploration problem, and not leveraging previous trained data. </a:t>
            </a:r>
            <a:endParaRPr dirty="0"/>
          </a:p>
          <a:p>
            <a:pPr marL="0" marR="0" lvl="0" indent="0" algn="just" rtl="0">
              <a:spcBef>
                <a:spcPts val="640"/>
              </a:spcBef>
              <a:spcAft>
                <a:spcPts val="0"/>
              </a:spcAft>
              <a:buClr>
                <a:srgbClr val="1F3864"/>
              </a:buClr>
              <a:buSzPts val="3200"/>
              <a:buFont typeface="Arial"/>
              <a:buNone/>
            </a:pPr>
            <a:r>
              <a:rPr lang="en-US" sz="3200" b="0" i="0" u="none" strike="noStrike" cap="none" dirty="0">
                <a:solidFill>
                  <a:srgbClr val="1F3864"/>
                </a:solidFill>
                <a:latin typeface="Times New Roman"/>
                <a:ea typeface="Times New Roman"/>
                <a:cs typeface="Times New Roman"/>
                <a:sym typeface="Times New Roman"/>
              </a:rPr>
              <a:t>With the baseline algorithm, parameter space noise for exploration, we can have a more intelligent way to do consistent exploration, and obtain a richer set of behavior. </a:t>
            </a:r>
            <a:endParaRPr dirty="0"/>
          </a:p>
          <a:p>
            <a:pPr marL="0" marR="0" lvl="0" indent="0" algn="just" rtl="0">
              <a:spcBef>
                <a:spcPts val="640"/>
              </a:spcBef>
              <a:spcAft>
                <a:spcPts val="0"/>
              </a:spcAft>
              <a:buClr>
                <a:srgbClr val="1F3864"/>
              </a:buClr>
              <a:buSzPts val="3200"/>
              <a:buFont typeface="Arial"/>
              <a:buNone/>
            </a:pPr>
            <a:r>
              <a:rPr lang="en-US" sz="3200" b="0" i="0" u="none" strike="noStrike" cap="none" dirty="0">
                <a:solidFill>
                  <a:srgbClr val="1F3864"/>
                </a:solidFill>
                <a:latin typeface="Times New Roman"/>
                <a:ea typeface="Times New Roman"/>
                <a:cs typeface="Times New Roman"/>
                <a:sym typeface="Times New Roman"/>
              </a:rPr>
              <a:t>However, this baseline algorithm with DDPG is not stable enough to solve continuous problems, and converge very slow.  Therefore, we implement a so called Multi-DDPG structure to cho</a:t>
            </a:r>
            <a:r>
              <a:rPr lang="en-US" altLang="zh-CN" sz="3200" b="0" i="0" u="none" strike="noStrike" cap="none" dirty="0">
                <a:solidFill>
                  <a:srgbClr val="1F3864"/>
                </a:solidFill>
                <a:latin typeface="Times New Roman"/>
                <a:ea typeface="Times New Roman"/>
                <a:cs typeface="Times New Roman"/>
                <a:sym typeface="Times New Roman"/>
              </a:rPr>
              <a:t>o</a:t>
            </a:r>
            <a:r>
              <a:rPr lang="en-US" sz="3200" b="0" i="0" u="none" strike="noStrike" cap="none" dirty="0">
                <a:solidFill>
                  <a:srgbClr val="1F3864"/>
                </a:solidFill>
                <a:latin typeface="Times New Roman"/>
                <a:ea typeface="Times New Roman"/>
                <a:cs typeface="Times New Roman"/>
                <a:sym typeface="Times New Roman"/>
              </a:rPr>
              <a:t>se best agent among agents in current episode as a distributor for next episode is a way to reduce the chaos. </a:t>
            </a:r>
            <a:endParaRPr dirty="0"/>
          </a:p>
        </p:txBody>
      </p:sp>
      <p:sp>
        <p:nvSpPr>
          <p:cNvPr id="182" name="Shape 182"/>
          <p:cNvSpPr txBox="1">
            <a:spLocks noGrp="1"/>
          </p:cNvSpPr>
          <p:nvPr>
            <p:ph type="body" idx="2"/>
          </p:nvPr>
        </p:nvSpPr>
        <p:spPr>
          <a:xfrm>
            <a:off x="922338" y="5378135"/>
            <a:ext cx="13573126" cy="861766"/>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1F3864"/>
              </a:buClr>
              <a:buSzPts val="4400"/>
              <a:buFont typeface="Arial"/>
              <a:buNone/>
            </a:pPr>
            <a:r>
              <a:rPr lang="en-US" sz="4400" b="1" i="0" u="sng" strike="noStrike" cap="none">
                <a:solidFill>
                  <a:srgbClr val="1F3864"/>
                </a:solidFill>
                <a:latin typeface="Calibri"/>
                <a:ea typeface="Calibri"/>
                <a:cs typeface="Calibri"/>
                <a:sym typeface="Calibri"/>
              </a:rPr>
              <a:t>INTRODUCTION</a:t>
            </a:r>
            <a:endParaRPr/>
          </a:p>
        </p:txBody>
      </p:sp>
      <p:sp>
        <p:nvSpPr>
          <p:cNvPr id="183" name="Shape 183"/>
          <p:cNvSpPr txBox="1">
            <a:spLocks noGrp="1"/>
          </p:cNvSpPr>
          <p:nvPr>
            <p:ph type="body" idx="3"/>
          </p:nvPr>
        </p:nvSpPr>
        <p:spPr>
          <a:xfrm>
            <a:off x="942080" y="13308422"/>
            <a:ext cx="13533641" cy="17241621"/>
          </a:xfrm>
          <a:prstGeom prst="rect">
            <a:avLst/>
          </a:prstGeom>
          <a:noFill/>
          <a:ln>
            <a:noFill/>
          </a:ln>
        </p:spPr>
        <p:txBody>
          <a:bodyPr spcFirstLastPara="1" wrap="square" lIns="228575" tIns="228575" rIns="228575" bIns="228575" anchor="t" anchorCtr="0">
            <a:noAutofit/>
          </a:bodyPr>
          <a:lstStyle/>
          <a:p>
            <a:pPr marL="0" marR="0" lvl="0" indent="0" algn="l" rtl="0">
              <a:spcBef>
                <a:spcPts val="0"/>
              </a:spcBef>
              <a:spcAft>
                <a:spcPts val="0"/>
              </a:spcAft>
              <a:buClr>
                <a:srgbClr val="1F3864"/>
              </a:buClr>
              <a:buSzPts val="3600"/>
              <a:buFont typeface="Arial"/>
              <a:buNone/>
            </a:pPr>
            <a:r>
              <a:rPr lang="en-US" sz="3600" b="1" i="0" u="none" strike="noStrike" cap="none" dirty="0">
                <a:solidFill>
                  <a:srgbClr val="1F3864"/>
                </a:solidFill>
                <a:latin typeface="Times New Roman"/>
                <a:ea typeface="Times New Roman"/>
                <a:cs typeface="Times New Roman"/>
                <a:sym typeface="Times New Roman"/>
              </a:rPr>
              <a:t>Parameter Space Noise for Exploration</a:t>
            </a:r>
            <a:endParaRPr dirty="0"/>
          </a:p>
          <a:p>
            <a:pPr marL="0" marR="0" lvl="0" indent="0" algn="just" rtl="0">
              <a:spcBef>
                <a:spcPts val="640"/>
              </a:spcBef>
              <a:spcAft>
                <a:spcPts val="0"/>
              </a:spcAft>
              <a:buClr>
                <a:srgbClr val="1F3864"/>
              </a:buClr>
              <a:buSzPts val="3200"/>
              <a:buFont typeface="Arial"/>
              <a:buNone/>
            </a:pPr>
            <a:r>
              <a:rPr lang="en-US" sz="3200" b="0" i="0" u="none" strike="noStrike" cap="none" dirty="0">
                <a:solidFill>
                  <a:srgbClr val="1F3864"/>
                </a:solidFill>
                <a:latin typeface="Times New Roman"/>
                <a:ea typeface="Times New Roman"/>
                <a:cs typeface="Times New Roman"/>
                <a:sym typeface="Times New Roman"/>
              </a:rPr>
              <a:t>Parameter noise adds adaptive noise to the parameters of the neural network policy, rather than to its action space. Traditional RL uses action space noise to change the likelihoods associated with each action the agent might take from one moment to the next. Parameter space noise injects randomness directly into the parameters of the agent, altering the types of decisions it makes such that they always fully depend on what the agent currently senses. </a:t>
            </a:r>
            <a:endParaRPr dirty="0"/>
          </a:p>
          <a:p>
            <a:pPr marL="0" marR="0" lvl="0" indent="0" algn="l" rtl="0">
              <a:spcBef>
                <a:spcPts val="640"/>
              </a:spcBef>
              <a:spcAft>
                <a:spcPts val="0"/>
              </a:spcAft>
              <a:buClr>
                <a:srgbClr val="1F3864"/>
              </a:buClr>
              <a:buSzPts val="3200"/>
              <a:buFont typeface="Arial"/>
              <a:buNone/>
            </a:pPr>
            <a:endParaRPr sz="3200" b="0" i="0" u="none" strike="noStrike" cap="none" dirty="0">
              <a:solidFill>
                <a:srgbClr val="1F3864"/>
              </a:solidFill>
              <a:latin typeface="Times New Roman"/>
              <a:ea typeface="Times New Roman"/>
              <a:cs typeface="Times New Roman"/>
              <a:sym typeface="Times New Roman"/>
            </a:endParaRPr>
          </a:p>
          <a:p>
            <a:pPr marL="0" marR="0" lvl="0" indent="0" algn="l" rtl="0">
              <a:spcBef>
                <a:spcPts val="640"/>
              </a:spcBef>
              <a:spcAft>
                <a:spcPts val="0"/>
              </a:spcAft>
              <a:buClr>
                <a:srgbClr val="1F3864"/>
              </a:buClr>
              <a:buSzPts val="3200"/>
              <a:buFont typeface="Arial"/>
              <a:buNone/>
            </a:pPr>
            <a:endParaRPr sz="3200" b="0" i="0" u="none" strike="noStrike" cap="none" dirty="0">
              <a:solidFill>
                <a:srgbClr val="1F3864"/>
              </a:solidFill>
              <a:latin typeface="Times New Roman"/>
              <a:ea typeface="Times New Roman"/>
              <a:cs typeface="Times New Roman"/>
              <a:sym typeface="Times New Roman"/>
            </a:endParaRPr>
          </a:p>
          <a:p>
            <a:pPr marL="0" marR="0" lvl="0" indent="0" algn="l" rtl="0">
              <a:spcBef>
                <a:spcPts val="640"/>
              </a:spcBef>
              <a:spcAft>
                <a:spcPts val="0"/>
              </a:spcAft>
              <a:buClr>
                <a:srgbClr val="1F3864"/>
              </a:buClr>
              <a:buSzPts val="3200"/>
              <a:buFont typeface="Arial"/>
              <a:buNone/>
            </a:pPr>
            <a:endParaRPr sz="3200" b="0" i="0" u="none" strike="noStrike" cap="none" dirty="0">
              <a:solidFill>
                <a:srgbClr val="1F3864"/>
              </a:solidFill>
              <a:latin typeface="Times New Roman"/>
              <a:ea typeface="Times New Roman"/>
              <a:cs typeface="Times New Roman"/>
              <a:sym typeface="Times New Roman"/>
            </a:endParaRPr>
          </a:p>
          <a:p>
            <a:pPr marL="0" marR="0" lvl="0" indent="0" algn="l" rtl="0">
              <a:spcBef>
                <a:spcPts val="640"/>
              </a:spcBef>
              <a:spcAft>
                <a:spcPts val="0"/>
              </a:spcAft>
              <a:buClr>
                <a:srgbClr val="1F3864"/>
              </a:buClr>
              <a:buSzPts val="3200"/>
              <a:buFont typeface="Arial"/>
              <a:buNone/>
            </a:pPr>
            <a:endParaRPr sz="3200" b="0" i="0" u="none" strike="noStrike" cap="none" dirty="0">
              <a:solidFill>
                <a:srgbClr val="1F3864"/>
              </a:solidFill>
              <a:latin typeface="Times New Roman"/>
              <a:ea typeface="Times New Roman"/>
              <a:cs typeface="Times New Roman"/>
              <a:sym typeface="Times New Roman"/>
            </a:endParaRPr>
          </a:p>
          <a:p>
            <a:pPr marL="0" marR="0" lvl="0" indent="0" algn="l" rtl="0">
              <a:spcBef>
                <a:spcPts val="640"/>
              </a:spcBef>
              <a:spcAft>
                <a:spcPts val="0"/>
              </a:spcAft>
              <a:buClr>
                <a:srgbClr val="1F3864"/>
              </a:buClr>
              <a:buSzPts val="3200"/>
              <a:buFont typeface="Arial"/>
              <a:buNone/>
            </a:pPr>
            <a:endParaRPr sz="3200" b="0" i="0" u="none" strike="noStrike" cap="none" dirty="0">
              <a:solidFill>
                <a:srgbClr val="1F3864"/>
              </a:solidFill>
              <a:latin typeface="Times New Roman"/>
              <a:ea typeface="Times New Roman"/>
              <a:cs typeface="Times New Roman"/>
              <a:sym typeface="Times New Roman"/>
            </a:endParaRPr>
          </a:p>
          <a:p>
            <a:pPr marL="0" marR="0" lvl="0" indent="0" algn="l" rtl="0">
              <a:spcBef>
                <a:spcPts val="640"/>
              </a:spcBef>
              <a:spcAft>
                <a:spcPts val="0"/>
              </a:spcAft>
              <a:buClr>
                <a:srgbClr val="1F3864"/>
              </a:buClr>
              <a:buSzPts val="3200"/>
              <a:buFont typeface="Arial"/>
              <a:buNone/>
            </a:pPr>
            <a:endParaRPr sz="3200" b="0" i="0" u="none" strike="noStrike" cap="none" dirty="0">
              <a:solidFill>
                <a:srgbClr val="1F3864"/>
              </a:solidFill>
              <a:latin typeface="Times New Roman"/>
              <a:ea typeface="Times New Roman"/>
              <a:cs typeface="Times New Roman"/>
              <a:sym typeface="Times New Roman"/>
            </a:endParaRPr>
          </a:p>
          <a:p>
            <a:pPr marL="0" marR="0" lvl="0" indent="0" algn="l" rtl="0">
              <a:spcBef>
                <a:spcPts val="640"/>
              </a:spcBef>
              <a:spcAft>
                <a:spcPts val="0"/>
              </a:spcAft>
              <a:buClr>
                <a:srgbClr val="1F3864"/>
              </a:buClr>
              <a:buSzPts val="3200"/>
              <a:buFont typeface="Arial"/>
              <a:buNone/>
            </a:pPr>
            <a:endParaRPr sz="3200" b="0" i="0" u="none" strike="noStrike" cap="none" dirty="0">
              <a:solidFill>
                <a:srgbClr val="1F3864"/>
              </a:solidFill>
              <a:latin typeface="Times New Roman"/>
              <a:ea typeface="Times New Roman"/>
              <a:cs typeface="Times New Roman"/>
              <a:sym typeface="Times New Roman"/>
            </a:endParaRPr>
          </a:p>
          <a:p>
            <a:pPr marL="0" marR="0" lvl="0" indent="0" algn="l" rtl="0">
              <a:spcBef>
                <a:spcPts val="640"/>
              </a:spcBef>
              <a:spcAft>
                <a:spcPts val="0"/>
              </a:spcAft>
              <a:buClr>
                <a:srgbClr val="1F3864"/>
              </a:buClr>
              <a:buSzPts val="3200"/>
              <a:buFont typeface="Arial"/>
              <a:buNone/>
            </a:pPr>
            <a:endParaRPr sz="3200" b="0" i="0" u="none" strike="noStrike" cap="none" dirty="0">
              <a:solidFill>
                <a:srgbClr val="1F3864"/>
              </a:solidFill>
              <a:latin typeface="Times New Roman"/>
              <a:ea typeface="Times New Roman"/>
              <a:cs typeface="Times New Roman"/>
              <a:sym typeface="Times New Roman"/>
            </a:endParaRPr>
          </a:p>
          <a:p>
            <a:pPr marL="0" marR="0" lvl="0" indent="0" algn="ctr" rtl="0">
              <a:spcBef>
                <a:spcPts val="560"/>
              </a:spcBef>
              <a:spcAft>
                <a:spcPts val="0"/>
              </a:spcAft>
              <a:buClr>
                <a:srgbClr val="1F3864"/>
              </a:buClr>
              <a:buSzPts val="2800"/>
              <a:buFont typeface="Arial"/>
              <a:buNone/>
            </a:pPr>
            <a:endParaRPr sz="2800" b="0" i="1" u="none" strike="noStrike" cap="none" dirty="0">
              <a:solidFill>
                <a:srgbClr val="1F3864"/>
              </a:solidFill>
              <a:latin typeface="Times New Roman"/>
              <a:ea typeface="Times New Roman"/>
              <a:cs typeface="Times New Roman"/>
              <a:sym typeface="Times New Roman"/>
            </a:endParaRPr>
          </a:p>
          <a:p>
            <a:pPr marL="0" marR="0" lvl="0" indent="0" algn="ctr" rtl="0">
              <a:spcBef>
                <a:spcPts val="560"/>
              </a:spcBef>
              <a:spcAft>
                <a:spcPts val="0"/>
              </a:spcAft>
              <a:buClr>
                <a:srgbClr val="1F3864"/>
              </a:buClr>
              <a:buSzPts val="2800"/>
              <a:buFont typeface="Arial"/>
              <a:buNone/>
            </a:pPr>
            <a:endParaRPr sz="2800" b="0" i="1" u="none" strike="noStrike" cap="none" dirty="0">
              <a:solidFill>
                <a:srgbClr val="1F3864"/>
              </a:solidFill>
              <a:latin typeface="Times New Roman"/>
              <a:ea typeface="Times New Roman"/>
              <a:cs typeface="Times New Roman"/>
              <a:sym typeface="Times New Roman"/>
            </a:endParaRPr>
          </a:p>
          <a:p>
            <a:pPr marL="0" marR="0" lvl="0" indent="0" algn="ctr" rtl="0">
              <a:spcBef>
                <a:spcPts val="560"/>
              </a:spcBef>
              <a:spcAft>
                <a:spcPts val="0"/>
              </a:spcAft>
              <a:buClr>
                <a:srgbClr val="1F3864"/>
              </a:buClr>
              <a:buSzPts val="2800"/>
              <a:buFont typeface="Arial"/>
              <a:buNone/>
            </a:pPr>
            <a:r>
              <a:rPr lang="en-US" sz="2800" b="0" i="1" u="none" strike="noStrike" cap="none" dirty="0">
                <a:solidFill>
                  <a:srgbClr val="1F3864"/>
                </a:solidFill>
                <a:latin typeface="Times New Roman"/>
                <a:ea typeface="Times New Roman"/>
                <a:cs typeface="Times New Roman"/>
                <a:sym typeface="Times New Roman"/>
              </a:rPr>
              <a:t>Action space noise (left), compared to parameter space noise (right)</a:t>
            </a:r>
            <a:endParaRPr dirty="0"/>
          </a:p>
          <a:p>
            <a:pPr marL="0" marR="0" lvl="0" indent="0" algn="ctr" rtl="0">
              <a:spcBef>
                <a:spcPts val="720"/>
              </a:spcBef>
              <a:spcAft>
                <a:spcPts val="0"/>
              </a:spcAft>
              <a:buClr>
                <a:srgbClr val="1F3864"/>
              </a:buClr>
              <a:buSzPts val="3600"/>
              <a:buFont typeface="Arial"/>
              <a:buNone/>
            </a:pPr>
            <a:r>
              <a:rPr lang="en-US" sz="3600" b="1" i="0" u="none" strike="noStrike" cap="none" dirty="0">
                <a:solidFill>
                  <a:srgbClr val="1F3864"/>
                </a:solidFill>
                <a:latin typeface="Times New Roman"/>
                <a:ea typeface="Times New Roman"/>
                <a:cs typeface="Times New Roman"/>
                <a:sym typeface="Times New Roman"/>
              </a:rPr>
              <a:t>DDPG</a:t>
            </a:r>
            <a:endParaRPr dirty="0"/>
          </a:p>
          <a:p>
            <a:pPr marL="0" marR="0" lvl="0" indent="0" algn="just" rtl="0">
              <a:spcBef>
                <a:spcPts val="640"/>
              </a:spcBef>
              <a:spcAft>
                <a:spcPts val="0"/>
              </a:spcAft>
              <a:buClr>
                <a:srgbClr val="1F3864"/>
              </a:buClr>
              <a:buSzPts val="3200"/>
              <a:buFont typeface="Arial"/>
              <a:buNone/>
            </a:pPr>
            <a:r>
              <a:rPr lang="en-US" sz="3200" b="0" i="0" u="none" strike="noStrike" cap="none" dirty="0">
                <a:solidFill>
                  <a:srgbClr val="1F3864"/>
                </a:solidFill>
                <a:latin typeface="Times New Roman"/>
                <a:ea typeface="Times New Roman"/>
                <a:cs typeface="Times New Roman"/>
                <a:sym typeface="Times New Roman"/>
              </a:rPr>
              <a:t>DDPG adapts the ideas underlying the success of Deep Q-Learning to the continuous action domain. It is an actor-critic, model-free algorithm based on the deterministic policy gradient that can operate over continuous action spaces.</a:t>
            </a:r>
            <a:endParaRPr dirty="0"/>
          </a:p>
          <a:p>
            <a:pPr marL="0" marR="0" lvl="0" indent="0" algn="l" rtl="0">
              <a:spcBef>
                <a:spcPts val="640"/>
              </a:spcBef>
              <a:spcAft>
                <a:spcPts val="0"/>
              </a:spcAft>
              <a:buClr>
                <a:srgbClr val="1F3864"/>
              </a:buClr>
              <a:buSzPts val="3200"/>
              <a:buFont typeface="Arial"/>
              <a:buNone/>
            </a:pPr>
            <a:endParaRPr sz="3200" b="0" i="0" u="none" strike="noStrike" cap="none" dirty="0">
              <a:solidFill>
                <a:srgbClr val="1F3864"/>
              </a:solidFill>
              <a:latin typeface="Times New Roman"/>
              <a:ea typeface="Times New Roman"/>
              <a:cs typeface="Times New Roman"/>
              <a:sym typeface="Times New Roman"/>
            </a:endParaRPr>
          </a:p>
          <a:p>
            <a:pPr marL="0" marR="0" lvl="0" indent="0" algn="l" rtl="0">
              <a:spcBef>
                <a:spcPts val="640"/>
              </a:spcBef>
              <a:spcAft>
                <a:spcPts val="0"/>
              </a:spcAft>
              <a:buClr>
                <a:srgbClr val="1F3864"/>
              </a:buClr>
              <a:buSzPts val="3200"/>
              <a:buFont typeface="Arial"/>
              <a:buNone/>
            </a:pPr>
            <a:endParaRPr sz="3200" b="0" i="0" u="none" strike="noStrike" cap="none" dirty="0">
              <a:solidFill>
                <a:srgbClr val="1F3864"/>
              </a:solidFill>
              <a:latin typeface="Times New Roman"/>
              <a:ea typeface="Times New Roman"/>
              <a:cs typeface="Times New Roman"/>
              <a:sym typeface="Times New Roman"/>
            </a:endParaRPr>
          </a:p>
          <a:p>
            <a:pPr marL="0" marR="0" lvl="0" indent="0" algn="l" rtl="0">
              <a:spcBef>
                <a:spcPts val="640"/>
              </a:spcBef>
              <a:spcAft>
                <a:spcPts val="0"/>
              </a:spcAft>
              <a:buClr>
                <a:srgbClr val="1F3864"/>
              </a:buClr>
              <a:buSzPts val="3200"/>
              <a:buFont typeface="Arial"/>
              <a:buNone/>
            </a:pPr>
            <a:endParaRPr sz="3200" b="0" i="0" u="none" strike="noStrike" cap="none" dirty="0">
              <a:solidFill>
                <a:srgbClr val="1F3864"/>
              </a:solidFill>
              <a:latin typeface="Times New Roman"/>
              <a:ea typeface="Times New Roman"/>
              <a:cs typeface="Times New Roman"/>
              <a:sym typeface="Times New Roman"/>
            </a:endParaRPr>
          </a:p>
          <a:p>
            <a:pPr marL="0" marR="0" lvl="0" indent="0" algn="l" rtl="0">
              <a:spcBef>
                <a:spcPts val="640"/>
              </a:spcBef>
              <a:spcAft>
                <a:spcPts val="0"/>
              </a:spcAft>
              <a:buClr>
                <a:srgbClr val="1F3864"/>
              </a:buClr>
              <a:buSzPts val="3200"/>
              <a:buFont typeface="Arial"/>
              <a:buNone/>
            </a:pPr>
            <a:endParaRPr sz="3200" b="0" i="0" u="none" strike="noStrike" cap="none" dirty="0">
              <a:solidFill>
                <a:srgbClr val="1F3864"/>
              </a:solidFill>
              <a:latin typeface="Times New Roman"/>
              <a:ea typeface="Times New Roman"/>
              <a:cs typeface="Times New Roman"/>
              <a:sym typeface="Times New Roman"/>
            </a:endParaRPr>
          </a:p>
          <a:p>
            <a:pPr marL="0" marR="0" lvl="0" indent="0" algn="l" rtl="0">
              <a:spcBef>
                <a:spcPts val="640"/>
              </a:spcBef>
              <a:spcAft>
                <a:spcPts val="0"/>
              </a:spcAft>
              <a:buClr>
                <a:srgbClr val="1F3864"/>
              </a:buClr>
              <a:buSzPts val="3200"/>
              <a:buFont typeface="Arial"/>
              <a:buNone/>
            </a:pPr>
            <a:endParaRPr sz="3200" b="0" i="0" u="none" strike="noStrike" cap="none" dirty="0">
              <a:solidFill>
                <a:srgbClr val="1F3864"/>
              </a:solidFill>
              <a:latin typeface="Times New Roman"/>
              <a:ea typeface="Times New Roman"/>
              <a:cs typeface="Times New Roman"/>
              <a:sym typeface="Times New Roman"/>
            </a:endParaRPr>
          </a:p>
          <a:p>
            <a:pPr marL="0" marR="0" lvl="0" indent="0" algn="l" rtl="0">
              <a:spcBef>
                <a:spcPts val="640"/>
              </a:spcBef>
              <a:spcAft>
                <a:spcPts val="0"/>
              </a:spcAft>
              <a:buClr>
                <a:srgbClr val="1F3864"/>
              </a:buClr>
              <a:buSzPts val="3200"/>
              <a:buFont typeface="Arial"/>
              <a:buNone/>
            </a:pPr>
            <a:endParaRPr sz="3200" b="0" i="0" u="none" strike="noStrike" cap="none" dirty="0">
              <a:solidFill>
                <a:srgbClr val="1F3864"/>
              </a:solidFill>
              <a:latin typeface="Times New Roman"/>
              <a:ea typeface="Times New Roman"/>
              <a:cs typeface="Times New Roman"/>
              <a:sym typeface="Times New Roman"/>
            </a:endParaRPr>
          </a:p>
          <a:p>
            <a:pPr marL="0" marR="0" lvl="0" indent="0" algn="l" rtl="0">
              <a:spcBef>
                <a:spcPts val="640"/>
              </a:spcBef>
              <a:spcAft>
                <a:spcPts val="0"/>
              </a:spcAft>
              <a:buClr>
                <a:srgbClr val="1F3864"/>
              </a:buClr>
              <a:buSzPts val="3200"/>
              <a:buFont typeface="Arial"/>
              <a:buNone/>
            </a:pPr>
            <a:endParaRPr sz="3200" b="0" i="0" u="none" strike="noStrike" cap="none" dirty="0">
              <a:solidFill>
                <a:srgbClr val="1F3864"/>
              </a:solidFill>
              <a:latin typeface="Times New Roman"/>
              <a:ea typeface="Times New Roman"/>
              <a:cs typeface="Times New Roman"/>
              <a:sym typeface="Times New Roman"/>
            </a:endParaRPr>
          </a:p>
        </p:txBody>
      </p:sp>
      <p:sp>
        <p:nvSpPr>
          <p:cNvPr id="184" name="Shape 184"/>
          <p:cNvSpPr txBox="1">
            <a:spLocks noGrp="1"/>
          </p:cNvSpPr>
          <p:nvPr>
            <p:ph type="body" idx="4"/>
          </p:nvPr>
        </p:nvSpPr>
        <p:spPr>
          <a:xfrm>
            <a:off x="942080" y="12349069"/>
            <a:ext cx="13535223" cy="861766"/>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1F3864"/>
              </a:buClr>
              <a:buSzPts val="4400"/>
              <a:buFont typeface="Arial"/>
              <a:buNone/>
            </a:pPr>
            <a:r>
              <a:rPr lang="en-US" sz="4400" b="1" i="0" u="sng" strike="noStrike" cap="none">
                <a:solidFill>
                  <a:srgbClr val="1F3864"/>
                </a:solidFill>
                <a:latin typeface="Calibri"/>
                <a:ea typeface="Calibri"/>
                <a:cs typeface="Calibri"/>
                <a:sym typeface="Calibri"/>
              </a:rPr>
              <a:t>BACKGROUND</a:t>
            </a:r>
            <a:endParaRPr/>
          </a:p>
        </p:txBody>
      </p:sp>
      <p:sp>
        <p:nvSpPr>
          <p:cNvPr id="185" name="Shape 185"/>
          <p:cNvSpPr txBox="1">
            <a:spLocks noGrp="1"/>
          </p:cNvSpPr>
          <p:nvPr>
            <p:ph type="body" idx="6"/>
          </p:nvPr>
        </p:nvSpPr>
        <p:spPr>
          <a:xfrm>
            <a:off x="15138019" y="19802569"/>
            <a:ext cx="13571534" cy="861766"/>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1F3864"/>
              </a:buClr>
              <a:buSzPts val="4400"/>
              <a:buFont typeface="Arial"/>
              <a:buNone/>
            </a:pPr>
            <a:r>
              <a:rPr lang="en-US" sz="4400" b="1" i="0" u="sng" strike="noStrike" cap="none" dirty="0">
                <a:solidFill>
                  <a:srgbClr val="1F3864"/>
                </a:solidFill>
                <a:latin typeface="Calibri"/>
                <a:ea typeface="Calibri"/>
                <a:cs typeface="Calibri"/>
                <a:sym typeface="Calibri"/>
              </a:rPr>
              <a:t>RESULTS</a:t>
            </a:r>
            <a:endParaRPr dirty="0"/>
          </a:p>
        </p:txBody>
      </p:sp>
      <p:sp>
        <p:nvSpPr>
          <p:cNvPr id="186" name="Shape 186"/>
          <p:cNvSpPr txBox="1">
            <a:spLocks noGrp="1"/>
          </p:cNvSpPr>
          <p:nvPr>
            <p:ph type="body" idx="7"/>
          </p:nvPr>
        </p:nvSpPr>
        <p:spPr>
          <a:xfrm>
            <a:off x="15162216" y="6295353"/>
            <a:ext cx="13563595" cy="9508466"/>
          </a:xfrm>
          <a:prstGeom prst="rect">
            <a:avLst/>
          </a:prstGeom>
          <a:noFill/>
          <a:ln>
            <a:noFill/>
          </a:ln>
        </p:spPr>
        <p:txBody>
          <a:bodyPr spcFirstLastPara="1" wrap="square" lIns="228575" tIns="228575" rIns="228575" bIns="228575" anchor="t" anchorCtr="0">
            <a:noAutofit/>
          </a:bodyPr>
          <a:lstStyle/>
          <a:p>
            <a:pPr marL="0" marR="0" lvl="0" indent="0" algn="l" rtl="0">
              <a:spcBef>
                <a:spcPts val="0"/>
              </a:spcBef>
              <a:spcAft>
                <a:spcPts val="0"/>
              </a:spcAft>
              <a:buClr>
                <a:srgbClr val="1F3864"/>
              </a:buClr>
              <a:buSzPts val="3200"/>
              <a:buFont typeface="Arial"/>
              <a:buNone/>
            </a:pPr>
            <a:endParaRPr sz="3200" b="0" i="0" u="none" strike="noStrike" cap="none">
              <a:solidFill>
                <a:srgbClr val="1F3864"/>
              </a:solidFill>
              <a:latin typeface="Times New Roman"/>
              <a:ea typeface="Times New Roman"/>
              <a:cs typeface="Times New Roman"/>
              <a:sym typeface="Times New Roman"/>
            </a:endParaRPr>
          </a:p>
          <a:p>
            <a:pPr marL="0" marR="0" lvl="0" indent="0" algn="l" rtl="0">
              <a:spcBef>
                <a:spcPts val="640"/>
              </a:spcBef>
              <a:spcAft>
                <a:spcPts val="0"/>
              </a:spcAft>
              <a:buClr>
                <a:srgbClr val="1F3864"/>
              </a:buClr>
              <a:buSzPts val="3200"/>
              <a:buFont typeface="Arial"/>
              <a:buNone/>
            </a:pPr>
            <a:endParaRPr sz="3200" b="0" i="0" u="none" strike="noStrike" cap="none">
              <a:solidFill>
                <a:srgbClr val="1F3864"/>
              </a:solidFill>
              <a:latin typeface="Times New Roman"/>
              <a:ea typeface="Times New Roman"/>
              <a:cs typeface="Times New Roman"/>
              <a:sym typeface="Times New Roman"/>
            </a:endParaRPr>
          </a:p>
          <a:p>
            <a:pPr marL="0" marR="0" lvl="0" indent="0" algn="l" rtl="0">
              <a:spcBef>
                <a:spcPts val="640"/>
              </a:spcBef>
              <a:spcAft>
                <a:spcPts val="0"/>
              </a:spcAft>
              <a:buClr>
                <a:srgbClr val="1F3864"/>
              </a:buClr>
              <a:buSzPts val="3200"/>
              <a:buFont typeface="Arial"/>
              <a:buNone/>
            </a:pPr>
            <a:endParaRPr sz="3200" b="0" i="0" u="none" strike="noStrike" cap="none">
              <a:solidFill>
                <a:srgbClr val="1F3864"/>
              </a:solidFill>
              <a:latin typeface="Times New Roman"/>
              <a:ea typeface="Times New Roman"/>
              <a:cs typeface="Times New Roman"/>
              <a:sym typeface="Times New Roman"/>
            </a:endParaRPr>
          </a:p>
          <a:p>
            <a:pPr marL="0" marR="0" lvl="0" indent="0" algn="l" rtl="0">
              <a:spcBef>
                <a:spcPts val="640"/>
              </a:spcBef>
              <a:spcAft>
                <a:spcPts val="0"/>
              </a:spcAft>
              <a:buClr>
                <a:srgbClr val="1F3864"/>
              </a:buClr>
              <a:buSzPts val="3200"/>
              <a:buFont typeface="Arial"/>
              <a:buNone/>
            </a:pPr>
            <a:endParaRPr sz="3200" b="0" i="0" u="none" strike="noStrike" cap="none">
              <a:solidFill>
                <a:srgbClr val="1F3864"/>
              </a:solidFill>
              <a:latin typeface="Times New Roman"/>
              <a:ea typeface="Times New Roman"/>
              <a:cs typeface="Times New Roman"/>
              <a:sym typeface="Times New Roman"/>
            </a:endParaRPr>
          </a:p>
          <a:p>
            <a:pPr marL="0" marR="0" lvl="0" indent="0" algn="l" rtl="0">
              <a:spcBef>
                <a:spcPts val="640"/>
              </a:spcBef>
              <a:spcAft>
                <a:spcPts val="0"/>
              </a:spcAft>
              <a:buClr>
                <a:srgbClr val="1F3864"/>
              </a:buClr>
              <a:buSzPts val="3200"/>
              <a:buFont typeface="Arial"/>
              <a:buNone/>
            </a:pPr>
            <a:endParaRPr sz="3200" b="0" i="0" u="none" strike="noStrike" cap="none">
              <a:solidFill>
                <a:srgbClr val="1F3864"/>
              </a:solidFill>
              <a:latin typeface="Times New Roman"/>
              <a:ea typeface="Times New Roman"/>
              <a:cs typeface="Times New Roman"/>
              <a:sym typeface="Times New Roman"/>
            </a:endParaRPr>
          </a:p>
          <a:p>
            <a:pPr marL="0" marR="0" lvl="0" indent="0" algn="l" rtl="0">
              <a:spcBef>
                <a:spcPts val="640"/>
              </a:spcBef>
              <a:spcAft>
                <a:spcPts val="0"/>
              </a:spcAft>
              <a:buClr>
                <a:srgbClr val="1F3864"/>
              </a:buClr>
              <a:buSzPts val="3200"/>
              <a:buFont typeface="Arial"/>
              <a:buNone/>
            </a:pPr>
            <a:endParaRPr sz="3200" b="0" i="0" u="none" strike="noStrike" cap="none">
              <a:solidFill>
                <a:srgbClr val="1F3864"/>
              </a:solidFill>
              <a:latin typeface="Times New Roman"/>
              <a:ea typeface="Times New Roman"/>
              <a:cs typeface="Times New Roman"/>
              <a:sym typeface="Times New Roman"/>
            </a:endParaRPr>
          </a:p>
          <a:p>
            <a:pPr marL="0" marR="0" lvl="0" indent="0" algn="l" rtl="0">
              <a:spcBef>
                <a:spcPts val="640"/>
              </a:spcBef>
              <a:spcAft>
                <a:spcPts val="0"/>
              </a:spcAft>
              <a:buClr>
                <a:srgbClr val="1F3864"/>
              </a:buClr>
              <a:buSzPts val="3200"/>
              <a:buFont typeface="Arial"/>
              <a:buNone/>
            </a:pPr>
            <a:endParaRPr sz="3200" b="0" i="0" u="none" strike="noStrike" cap="none">
              <a:solidFill>
                <a:srgbClr val="1F3864"/>
              </a:solidFill>
              <a:latin typeface="Times New Roman"/>
              <a:ea typeface="Times New Roman"/>
              <a:cs typeface="Times New Roman"/>
              <a:sym typeface="Times New Roman"/>
            </a:endParaRPr>
          </a:p>
          <a:p>
            <a:pPr marL="0" marR="0" lvl="0" indent="0" algn="l" rtl="0">
              <a:spcBef>
                <a:spcPts val="640"/>
              </a:spcBef>
              <a:spcAft>
                <a:spcPts val="0"/>
              </a:spcAft>
              <a:buClr>
                <a:srgbClr val="1F3864"/>
              </a:buClr>
              <a:buSzPts val="3200"/>
              <a:buFont typeface="Arial"/>
              <a:buNone/>
            </a:pPr>
            <a:endParaRPr sz="3200" b="0" i="0" u="none" strike="noStrike" cap="none">
              <a:solidFill>
                <a:srgbClr val="1F3864"/>
              </a:solidFill>
              <a:latin typeface="Times New Roman"/>
              <a:ea typeface="Times New Roman"/>
              <a:cs typeface="Times New Roman"/>
              <a:sym typeface="Times New Roman"/>
            </a:endParaRPr>
          </a:p>
          <a:p>
            <a:pPr marL="0" marR="0" lvl="0" indent="0" algn="l" rtl="0">
              <a:spcBef>
                <a:spcPts val="640"/>
              </a:spcBef>
              <a:spcAft>
                <a:spcPts val="0"/>
              </a:spcAft>
              <a:buClr>
                <a:srgbClr val="1F3864"/>
              </a:buClr>
              <a:buSzPts val="3200"/>
              <a:buFont typeface="Arial"/>
              <a:buNone/>
            </a:pPr>
            <a:endParaRPr sz="3200" b="0" i="0" u="none" strike="noStrike" cap="none">
              <a:solidFill>
                <a:srgbClr val="1F3864"/>
              </a:solidFill>
              <a:latin typeface="Times New Roman"/>
              <a:ea typeface="Times New Roman"/>
              <a:cs typeface="Times New Roman"/>
              <a:sym typeface="Times New Roman"/>
            </a:endParaRPr>
          </a:p>
          <a:p>
            <a:pPr marL="0" marR="0" lvl="0" indent="0" algn="l" rtl="0">
              <a:spcBef>
                <a:spcPts val="640"/>
              </a:spcBef>
              <a:spcAft>
                <a:spcPts val="0"/>
              </a:spcAft>
              <a:buClr>
                <a:srgbClr val="1F3864"/>
              </a:buClr>
              <a:buSzPts val="3200"/>
              <a:buFont typeface="Arial"/>
              <a:buNone/>
            </a:pPr>
            <a:endParaRPr sz="3200" b="0" i="0" u="none" strike="noStrike" cap="none">
              <a:solidFill>
                <a:srgbClr val="1F3864"/>
              </a:solidFill>
              <a:latin typeface="Times New Roman"/>
              <a:ea typeface="Times New Roman"/>
              <a:cs typeface="Times New Roman"/>
              <a:sym typeface="Times New Roman"/>
            </a:endParaRPr>
          </a:p>
          <a:p>
            <a:pPr marL="0" marR="0" lvl="0" indent="0" algn="l" rtl="0">
              <a:spcBef>
                <a:spcPts val="640"/>
              </a:spcBef>
              <a:spcAft>
                <a:spcPts val="0"/>
              </a:spcAft>
              <a:buClr>
                <a:srgbClr val="1F3864"/>
              </a:buClr>
              <a:buSzPts val="3200"/>
              <a:buFont typeface="Arial"/>
              <a:buNone/>
            </a:pPr>
            <a:endParaRPr sz="3200" b="0" i="0" u="none" strike="noStrike" cap="none">
              <a:solidFill>
                <a:srgbClr val="1F3864"/>
              </a:solidFill>
              <a:latin typeface="Times New Roman"/>
              <a:ea typeface="Times New Roman"/>
              <a:cs typeface="Times New Roman"/>
              <a:sym typeface="Times New Roman"/>
            </a:endParaRPr>
          </a:p>
          <a:p>
            <a:pPr marL="0" marR="0" lvl="0" indent="0" algn="l" rtl="0">
              <a:spcBef>
                <a:spcPts val="640"/>
              </a:spcBef>
              <a:spcAft>
                <a:spcPts val="0"/>
              </a:spcAft>
              <a:buClr>
                <a:srgbClr val="1F3864"/>
              </a:buClr>
              <a:buSzPts val="3200"/>
              <a:buFont typeface="Arial"/>
              <a:buNone/>
            </a:pPr>
            <a:endParaRPr sz="3200" b="0" i="0" u="none" strike="noStrike" cap="none">
              <a:solidFill>
                <a:srgbClr val="1F3864"/>
              </a:solidFill>
              <a:latin typeface="Times New Roman"/>
              <a:ea typeface="Times New Roman"/>
              <a:cs typeface="Times New Roman"/>
              <a:sym typeface="Times New Roman"/>
            </a:endParaRPr>
          </a:p>
          <a:p>
            <a:pPr marL="0" marR="0" lvl="0" indent="0" algn="l" rtl="0">
              <a:spcBef>
                <a:spcPts val="640"/>
              </a:spcBef>
              <a:spcAft>
                <a:spcPts val="0"/>
              </a:spcAft>
              <a:buClr>
                <a:srgbClr val="1F3864"/>
              </a:buClr>
              <a:buSzPts val="3200"/>
              <a:buFont typeface="Arial"/>
              <a:buNone/>
            </a:pPr>
            <a:endParaRPr sz="3200" b="0" i="0" u="none" strike="noStrike" cap="none">
              <a:solidFill>
                <a:srgbClr val="1F3864"/>
              </a:solidFill>
              <a:latin typeface="Times New Roman"/>
              <a:ea typeface="Times New Roman"/>
              <a:cs typeface="Times New Roman"/>
              <a:sym typeface="Times New Roman"/>
            </a:endParaRPr>
          </a:p>
          <a:p>
            <a:pPr marL="0" marR="0" lvl="0" indent="0" algn="l" rtl="0">
              <a:spcBef>
                <a:spcPts val="640"/>
              </a:spcBef>
              <a:spcAft>
                <a:spcPts val="0"/>
              </a:spcAft>
              <a:buClr>
                <a:srgbClr val="1F3864"/>
              </a:buClr>
              <a:buSzPts val="3200"/>
              <a:buFont typeface="Arial"/>
              <a:buNone/>
            </a:pPr>
            <a:endParaRPr sz="3200" b="0" i="0" u="none" strike="noStrike" cap="none">
              <a:solidFill>
                <a:srgbClr val="1F3864"/>
              </a:solidFill>
              <a:latin typeface="Times New Roman"/>
              <a:ea typeface="Times New Roman"/>
              <a:cs typeface="Times New Roman"/>
              <a:sym typeface="Times New Roman"/>
            </a:endParaRPr>
          </a:p>
        </p:txBody>
      </p:sp>
      <p:sp>
        <p:nvSpPr>
          <p:cNvPr id="187" name="Shape 187"/>
          <p:cNvSpPr txBox="1">
            <a:spLocks noGrp="1"/>
          </p:cNvSpPr>
          <p:nvPr>
            <p:ph type="body" idx="8"/>
          </p:nvPr>
        </p:nvSpPr>
        <p:spPr>
          <a:xfrm>
            <a:off x="15154277" y="5378135"/>
            <a:ext cx="13579475" cy="861766"/>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1F3864"/>
              </a:buClr>
              <a:buSzPts val="4400"/>
              <a:buFont typeface="Arial"/>
              <a:buNone/>
            </a:pPr>
            <a:r>
              <a:rPr lang="en-US" sz="4400" b="1" i="0" u="sng" strike="noStrike" cap="none">
                <a:solidFill>
                  <a:srgbClr val="1F3864"/>
                </a:solidFill>
                <a:latin typeface="Calibri"/>
                <a:ea typeface="Calibri"/>
                <a:cs typeface="Calibri"/>
                <a:sym typeface="Calibri"/>
              </a:rPr>
              <a:t>MATERIALS &amp; METHODS</a:t>
            </a:r>
            <a:endParaRPr/>
          </a:p>
        </p:txBody>
      </p:sp>
      <p:sp>
        <p:nvSpPr>
          <p:cNvPr id="188" name="Shape 188"/>
          <p:cNvSpPr txBox="1">
            <a:spLocks noGrp="1"/>
          </p:cNvSpPr>
          <p:nvPr>
            <p:ph type="body" idx="9"/>
          </p:nvPr>
        </p:nvSpPr>
        <p:spPr>
          <a:xfrm>
            <a:off x="29390706" y="17693252"/>
            <a:ext cx="13576029" cy="861766"/>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1F3864"/>
              </a:buClr>
              <a:buSzPts val="4400"/>
              <a:buFont typeface="Arial"/>
              <a:buNone/>
            </a:pPr>
            <a:r>
              <a:rPr lang="en-US" sz="4400" b="1" i="0" u="sng" strike="noStrike" cap="none">
                <a:solidFill>
                  <a:srgbClr val="1F3864"/>
                </a:solidFill>
                <a:latin typeface="Calibri"/>
                <a:ea typeface="Calibri"/>
                <a:cs typeface="Calibri"/>
                <a:sym typeface="Calibri"/>
              </a:rPr>
              <a:t>CONCLUSION</a:t>
            </a:r>
            <a:endParaRPr/>
          </a:p>
        </p:txBody>
      </p:sp>
      <p:sp>
        <p:nvSpPr>
          <p:cNvPr id="189" name="Shape 189"/>
          <p:cNvSpPr txBox="1">
            <a:spLocks noGrp="1"/>
          </p:cNvSpPr>
          <p:nvPr>
            <p:ph type="body" idx="13"/>
          </p:nvPr>
        </p:nvSpPr>
        <p:spPr>
          <a:xfrm>
            <a:off x="29380984" y="15711734"/>
            <a:ext cx="13576029" cy="1446528"/>
          </a:xfrm>
          <a:prstGeom prst="rect">
            <a:avLst/>
          </a:prstGeom>
          <a:noFill/>
          <a:ln>
            <a:noFill/>
          </a:ln>
        </p:spPr>
        <p:txBody>
          <a:bodyPr spcFirstLastPara="1" wrap="square" lIns="228575" tIns="228575" rIns="228575" bIns="228575" anchor="t" anchorCtr="0">
            <a:noAutofit/>
          </a:bodyPr>
          <a:lstStyle/>
          <a:p>
            <a:pPr marL="0" marR="0" lvl="0" indent="0" algn="just" rtl="0">
              <a:spcBef>
                <a:spcPts val="0"/>
              </a:spcBef>
              <a:spcAft>
                <a:spcPts val="0"/>
              </a:spcAft>
              <a:buClr>
                <a:srgbClr val="1F3864"/>
              </a:buClr>
              <a:buSzPts val="3200"/>
              <a:buFont typeface="Arial"/>
              <a:buNone/>
            </a:pPr>
            <a:r>
              <a:rPr lang="en-US" sz="3200" b="0" i="0" u="none" strike="noStrike" cap="none" dirty="0">
                <a:solidFill>
                  <a:srgbClr val="1F3864"/>
                </a:solidFill>
                <a:latin typeface="Times New Roman"/>
                <a:ea typeface="Times New Roman"/>
                <a:cs typeface="Times New Roman"/>
                <a:sym typeface="Times New Roman"/>
              </a:rPr>
              <a:t>Multi-DDPG with parameter noise scales robust and outperform other methods with increasing action dimensionality and less iteration to converge.</a:t>
            </a:r>
            <a:endParaRPr dirty="0"/>
          </a:p>
        </p:txBody>
      </p:sp>
      <p:sp>
        <p:nvSpPr>
          <p:cNvPr id="190" name="Shape 190"/>
          <p:cNvSpPr txBox="1">
            <a:spLocks noGrp="1"/>
          </p:cNvSpPr>
          <p:nvPr>
            <p:ph type="body" idx="14"/>
          </p:nvPr>
        </p:nvSpPr>
        <p:spPr>
          <a:xfrm>
            <a:off x="29394963" y="26349431"/>
            <a:ext cx="13562050" cy="2040436"/>
          </a:xfrm>
          <a:prstGeom prst="rect">
            <a:avLst/>
          </a:prstGeom>
          <a:noFill/>
          <a:ln>
            <a:noFill/>
          </a:ln>
        </p:spPr>
        <p:txBody>
          <a:bodyPr spcFirstLastPara="1" wrap="square" lIns="91425" tIns="91425" rIns="91425" bIns="91425" anchor="t" anchorCtr="0">
            <a:noAutofit/>
          </a:bodyPr>
          <a:lstStyle/>
          <a:p>
            <a:pPr marL="457200" marR="0" lvl="0" indent="-457200" algn="l" rtl="0">
              <a:spcBef>
                <a:spcPts val="0"/>
              </a:spcBef>
              <a:spcAft>
                <a:spcPts val="0"/>
              </a:spcAft>
              <a:buClr>
                <a:srgbClr val="1F3864"/>
              </a:buClr>
              <a:buSzPts val="2400"/>
              <a:buFont typeface="Arial"/>
              <a:buAutoNum type="arabicPeriod"/>
            </a:pPr>
            <a:r>
              <a:rPr lang="en-US" sz="2400" b="0" i="0" u="sng" strike="noStrike" cap="none">
                <a:solidFill>
                  <a:schemeClr val="hlink"/>
                </a:solidFill>
                <a:latin typeface="Calibri"/>
                <a:ea typeface="Calibri"/>
                <a:cs typeface="Calibri"/>
                <a:sym typeface="Calibri"/>
                <a:hlinkClick r:id="rId3"/>
              </a:rPr>
              <a:t>https://blog.openai.com/better-exploration-with-parameter-noise/</a:t>
            </a:r>
            <a:endParaRPr sz="2400" b="0" i="0" u="none" strike="noStrike" cap="none">
              <a:solidFill>
                <a:srgbClr val="1F3864"/>
              </a:solidFill>
              <a:latin typeface="Calibri"/>
              <a:ea typeface="Calibri"/>
              <a:cs typeface="Calibri"/>
              <a:sym typeface="Calibri"/>
            </a:endParaRPr>
          </a:p>
          <a:p>
            <a:pPr marL="457200" marR="0" lvl="0" indent="-457200" algn="l" rtl="0">
              <a:spcBef>
                <a:spcPts val="480"/>
              </a:spcBef>
              <a:spcAft>
                <a:spcPts val="0"/>
              </a:spcAft>
              <a:buClr>
                <a:srgbClr val="1F3864"/>
              </a:buClr>
              <a:buSzPts val="2400"/>
              <a:buFont typeface="Arial"/>
              <a:buAutoNum type="arabicPeriod"/>
            </a:pPr>
            <a:r>
              <a:rPr lang="en-US" sz="2400" b="0" i="0" u="sng" strike="noStrike" cap="none">
                <a:solidFill>
                  <a:schemeClr val="hlink"/>
                </a:solidFill>
                <a:latin typeface="Calibri"/>
                <a:ea typeface="Calibri"/>
                <a:cs typeface="Calibri"/>
                <a:sym typeface="Calibri"/>
                <a:hlinkClick r:id="rId4"/>
              </a:rPr>
              <a:t>https://github.com/openai/baselines/tree/master/baselines/ddpg</a:t>
            </a:r>
            <a:endParaRPr sz="2400" b="0" i="0" u="none" strike="noStrike" cap="none">
              <a:solidFill>
                <a:srgbClr val="1F3864"/>
              </a:solidFill>
              <a:latin typeface="Calibri"/>
              <a:ea typeface="Calibri"/>
              <a:cs typeface="Calibri"/>
              <a:sym typeface="Calibri"/>
            </a:endParaRPr>
          </a:p>
          <a:p>
            <a:pPr marL="457200" marR="0" lvl="0" indent="-457200" algn="l" rtl="0">
              <a:spcBef>
                <a:spcPts val="480"/>
              </a:spcBef>
              <a:spcAft>
                <a:spcPts val="0"/>
              </a:spcAft>
              <a:buClr>
                <a:srgbClr val="1F3864"/>
              </a:buClr>
              <a:buSzPts val="2400"/>
              <a:buFont typeface="Arial"/>
              <a:buAutoNum type="arabicPeriod"/>
            </a:pPr>
            <a:r>
              <a:rPr lang="en-US" sz="2400" b="0" i="0" u="sng" strike="noStrike" cap="none">
                <a:solidFill>
                  <a:schemeClr val="hlink"/>
                </a:solidFill>
                <a:latin typeface="Calibri"/>
                <a:ea typeface="Calibri"/>
                <a:cs typeface="Calibri"/>
                <a:sym typeface="Calibri"/>
                <a:hlinkClick r:id="rId5"/>
              </a:rPr>
              <a:t>https://arxiv.org/pdf/1706.01905.pdf</a:t>
            </a:r>
            <a:endParaRPr sz="2400" b="0" i="0" u="none" strike="noStrike" cap="none">
              <a:solidFill>
                <a:srgbClr val="1F3864"/>
              </a:solidFill>
              <a:latin typeface="Calibri"/>
              <a:ea typeface="Calibri"/>
              <a:cs typeface="Calibri"/>
              <a:sym typeface="Calibri"/>
            </a:endParaRPr>
          </a:p>
          <a:p>
            <a:pPr marL="457200" marR="0" lvl="0" indent="-457200" algn="l" rtl="0">
              <a:spcBef>
                <a:spcPts val="480"/>
              </a:spcBef>
              <a:spcAft>
                <a:spcPts val="0"/>
              </a:spcAft>
              <a:buClr>
                <a:srgbClr val="1F3864"/>
              </a:buClr>
              <a:buSzPts val="2400"/>
              <a:buFont typeface="Arial"/>
              <a:buAutoNum type="arabicPeriod"/>
            </a:pPr>
            <a:r>
              <a:rPr lang="en-US" sz="2400" b="0" i="0" u="sng" strike="noStrike" cap="none">
                <a:solidFill>
                  <a:schemeClr val="hlink"/>
                </a:solidFill>
                <a:latin typeface="Calibri"/>
                <a:ea typeface="Calibri"/>
                <a:cs typeface="Calibri"/>
                <a:sym typeface="Calibri"/>
                <a:hlinkClick r:id="rId6"/>
              </a:rPr>
              <a:t>https://arxiv.org/abs/1509.02971</a:t>
            </a:r>
            <a:endParaRPr sz="2400" b="1" i="0" u="sng" strike="noStrike" cap="none">
              <a:solidFill>
                <a:srgbClr val="1F3864"/>
              </a:solidFill>
              <a:latin typeface="Calibri"/>
              <a:ea typeface="Calibri"/>
              <a:cs typeface="Calibri"/>
              <a:sym typeface="Calibri"/>
            </a:endParaRPr>
          </a:p>
          <a:p>
            <a:pPr marL="457200" marR="0" lvl="0" indent="-304800" algn="l" rtl="0">
              <a:spcBef>
                <a:spcPts val="480"/>
              </a:spcBef>
              <a:spcAft>
                <a:spcPts val="0"/>
              </a:spcAft>
              <a:buClr>
                <a:srgbClr val="1F3864"/>
              </a:buClr>
              <a:buSzPts val="2400"/>
              <a:buFont typeface="Arial"/>
              <a:buNone/>
            </a:pPr>
            <a:endParaRPr sz="2400" b="1" i="0" u="sng" strike="noStrike" cap="none">
              <a:solidFill>
                <a:srgbClr val="1F3864"/>
              </a:solidFill>
              <a:latin typeface="Calibri"/>
              <a:ea typeface="Calibri"/>
              <a:cs typeface="Calibri"/>
              <a:sym typeface="Calibri"/>
            </a:endParaRPr>
          </a:p>
          <a:p>
            <a:pPr marL="457200" marR="0" lvl="0" indent="-304800" algn="l" rtl="0">
              <a:spcBef>
                <a:spcPts val="480"/>
              </a:spcBef>
              <a:spcAft>
                <a:spcPts val="0"/>
              </a:spcAft>
              <a:buClr>
                <a:srgbClr val="1F3864"/>
              </a:buClr>
              <a:buSzPts val="2400"/>
              <a:buFont typeface="Arial"/>
              <a:buNone/>
            </a:pPr>
            <a:endParaRPr sz="2400" b="1" i="0" u="sng" strike="noStrike" cap="none">
              <a:solidFill>
                <a:srgbClr val="1F3864"/>
              </a:solidFill>
              <a:latin typeface="Calibri"/>
              <a:ea typeface="Calibri"/>
              <a:cs typeface="Calibri"/>
              <a:sym typeface="Calibri"/>
            </a:endParaRPr>
          </a:p>
          <a:p>
            <a:pPr marL="0" marR="0" lvl="0" indent="0" algn="ctr" rtl="0">
              <a:spcBef>
                <a:spcPts val="640"/>
              </a:spcBef>
              <a:spcAft>
                <a:spcPts val="0"/>
              </a:spcAft>
              <a:buClr>
                <a:srgbClr val="1F3864"/>
              </a:buClr>
              <a:buSzPts val="3200"/>
              <a:buFont typeface="Arial"/>
              <a:buNone/>
            </a:pPr>
            <a:endParaRPr sz="3200" b="1" i="0" u="sng" strike="noStrike" cap="none">
              <a:solidFill>
                <a:srgbClr val="1F3864"/>
              </a:solidFill>
              <a:latin typeface="Calibri"/>
              <a:ea typeface="Calibri"/>
              <a:cs typeface="Calibri"/>
              <a:sym typeface="Calibri"/>
            </a:endParaRPr>
          </a:p>
        </p:txBody>
      </p:sp>
      <p:sp>
        <p:nvSpPr>
          <p:cNvPr id="191" name="Shape 191"/>
          <p:cNvSpPr txBox="1">
            <a:spLocks noGrp="1"/>
          </p:cNvSpPr>
          <p:nvPr>
            <p:ph type="body" idx="15"/>
          </p:nvPr>
        </p:nvSpPr>
        <p:spPr>
          <a:xfrm>
            <a:off x="29385675" y="18604531"/>
            <a:ext cx="13581061" cy="6298628"/>
          </a:xfrm>
          <a:prstGeom prst="rect">
            <a:avLst/>
          </a:prstGeom>
          <a:noFill/>
          <a:ln>
            <a:noFill/>
          </a:ln>
        </p:spPr>
        <p:txBody>
          <a:bodyPr spcFirstLastPara="1" wrap="square" lIns="228575" tIns="228575" rIns="228575" bIns="228575" anchor="t" anchorCtr="0">
            <a:noAutofit/>
          </a:bodyPr>
          <a:lstStyle/>
          <a:p>
            <a:pPr marL="0" marR="0" lvl="0" indent="0" algn="just" rtl="0">
              <a:spcBef>
                <a:spcPts val="0"/>
              </a:spcBef>
              <a:spcAft>
                <a:spcPts val="0"/>
              </a:spcAft>
              <a:buClr>
                <a:srgbClr val="1F3864"/>
              </a:buClr>
              <a:buSzPts val="3200"/>
              <a:buFont typeface="Arial"/>
              <a:buNone/>
            </a:pPr>
            <a:r>
              <a:rPr lang="en-US" sz="3200" b="0" i="0" u="none" strike="noStrike" cap="none" dirty="0">
                <a:solidFill>
                  <a:srgbClr val="1F3864"/>
                </a:solidFill>
                <a:latin typeface="Times New Roman"/>
                <a:ea typeface="Times New Roman"/>
                <a:cs typeface="Times New Roman"/>
                <a:sym typeface="Times New Roman"/>
              </a:rPr>
              <a:t>In this work, we propose parameter space noise as a conceptually simple yet effective replacement for traditional action space noise like ɛ -greedy and additive Gaussian noise. This work shows that parameter perturbations can successfully be combined with contemporary off-policy deep RL algorithms DDPG and often results in improved performance compared to action noise. Also, by implementing Multi-DDPG structure, we can stabilize the variance of the vanilla DDPG parameter noise method. Experimental results further demonstrate that using parameter noise with Multi-DDPG allows solving environments with very sparse rewards quickly, in which action noise is unlikely to succeed.  Our results indicate that parameter space noise is a viable and interesting alternative to action space noise, which is still the de facto standard in most reinforcement learning applications.</a:t>
            </a:r>
            <a:endParaRPr dirty="0"/>
          </a:p>
          <a:p>
            <a:pPr marL="0" marR="0" lvl="0" indent="0" algn="l" rtl="0">
              <a:spcBef>
                <a:spcPts val="500"/>
              </a:spcBef>
              <a:spcAft>
                <a:spcPts val="0"/>
              </a:spcAft>
              <a:buClr>
                <a:srgbClr val="1F3864"/>
              </a:buClr>
              <a:buSzPts val="2500"/>
              <a:buFont typeface="Arial"/>
              <a:buNone/>
            </a:pPr>
            <a:endParaRPr sz="2500" b="0" i="0" u="none" strike="noStrike" cap="none" dirty="0">
              <a:solidFill>
                <a:srgbClr val="1F3864"/>
              </a:solidFill>
              <a:latin typeface="Times New Roman"/>
              <a:ea typeface="Times New Roman"/>
              <a:cs typeface="Times New Roman"/>
              <a:sym typeface="Times New Roman"/>
            </a:endParaRPr>
          </a:p>
        </p:txBody>
      </p:sp>
      <p:sp>
        <p:nvSpPr>
          <p:cNvPr id="192" name="Shape 192"/>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1F3864"/>
              </a:buClr>
              <a:buSzPts val="4000"/>
              <a:buFont typeface="Arial"/>
              <a:buNone/>
            </a:pPr>
            <a:r>
              <a:rPr lang="en-US" sz="4000" b="0" i="0" u="none" strike="noStrike" cap="none">
                <a:solidFill>
                  <a:srgbClr val="1F3864"/>
                </a:solidFill>
                <a:latin typeface="Calibri"/>
                <a:ea typeface="Calibri"/>
                <a:cs typeface="Calibri"/>
                <a:sym typeface="Calibri"/>
              </a:rPr>
              <a:t>Department of Electrical and Computer Engineering, University of California, San Diego</a:t>
            </a:r>
            <a:endParaRPr/>
          </a:p>
        </p:txBody>
      </p:sp>
      <p:sp>
        <p:nvSpPr>
          <p:cNvPr id="193" name="Shape 193"/>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ctr" anchorCtr="1">
            <a:noAutofit/>
          </a:bodyPr>
          <a:lstStyle/>
          <a:p>
            <a:pPr marL="0" marR="0" lvl="0" indent="0" algn="ctr" rtl="0">
              <a:spcBef>
                <a:spcPts val="0"/>
              </a:spcBef>
              <a:spcAft>
                <a:spcPts val="0"/>
              </a:spcAft>
              <a:buClr>
                <a:srgbClr val="1F3864"/>
              </a:buClr>
              <a:buSzPts val="6000"/>
              <a:buFont typeface="Arial"/>
              <a:buNone/>
            </a:pPr>
            <a:r>
              <a:rPr lang="en-US" sz="6000" b="0" i="0" u="none" strike="noStrike" cap="none">
                <a:solidFill>
                  <a:srgbClr val="1F3864"/>
                </a:solidFill>
                <a:latin typeface="Calibri"/>
                <a:ea typeface="Calibri"/>
                <a:cs typeface="Calibri"/>
                <a:sym typeface="Calibri"/>
              </a:rPr>
              <a:t>Yuxin Han, Chuqiao Song, Lianming Shi</a:t>
            </a:r>
            <a:endParaRPr/>
          </a:p>
        </p:txBody>
      </p:sp>
      <p:sp>
        <p:nvSpPr>
          <p:cNvPr id="194" name="Shape 194"/>
          <p:cNvSpPr txBox="1">
            <a:spLocks noGrp="1"/>
          </p:cNvSpPr>
          <p:nvPr>
            <p:ph type="body" idx="20"/>
          </p:nvPr>
        </p:nvSpPr>
        <p:spPr>
          <a:xfrm>
            <a:off x="5932593" y="465813"/>
            <a:ext cx="31998968" cy="1637973"/>
          </a:xfrm>
          <a:prstGeom prst="rect">
            <a:avLst/>
          </a:prstGeom>
          <a:noFill/>
          <a:ln>
            <a:noFill/>
          </a:ln>
        </p:spPr>
        <p:txBody>
          <a:bodyPr spcFirstLastPara="1" wrap="square" lIns="91425" tIns="45700" rIns="91425" bIns="45700" anchor="ctr" anchorCtr="1">
            <a:noAutofit/>
          </a:bodyPr>
          <a:lstStyle/>
          <a:p>
            <a:pPr marL="0" marR="0" lvl="0" indent="0" algn="ctr" rtl="0">
              <a:spcBef>
                <a:spcPts val="0"/>
              </a:spcBef>
              <a:spcAft>
                <a:spcPts val="0"/>
              </a:spcAft>
              <a:buClr>
                <a:srgbClr val="1F3864"/>
              </a:buClr>
              <a:buSzPts val="8000"/>
              <a:buFont typeface="Arial"/>
              <a:buNone/>
            </a:pPr>
            <a:r>
              <a:rPr lang="en-US" sz="8000" b="1" i="0" u="none" strike="noStrike" cap="none">
                <a:solidFill>
                  <a:srgbClr val="1F3864"/>
                </a:solidFill>
                <a:latin typeface="Calibri"/>
                <a:ea typeface="Calibri"/>
                <a:cs typeface="Calibri"/>
                <a:sym typeface="Calibri"/>
              </a:rPr>
              <a:t>Multi-DDPG with Parameter Noise Exploration</a:t>
            </a:r>
            <a:endParaRPr/>
          </a:p>
        </p:txBody>
      </p:sp>
      <p:pic>
        <p:nvPicPr>
          <p:cNvPr id="195" name="Shape 195"/>
          <p:cNvPicPr preferRelativeResize="0"/>
          <p:nvPr/>
        </p:nvPicPr>
        <p:blipFill rotWithShape="1">
          <a:blip r:embed="rId7">
            <a:alphaModFix/>
          </a:blip>
          <a:srcRect/>
          <a:stretch/>
        </p:blipFill>
        <p:spPr>
          <a:xfrm>
            <a:off x="942080" y="974561"/>
            <a:ext cx="3231680" cy="3231680"/>
          </a:xfrm>
          <a:prstGeom prst="rect">
            <a:avLst/>
          </a:prstGeom>
          <a:noFill/>
          <a:ln>
            <a:noFill/>
          </a:ln>
        </p:spPr>
      </p:pic>
      <p:pic>
        <p:nvPicPr>
          <p:cNvPr id="196" name="Shape 196"/>
          <p:cNvPicPr preferRelativeResize="0"/>
          <p:nvPr/>
        </p:nvPicPr>
        <p:blipFill rotWithShape="1">
          <a:blip r:embed="rId8">
            <a:alphaModFix/>
          </a:blip>
          <a:srcRect/>
          <a:stretch/>
        </p:blipFill>
        <p:spPr>
          <a:xfrm>
            <a:off x="37682906" y="1727514"/>
            <a:ext cx="4566970" cy="1429781"/>
          </a:xfrm>
          <a:prstGeom prst="rect">
            <a:avLst/>
          </a:prstGeom>
          <a:noFill/>
          <a:ln>
            <a:noFill/>
          </a:ln>
        </p:spPr>
      </p:pic>
      <p:pic>
        <p:nvPicPr>
          <p:cNvPr id="197" name="Shape 197"/>
          <p:cNvPicPr preferRelativeResize="0"/>
          <p:nvPr/>
        </p:nvPicPr>
        <p:blipFill rotWithShape="1">
          <a:blip r:embed="rId9">
            <a:alphaModFix/>
          </a:blip>
          <a:srcRect/>
          <a:stretch/>
        </p:blipFill>
        <p:spPr>
          <a:xfrm>
            <a:off x="3916460" y="17271177"/>
            <a:ext cx="7584880" cy="5565611"/>
          </a:xfrm>
          <a:prstGeom prst="rect">
            <a:avLst/>
          </a:prstGeom>
          <a:noFill/>
          <a:ln>
            <a:noFill/>
          </a:ln>
        </p:spPr>
      </p:pic>
      <p:pic>
        <p:nvPicPr>
          <p:cNvPr id="198" name="Shape 198"/>
          <p:cNvPicPr preferRelativeResize="0"/>
          <p:nvPr/>
        </p:nvPicPr>
        <p:blipFill rotWithShape="1">
          <a:blip r:embed="rId10">
            <a:alphaModFix/>
          </a:blip>
          <a:srcRect/>
          <a:stretch/>
        </p:blipFill>
        <p:spPr>
          <a:xfrm>
            <a:off x="3278418" y="26222678"/>
            <a:ext cx="8860965" cy="5402158"/>
          </a:xfrm>
          <a:prstGeom prst="rect">
            <a:avLst/>
          </a:prstGeom>
          <a:noFill/>
          <a:ln>
            <a:noFill/>
          </a:ln>
        </p:spPr>
      </p:pic>
      <p:pic>
        <p:nvPicPr>
          <p:cNvPr id="199" name="Shape 199"/>
          <p:cNvPicPr preferRelativeResize="0"/>
          <p:nvPr/>
        </p:nvPicPr>
        <p:blipFill rotWithShape="1">
          <a:blip r:embed="rId11">
            <a:alphaModFix/>
          </a:blip>
          <a:srcRect/>
          <a:stretch/>
        </p:blipFill>
        <p:spPr>
          <a:xfrm>
            <a:off x="16438066" y="6341379"/>
            <a:ext cx="11011891" cy="6828335"/>
          </a:xfrm>
          <a:prstGeom prst="rect">
            <a:avLst/>
          </a:prstGeom>
          <a:noFill/>
          <a:ln>
            <a:noFill/>
          </a:ln>
        </p:spPr>
      </p:pic>
      <p:pic>
        <p:nvPicPr>
          <p:cNvPr id="200" name="Shape 200"/>
          <p:cNvPicPr preferRelativeResize="0"/>
          <p:nvPr/>
        </p:nvPicPr>
        <p:blipFill rotWithShape="1">
          <a:blip r:embed="rId12">
            <a:alphaModFix/>
          </a:blip>
          <a:srcRect/>
          <a:stretch/>
        </p:blipFill>
        <p:spPr>
          <a:xfrm>
            <a:off x="15728631" y="27539350"/>
            <a:ext cx="5958766" cy="4070116"/>
          </a:xfrm>
          <a:prstGeom prst="rect">
            <a:avLst/>
          </a:prstGeom>
          <a:noFill/>
          <a:ln>
            <a:noFill/>
          </a:ln>
        </p:spPr>
      </p:pic>
      <p:pic>
        <p:nvPicPr>
          <p:cNvPr id="201" name="Shape 201"/>
          <p:cNvPicPr preferRelativeResize="0"/>
          <p:nvPr/>
        </p:nvPicPr>
        <p:blipFill rotWithShape="1">
          <a:blip r:embed="rId13">
            <a:alphaModFix/>
          </a:blip>
          <a:srcRect/>
          <a:stretch/>
        </p:blipFill>
        <p:spPr>
          <a:xfrm>
            <a:off x="22574714" y="27539350"/>
            <a:ext cx="5739157" cy="4070116"/>
          </a:xfrm>
          <a:prstGeom prst="rect">
            <a:avLst/>
          </a:prstGeom>
          <a:noFill/>
          <a:ln>
            <a:noFill/>
          </a:ln>
        </p:spPr>
      </p:pic>
      <p:pic>
        <p:nvPicPr>
          <p:cNvPr id="202" name="Shape 202"/>
          <p:cNvPicPr preferRelativeResize="0"/>
          <p:nvPr/>
        </p:nvPicPr>
        <p:blipFill rotWithShape="1">
          <a:blip r:embed="rId14">
            <a:alphaModFix/>
          </a:blip>
          <a:srcRect/>
          <a:stretch/>
        </p:blipFill>
        <p:spPr>
          <a:xfrm>
            <a:off x="29802456" y="11101875"/>
            <a:ext cx="6160666" cy="4270986"/>
          </a:xfrm>
          <a:prstGeom prst="rect">
            <a:avLst/>
          </a:prstGeom>
          <a:noFill/>
          <a:ln>
            <a:noFill/>
          </a:ln>
        </p:spPr>
      </p:pic>
      <p:pic>
        <p:nvPicPr>
          <p:cNvPr id="203" name="Shape 203"/>
          <p:cNvPicPr preferRelativeResize="0"/>
          <p:nvPr/>
        </p:nvPicPr>
        <p:blipFill rotWithShape="1">
          <a:blip r:embed="rId15">
            <a:alphaModFix/>
          </a:blip>
          <a:srcRect/>
          <a:stretch/>
        </p:blipFill>
        <p:spPr>
          <a:xfrm>
            <a:off x="31136741" y="6715594"/>
            <a:ext cx="3887920" cy="3887920"/>
          </a:xfrm>
          <a:prstGeom prst="rect">
            <a:avLst/>
          </a:prstGeom>
          <a:noFill/>
          <a:ln w="63500" cap="flat" cmpd="sng">
            <a:solidFill>
              <a:schemeClr val="dk1"/>
            </a:solidFill>
            <a:prstDash val="solid"/>
            <a:round/>
            <a:headEnd type="none" w="sm" len="sm"/>
            <a:tailEnd type="none" w="sm" len="sm"/>
          </a:ln>
        </p:spPr>
      </p:pic>
      <p:pic>
        <p:nvPicPr>
          <p:cNvPr id="204" name="Shape 204"/>
          <p:cNvPicPr preferRelativeResize="0"/>
          <p:nvPr/>
        </p:nvPicPr>
        <p:blipFill rotWithShape="1">
          <a:blip r:embed="rId16">
            <a:alphaModFix/>
          </a:blip>
          <a:srcRect/>
          <a:stretch/>
        </p:blipFill>
        <p:spPr>
          <a:xfrm>
            <a:off x="23608691" y="22939880"/>
            <a:ext cx="3993613" cy="3975941"/>
          </a:xfrm>
          <a:prstGeom prst="rect">
            <a:avLst/>
          </a:prstGeom>
          <a:noFill/>
          <a:ln w="63500" cap="flat" cmpd="sng">
            <a:solidFill>
              <a:schemeClr val="dk1"/>
            </a:solidFill>
            <a:prstDash val="solid"/>
            <a:round/>
            <a:headEnd type="none" w="sm" len="sm"/>
            <a:tailEnd type="none" w="sm" len="sm"/>
          </a:ln>
        </p:spPr>
      </p:pic>
      <p:pic>
        <p:nvPicPr>
          <p:cNvPr id="205" name="Shape 205"/>
          <p:cNvPicPr preferRelativeResize="0"/>
          <p:nvPr/>
        </p:nvPicPr>
        <p:blipFill rotWithShape="1">
          <a:blip r:embed="rId17">
            <a:alphaModFix/>
          </a:blip>
          <a:srcRect/>
          <a:stretch/>
        </p:blipFill>
        <p:spPr>
          <a:xfrm>
            <a:off x="16812059" y="22939880"/>
            <a:ext cx="3874208" cy="3926563"/>
          </a:xfrm>
          <a:prstGeom prst="rect">
            <a:avLst/>
          </a:prstGeom>
          <a:noFill/>
          <a:ln w="63500" cap="flat" cmpd="sng">
            <a:solidFill>
              <a:schemeClr val="dk1"/>
            </a:solidFill>
            <a:prstDash val="solid"/>
            <a:round/>
            <a:headEnd type="none" w="sm" len="sm"/>
            <a:tailEnd type="none" w="sm" len="sm"/>
          </a:ln>
        </p:spPr>
      </p:pic>
      <p:pic>
        <p:nvPicPr>
          <p:cNvPr id="206" name="Shape 206"/>
          <p:cNvPicPr preferRelativeResize="0"/>
          <p:nvPr/>
        </p:nvPicPr>
        <p:blipFill rotWithShape="1">
          <a:blip r:embed="rId18">
            <a:alphaModFix/>
          </a:blip>
          <a:srcRect/>
          <a:stretch/>
        </p:blipFill>
        <p:spPr>
          <a:xfrm>
            <a:off x="22537803" y="13425414"/>
            <a:ext cx="5992861" cy="1390609"/>
          </a:xfrm>
          <a:prstGeom prst="rect">
            <a:avLst/>
          </a:prstGeom>
          <a:noFill/>
          <a:ln>
            <a:noFill/>
          </a:ln>
        </p:spPr>
      </p:pic>
      <p:pic>
        <p:nvPicPr>
          <p:cNvPr id="207" name="Shape 207"/>
          <p:cNvPicPr preferRelativeResize="0"/>
          <p:nvPr/>
        </p:nvPicPr>
        <p:blipFill rotWithShape="1">
          <a:blip r:embed="rId19">
            <a:alphaModFix/>
          </a:blip>
          <a:srcRect/>
          <a:stretch/>
        </p:blipFill>
        <p:spPr>
          <a:xfrm>
            <a:off x="22553706" y="15277127"/>
            <a:ext cx="5976957" cy="1275714"/>
          </a:xfrm>
          <a:prstGeom prst="rect">
            <a:avLst/>
          </a:prstGeom>
          <a:noFill/>
          <a:ln>
            <a:noFill/>
          </a:ln>
        </p:spPr>
      </p:pic>
      <p:sp>
        <p:nvSpPr>
          <p:cNvPr id="208" name="Shape 208"/>
          <p:cNvSpPr txBox="1"/>
          <p:nvPr/>
        </p:nvSpPr>
        <p:spPr>
          <a:xfrm>
            <a:off x="22717448" y="18316353"/>
            <a:ext cx="3110845" cy="46166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a:solidFill>
                  <a:srgbClr val="1F3864"/>
                </a:solidFill>
                <a:latin typeface="Times New Roman"/>
                <a:ea typeface="Times New Roman"/>
                <a:cs typeface="Times New Roman"/>
                <a:sym typeface="Times New Roman"/>
              </a:rPr>
              <a:t>4. Update for critic </a:t>
            </a:r>
            <a:endParaRPr/>
          </a:p>
        </p:txBody>
      </p:sp>
      <p:sp>
        <p:nvSpPr>
          <p:cNvPr id="209" name="Shape 209"/>
          <p:cNvSpPr txBox="1"/>
          <p:nvPr/>
        </p:nvSpPr>
        <p:spPr>
          <a:xfrm>
            <a:off x="22736919" y="13128583"/>
            <a:ext cx="4678206" cy="46166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a:solidFill>
                  <a:srgbClr val="1F3864"/>
                </a:solidFill>
                <a:latin typeface="Times New Roman"/>
                <a:ea typeface="Times New Roman"/>
                <a:cs typeface="Times New Roman"/>
                <a:sym typeface="Times New Roman"/>
              </a:rPr>
              <a:t>1. A distance measure for DDPG</a:t>
            </a:r>
            <a:endParaRPr/>
          </a:p>
        </p:txBody>
      </p:sp>
      <p:pic>
        <p:nvPicPr>
          <p:cNvPr id="210" name="Shape 210"/>
          <p:cNvPicPr preferRelativeResize="0"/>
          <p:nvPr/>
        </p:nvPicPr>
        <p:blipFill rotWithShape="1">
          <a:blip r:embed="rId20">
            <a:alphaModFix/>
          </a:blip>
          <a:srcRect/>
          <a:stretch/>
        </p:blipFill>
        <p:spPr>
          <a:xfrm>
            <a:off x="22817616" y="17271847"/>
            <a:ext cx="5410200" cy="762000"/>
          </a:xfrm>
          <a:prstGeom prst="rect">
            <a:avLst/>
          </a:prstGeom>
          <a:noFill/>
          <a:ln>
            <a:noFill/>
          </a:ln>
        </p:spPr>
      </p:pic>
      <p:sp>
        <p:nvSpPr>
          <p:cNvPr id="211" name="Shape 211"/>
          <p:cNvSpPr txBox="1"/>
          <p:nvPr/>
        </p:nvSpPr>
        <p:spPr>
          <a:xfrm>
            <a:off x="22717448" y="16725134"/>
            <a:ext cx="3834135" cy="46166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a:solidFill>
                  <a:srgbClr val="1F3864"/>
                </a:solidFill>
                <a:latin typeface="Times New Roman"/>
                <a:ea typeface="Times New Roman"/>
                <a:cs typeface="Times New Roman"/>
                <a:sym typeface="Times New Roman"/>
              </a:rPr>
              <a:t>3. Policy gradient for actor </a:t>
            </a:r>
            <a:endParaRPr/>
          </a:p>
        </p:txBody>
      </p:sp>
      <p:pic>
        <p:nvPicPr>
          <p:cNvPr id="212" name="Shape 212"/>
          <p:cNvPicPr preferRelativeResize="0"/>
          <p:nvPr/>
        </p:nvPicPr>
        <p:blipFill rotWithShape="1">
          <a:blip r:embed="rId21">
            <a:alphaModFix/>
          </a:blip>
          <a:srcRect/>
          <a:stretch/>
        </p:blipFill>
        <p:spPr>
          <a:xfrm>
            <a:off x="22817616" y="18957234"/>
            <a:ext cx="5713048" cy="557081"/>
          </a:xfrm>
          <a:prstGeom prst="rect">
            <a:avLst/>
          </a:prstGeom>
          <a:noFill/>
          <a:ln>
            <a:noFill/>
          </a:ln>
        </p:spPr>
      </p:pic>
      <p:sp>
        <p:nvSpPr>
          <p:cNvPr id="213" name="Shape 213"/>
          <p:cNvSpPr txBox="1"/>
          <p:nvPr/>
        </p:nvSpPr>
        <p:spPr>
          <a:xfrm>
            <a:off x="22736919" y="14925336"/>
            <a:ext cx="3110845" cy="46166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a:solidFill>
                  <a:srgbClr val="1F3864"/>
                </a:solidFill>
                <a:latin typeface="Times New Roman"/>
                <a:ea typeface="Times New Roman"/>
                <a:cs typeface="Times New Roman"/>
                <a:sym typeface="Times New Roman"/>
              </a:rPr>
              <a:t>2. Adaptive scaling </a:t>
            </a:r>
            <a:endParaRPr/>
          </a:p>
        </p:txBody>
      </p:sp>
      <p:sp>
        <p:nvSpPr>
          <p:cNvPr id="214" name="Shape 214"/>
          <p:cNvSpPr txBox="1"/>
          <p:nvPr/>
        </p:nvSpPr>
        <p:spPr>
          <a:xfrm>
            <a:off x="16438066" y="13308422"/>
            <a:ext cx="5405913" cy="600164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3200" dirty="0">
                <a:solidFill>
                  <a:srgbClr val="1F3864"/>
                </a:solidFill>
                <a:latin typeface="Times New Roman"/>
                <a:ea typeface="Times New Roman"/>
                <a:cs typeface="Times New Roman"/>
                <a:sym typeface="Times New Roman"/>
              </a:rPr>
              <a:t>By implementing this Multi-DDPG structure with parameter noise exploration, we are able to generate the independent experiences into the replay buffer, and to accelerate replay buffer refreshing to make data efficient. Finally, choosing a best agent among agents in current episode as a distributor for next episode is a way to reduce the chaos. </a:t>
            </a:r>
            <a:endParaRPr dirty="0"/>
          </a:p>
        </p:txBody>
      </p:sp>
      <p:pic>
        <p:nvPicPr>
          <p:cNvPr id="215" name="Shape 215"/>
          <p:cNvPicPr preferRelativeResize="0"/>
          <p:nvPr/>
        </p:nvPicPr>
        <p:blipFill rotWithShape="1">
          <a:blip r:embed="rId22">
            <a:alphaModFix/>
          </a:blip>
          <a:srcRect l="-51662"/>
          <a:stretch/>
        </p:blipFill>
        <p:spPr>
          <a:xfrm>
            <a:off x="35326709" y="6678831"/>
            <a:ext cx="6368794" cy="4109631"/>
          </a:xfrm>
          <a:prstGeom prst="rect">
            <a:avLst/>
          </a:prstGeom>
          <a:noFill/>
          <a:ln>
            <a:noFill/>
          </a:ln>
        </p:spPr>
      </p:pic>
      <p:pic>
        <p:nvPicPr>
          <p:cNvPr id="216" name="Shape 216"/>
          <p:cNvPicPr preferRelativeResize="0"/>
          <p:nvPr/>
        </p:nvPicPr>
        <p:blipFill rotWithShape="1">
          <a:blip r:embed="rId23">
            <a:alphaModFix/>
          </a:blip>
          <a:srcRect/>
          <a:stretch/>
        </p:blipFill>
        <p:spPr>
          <a:xfrm>
            <a:off x="36094069" y="11101875"/>
            <a:ext cx="6243756" cy="4296446"/>
          </a:xfrm>
          <a:prstGeom prst="rect">
            <a:avLst/>
          </a:prstGeom>
          <a:noFill/>
          <a:ln>
            <a:noFill/>
          </a:ln>
        </p:spPr>
      </p:pic>
      <p:sp>
        <p:nvSpPr>
          <p:cNvPr id="217" name="Shape 217"/>
          <p:cNvSpPr txBox="1"/>
          <p:nvPr/>
        </p:nvSpPr>
        <p:spPr>
          <a:xfrm>
            <a:off x="15162219" y="22282798"/>
            <a:ext cx="13571534" cy="55399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1F3864"/>
              </a:buClr>
              <a:buSzPts val="2400"/>
              <a:buFont typeface="Arial"/>
              <a:buNone/>
            </a:pPr>
            <a:r>
              <a:rPr lang="en-US" sz="2400" b="1" u="none" dirty="0">
                <a:solidFill>
                  <a:srgbClr val="1F3864"/>
                </a:solidFill>
                <a:latin typeface="Times New Roman"/>
                <a:ea typeface="Times New Roman"/>
                <a:cs typeface="Times New Roman"/>
                <a:sym typeface="Times New Roman"/>
              </a:rPr>
              <a:t>                                 1. Pendulum	                                                	2. </a:t>
            </a:r>
            <a:r>
              <a:rPr lang="en-US" sz="2400" b="1" u="none" dirty="0" err="1">
                <a:solidFill>
                  <a:srgbClr val="1F3864"/>
                </a:solidFill>
                <a:latin typeface="Times New Roman"/>
                <a:ea typeface="Times New Roman"/>
                <a:cs typeface="Times New Roman"/>
                <a:sym typeface="Times New Roman"/>
              </a:rPr>
              <a:t>InvertedPendulum</a:t>
            </a:r>
            <a:endParaRPr sz="2400" b="1" u="none" dirty="0">
              <a:solidFill>
                <a:srgbClr val="1F3864"/>
              </a:solidFill>
              <a:latin typeface="Times New Roman"/>
              <a:ea typeface="Times New Roman"/>
              <a:cs typeface="Times New Roman"/>
              <a:sym typeface="Times New Roman"/>
            </a:endParaRPr>
          </a:p>
        </p:txBody>
      </p:sp>
      <p:sp>
        <p:nvSpPr>
          <p:cNvPr id="218" name="Shape 218"/>
          <p:cNvSpPr txBox="1"/>
          <p:nvPr/>
        </p:nvSpPr>
        <p:spPr>
          <a:xfrm>
            <a:off x="29418663" y="5811139"/>
            <a:ext cx="13548072" cy="55399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1F3864"/>
              </a:buClr>
              <a:buSzPts val="2400"/>
              <a:buFont typeface="Arial"/>
              <a:buNone/>
            </a:pPr>
            <a:r>
              <a:rPr lang="en-US" sz="2400" b="1" u="none" dirty="0">
                <a:solidFill>
                  <a:srgbClr val="1F3864"/>
                </a:solidFill>
                <a:latin typeface="Times New Roman"/>
                <a:ea typeface="Times New Roman"/>
                <a:cs typeface="Times New Roman"/>
                <a:sym typeface="Times New Roman"/>
              </a:rPr>
              <a:t>                                 3. </a:t>
            </a:r>
            <a:r>
              <a:rPr lang="en-US" sz="2400" b="1" u="none" dirty="0" err="1">
                <a:solidFill>
                  <a:srgbClr val="1F3864"/>
                </a:solidFill>
                <a:latin typeface="Times New Roman"/>
                <a:ea typeface="Times New Roman"/>
                <a:cs typeface="Times New Roman"/>
                <a:sym typeface="Times New Roman"/>
              </a:rPr>
              <a:t>HalfCheetah</a:t>
            </a:r>
            <a:r>
              <a:rPr lang="en-US" sz="2400" b="1" u="none" dirty="0">
                <a:solidFill>
                  <a:srgbClr val="1F3864"/>
                </a:solidFill>
                <a:latin typeface="Times New Roman"/>
                <a:ea typeface="Times New Roman"/>
                <a:cs typeface="Times New Roman"/>
                <a:sym typeface="Times New Roman"/>
              </a:rPr>
              <a:t>	                                                   4. Double </a:t>
            </a:r>
            <a:r>
              <a:rPr lang="en-US" sz="2400" b="1" u="none" dirty="0" err="1">
                <a:solidFill>
                  <a:srgbClr val="1F3864"/>
                </a:solidFill>
                <a:latin typeface="Times New Roman"/>
                <a:ea typeface="Times New Roman"/>
                <a:cs typeface="Times New Roman"/>
                <a:sym typeface="Times New Roman"/>
              </a:rPr>
              <a:t>InvertedPendulum</a:t>
            </a:r>
            <a:endParaRPr sz="2400" b="1" u="none" dirty="0">
              <a:solidFill>
                <a:srgbClr val="1F3864"/>
              </a:solidFill>
              <a:latin typeface="Times New Roman"/>
              <a:ea typeface="Times New Roman"/>
              <a:cs typeface="Times New Roman"/>
              <a:sym typeface="Times New Roman"/>
            </a:endParaRPr>
          </a:p>
        </p:txBody>
      </p:sp>
      <p:sp>
        <p:nvSpPr>
          <p:cNvPr id="219" name="Shape 219"/>
          <p:cNvSpPr txBox="1"/>
          <p:nvPr/>
        </p:nvSpPr>
        <p:spPr>
          <a:xfrm>
            <a:off x="15162214" y="20751003"/>
            <a:ext cx="13547337" cy="1584916"/>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3200" dirty="0">
                <a:solidFill>
                  <a:srgbClr val="1F3864"/>
                </a:solidFill>
                <a:latin typeface="Times New Roman"/>
                <a:ea typeface="Times New Roman"/>
                <a:cs typeface="Times New Roman"/>
                <a:sym typeface="Times New Roman"/>
              </a:rPr>
              <a:t>We compare vanilla DDPG with parameter noise DDPG and parameter noise Multi-DDPG, under pendulum, inverted pendulum, half-cheetah, and double inverted pendulum environments.</a:t>
            </a:r>
            <a:endParaRPr dirty="0"/>
          </a:p>
        </p:txBody>
      </p:sp>
      <p:sp>
        <p:nvSpPr>
          <p:cNvPr id="220" name="Shape 220"/>
          <p:cNvSpPr txBox="1"/>
          <p:nvPr/>
        </p:nvSpPr>
        <p:spPr>
          <a:xfrm>
            <a:off x="30899100" y="19202400"/>
            <a:ext cx="184731" cy="4770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500">
              <a:solidFill>
                <a:schemeClr val="dk1"/>
              </a:solidFill>
              <a:latin typeface="Times New Roman"/>
              <a:ea typeface="Times New Roman"/>
              <a:cs typeface="Times New Roman"/>
              <a:sym typeface="Times New Roman"/>
            </a:endParaRPr>
          </a:p>
        </p:txBody>
      </p:sp>
      <p:sp>
        <p:nvSpPr>
          <p:cNvPr id="221" name="Shape 221"/>
          <p:cNvSpPr txBox="1"/>
          <p:nvPr/>
        </p:nvSpPr>
        <p:spPr>
          <a:xfrm>
            <a:off x="29380984" y="25261975"/>
            <a:ext cx="13576029" cy="861766"/>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1F3864"/>
              </a:buClr>
              <a:buSzPts val="4400"/>
              <a:buFont typeface="Arial"/>
              <a:buNone/>
            </a:pPr>
            <a:r>
              <a:rPr lang="en-US" sz="4400" b="1" u="sng">
                <a:solidFill>
                  <a:srgbClr val="1F3864"/>
                </a:solidFill>
                <a:latin typeface="Calibri"/>
                <a:ea typeface="Calibri"/>
                <a:cs typeface="Calibri"/>
                <a:sym typeface="Calibri"/>
              </a:rPr>
              <a:t>REFERENCES</a:t>
            </a:r>
            <a:endParaRPr/>
          </a:p>
        </p:txBody>
      </p:sp>
      <p:sp>
        <p:nvSpPr>
          <p:cNvPr id="222" name="Shape 222"/>
          <p:cNvSpPr txBox="1"/>
          <p:nvPr/>
        </p:nvSpPr>
        <p:spPr>
          <a:xfrm>
            <a:off x="29411672" y="28645266"/>
            <a:ext cx="13576029" cy="861766"/>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1F3864"/>
              </a:buClr>
              <a:buSzPts val="4400"/>
              <a:buFont typeface="Arial"/>
              <a:buNone/>
            </a:pPr>
            <a:r>
              <a:rPr lang="en-US" sz="4400" b="1" u="sng">
                <a:solidFill>
                  <a:srgbClr val="1F3864"/>
                </a:solidFill>
                <a:latin typeface="Calibri"/>
                <a:ea typeface="Calibri"/>
                <a:cs typeface="Calibri"/>
                <a:sym typeface="Calibri"/>
              </a:rPr>
              <a:t>ACKNOWLEDGEMENTS</a:t>
            </a:r>
            <a:endParaRPr/>
          </a:p>
        </p:txBody>
      </p:sp>
      <p:sp>
        <p:nvSpPr>
          <p:cNvPr id="223" name="Shape 223"/>
          <p:cNvSpPr txBox="1"/>
          <p:nvPr/>
        </p:nvSpPr>
        <p:spPr>
          <a:xfrm>
            <a:off x="29425653" y="29715244"/>
            <a:ext cx="13562050" cy="2080561"/>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1F3864"/>
              </a:buClr>
              <a:buSzPts val="2800"/>
              <a:buFont typeface="Arial"/>
              <a:buNone/>
            </a:pPr>
            <a:r>
              <a:rPr lang="en-US" sz="2800" b="0" u="none" dirty="0">
                <a:solidFill>
                  <a:srgbClr val="1F3864"/>
                </a:solidFill>
                <a:latin typeface="Times New Roman"/>
                <a:ea typeface="Times New Roman"/>
                <a:cs typeface="Times New Roman"/>
                <a:sym typeface="Times New Roman"/>
              </a:rPr>
              <a:t>I would like to thank for our professor Michael Yip for providing technical support and answering questions.</a:t>
            </a:r>
            <a:endParaRPr dirty="0"/>
          </a:p>
          <a:p>
            <a:pPr marL="0" marR="0" lvl="0" indent="0" algn="l" rtl="0">
              <a:spcBef>
                <a:spcPts val="480"/>
              </a:spcBef>
              <a:spcAft>
                <a:spcPts val="0"/>
              </a:spcAft>
              <a:buClr>
                <a:srgbClr val="1F3864"/>
              </a:buClr>
              <a:buSzPts val="2400"/>
              <a:buFont typeface="Arial"/>
              <a:buNone/>
            </a:pPr>
            <a:endParaRPr sz="2400" b="1" u="sng" dirty="0">
              <a:solidFill>
                <a:srgbClr val="1F3864"/>
              </a:solidFill>
              <a:latin typeface="Calibri"/>
              <a:ea typeface="Calibri"/>
              <a:cs typeface="Calibri"/>
              <a:sym typeface="Calibri"/>
            </a:endParaRPr>
          </a:p>
          <a:p>
            <a:pPr marL="0" marR="0" lvl="0" indent="0" algn="ctr" rtl="0">
              <a:spcBef>
                <a:spcPts val="640"/>
              </a:spcBef>
              <a:spcAft>
                <a:spcPts val="0"/>
              </a:spcAft>
              <a:buClr>
                <a:srgbClr val="1F3864"/>
              </a:buClr>
              <a:buSzPts val="3200"/>
              <a:buFont typeface="Arial"/>
              <a:buNone/>
            </a:pPr>
            <a:endParaRPr sz="3200" b="1" u="sng" dirty="0">
              <a:solidFill>
                <a:srgbClr val="1F3864"/>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1_Classic 3 Column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6x48-Template-V2b">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601</Words>
  <Application>Microsoft Office PowerPoint</Application>
  <PresentationFormat>自定义</PresentationFormat>
  <Paragraphs>62</Paragraphs>
  <Slides>1</Slides>
  <Notes>1</Notes>
  <HiddenSlides>0</HiddenSlides>
  <MMClips>0</MMClips>
  <ScaleCrop>false</ScaleCrop>
  <HeadingPairs>
    <vt:vector size="6" baseType="variant">
      <vt:variant>
        <vt:lpstr>已用的字体</vt:lpstr>
      </vt:variant>
      <vt:variant>
        <vt:i4>4</vt:i4>
      </vt:variant>
      <vt:variant>
        <vt:lpstr>主题</vt:lpstr>
      </vt:variant>
      <vt:variant>
        <vt:i4>3</vt:i4>
      </vt:variant>
      <vt:variant>
        <vt:lpstr>幻灯片标题</vt:lpstr>
      </vt:variant>
      <vt:variant>
        <vt:i4>1</vt:i4>
      </vt:variant>
    </vt:vector>
  </HeadingPairs>
  <TitlesOfParts>
    <vt:vector size="8" baseType="lpstr">
      <vt:lpstr>Arial</vt:lpstr>
      <vt:lpstr>Calibri</vt:lpstr>
      <vt:lpstr>Times New Roman</vt:lpstr>
      <vt:lpstr>Trebuchet MS</vt:lpstr>
      <vt:lpstr>1_Classic 3 Columns</vt:lpstr>
      <vt:lpstr>36x48-Template-V2b</vt:lpstr>
      <vt:lpstr>Classic - Wide Center</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Yuxin Han</cp:lastModifiedBy>
  <cp:revision>3</cp:revision>
  <dcterms:modified xsi:type="dcterms:W3CDTF">2018-06-06T02:31:11Z</dcterms:modified>
</cp:coreProperties>
</file>