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43B21B-F265-4A8E-896A-B4AAD5677046}">
          <p14:sldIdLst>
            <p14:sldId id="256"/>
          </p14:sldIdLst>
        </p14:section>
        <p14:section name="Github settings" id="{4CB59085-DFC5-4D1F-8295-8D0147C46C89}">
          <p14:sldIdLst>
            <p14:sldId id="258"/>
            <p14:sldId id="259"/>
            <p14:sldId id="271"/>
          </p14:sldIdLst>
        </p14:section>
        <p14:section name="New Repository" id="{67FDE11D-5567-46A8-8DFD-D4FA82779F10}">
          <p14:sldIdLst>
            <p14:sldId id="261"/>
            <p14:sldId id="262"/>
            <p14:sldId id="263"/>
          </p14:sldIdLst>
        </p14:section>
        <p14:section name="Git Configuration" id="{CF4DBD05-5373-4D9C-A117-6340EF649A04}">
          <p14:sldIdLst>
            <p14:sldId id="264"/>
            <p14:sldId id="265"/>
            <p14:sldId id="266"/>
            <p14:sldId id="267"/>
            <p14:sldId id="268"/>
          </p14:sldIdLst>
        </p14:section>
        <p14:section name="Clone from GitHub" id="{9D689D64-6567-4753-9688-4B463FCA029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DB16-6AC8-41D9-9858-6DD1CDAC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F2E8-6B58-43D0-BDCA-AEA6DD3C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374D-AC8F-41D1-9CD4-66D198D3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CBF1-42FF-4AAD-B1E4-EB43BED2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3F90-1ADB-4CDB-BC34-F20FB01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9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14F0-684D-476F-A8F2-F09FEB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230EA-236A-43CD-B8E6-9F50CF1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F43A-B8BE-4698-BE1A-344A80B5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5E7D-3B87-4AA8-8916-E099C003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F86C-4503-4EE2-A19A-E91DAA6D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100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93D65-1968-4A57-A805-D154EDD54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F330-AF53-4AC8-8C10-DBF41E08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90FF-ACB4-43B0-ADF1-99D760D4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8A996-622D-4A4B-9F4F-B6441FA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B719-5F92-425B-BD33-A639B583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75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1D40-94D4-48C0-B00C-41A1B653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8A5-728F-4927-B728-5E939B3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2E0B-6CB9-4E8A-8145-84D2F58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2097-B8F3-46CF-B103-8ADEBAD7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46E2-E5E7-4725-B1F4-D41663C6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5822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AB96-5564-43C6-B6E9-3C5142BE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3D8D-6320-47D7-BB37-CF1B8003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42D2-AAB7-42FF-9A07-4319C515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8B51-055B-4890-90F3-D6082D9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D84B-6F5C-4EA1-B347-29CC8981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285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4887-EEAC-41FB-B0C1-377E5439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723B-C988-4AB9-B4DC-4D8AA2BE9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851BB-EA9D-4AF4-AFDA-00F8D6AD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A2C65-AD3F-46C1-942F-6603BAAD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6D3CA-AD15-4820-9226-614688B1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2C55-11ED-451D-9428-084531C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747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DAC3-D568-4F80-9BD7-6D792685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6DA9-1758-4A26-8356-89232F81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D320B-062B-4A0F-BB97-73E03B692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E9CBB-7763-4016-A509-D9356C09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45D2-6BDE-499A-A7ED-9FCE7F770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CC740-E86C-470B-9488-D10D7CB9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C98E4-1574-453F-BE19-F2650936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4C2D-88CC-4F02-B679-B1CD9DFC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748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F0C3-EED0-4F35-94D8-CD61D8C0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BCF43-D09D-494A-97E1-62FCD679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287DE-E334-45F9-B66A-75FA2003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222FF-3C47-49F5-811F-7B7C150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8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76124-3764-42DE-894D-D3A44B0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4D012-4DFA-49C7-A07D-FFD74870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85294-7C93-4FC8-A9EB-923D939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2727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149B-B818-4F37-AB8E-ABB67032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B280-DBAD-4488-801A-AE0CDF4B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632A-24A3-4DBE-B9CF-C5BA6B1C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5262-876C-4BFA-9891-99B8CB86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7F29-55C3-4350-8FC6-3C835D97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32E7E-E260-4DB3-A7D7-8928EFEC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75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85F-5331-4233-A8D0-0492E5E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FB2E-2E4F-4AEC-8BD6-FDC1E357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9104-BB9E-41F5-9373-4E933FC4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9E4B-7F47-4572-8EAC-883A9FCC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E4E8-6216-4D17-8A73-F73A1C40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23E5-8679-4EDB-A29C-76607D16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3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CCF27-329B-4C11-BB69-4995515B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DA3A-A5F4-4305-A9F9-B14F2EAD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EF1C-E229-4523-A6FE-129C7FF6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C6DA-BA9E-400E-A4F9-504C8EFD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EFC1-9DD9-4A16-B264-47B01B2B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04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3A32-60C2-4A51-8E5D-827454D7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9D27-9652-43C1-9211-E959B27E2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 err="1"/>
              <a:t>Hesamadin</a:t>
            </a:r>
            <a:r>
              <a:rPr lang="en-US" dirty="0"/>
              <a:t> Akrami</a:t>
            </a:r>
          </a:p>
          <a:p>
            <a:r>
              <a:rPr lang="en-US" dirty="0"/>
              <a:t>(</a:t>
            </a:r>
            <a:r>
              <a:rPr lang="en-US" dirty="0" err="1"/>
              <a:t>Hesam</a:t>
            </a:r>
            <a:r>
              <a:rPr lang="en-US" dirty="0"/>
              <a:t> Marshal)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932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7C67-FA9A-4840-99A1-7923BAE9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the git installation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C448-4310-494B-8670-459BD50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b="1" dirty="0"/>
              <a:t>git</a:t>
            </a:r>
            <a:r>
              <a:rPr lang="en-US" dirty="0"/>
              <a:t> and hit the Enter. if you installed the got correctly you should get result like bellow.</a:t>
            </a:r>
          </a:p>
          <a:p>
            <a:r>
              <a:rPr lang="en-US" dirty="0"/>
              <a:t>Hurray! You are good!</a:t>
            </a:r>
          </a:p>
          <a:p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AF99A-3BA0-4179-BDB1-BCC93475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85" y="2691782"/>
            <a:ext cx="6134515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1919-A2C3-4945-A02C-7B1DBF9D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Configuring your git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D6B5-B2D7-4E10-A08A-49EF37CE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 --global user.name “FirstName </a:t>
            </a:r>
            <a:r>
              <a:rPr lang="en-US" dirty="0" err="1"/>
              <a:t>LastName</a:t>
            </a:r>
            <a:r>
              <a:rPr lang="en-US" dirty="0"/>
              <a:t>“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“your email address"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BE985-DAF4-4266-91FF-AACE938EE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56" y="3799240"/>
            <a:ext cx="4953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B979-5968-4C4D-B07E-33C0900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for your projects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4997-4053-4E5F-B652-39A72212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for your Projects (e.g. </a:t>
            </a:r>
            <a:r>
              <a:rPr lang="en-US" dirty="0" err="1"/>
              <a:t>gitprojects</a:t>
            </a:r>
            <a:r>
              <a:rPr lang="en-US" dirty="0"/>
              <a:t>)</a:t>
            </a:r>
          </a:p>
          <a:p>
            <a:r>
              <a:rPr lang="en-US" dirty="0"/>
              <a:t>Change active directory to it </a:t>
            </a:r>
            <a:r>
              <a:rPr lang="en-US" b="1" dirty="0"/>
              <a:t>cd </a:t>
            </a:r>
            <a:r>
              <a:rPr lang="en-US" b="1" dirty="0" err="1"/>
              <a:t>gitprojects</a:t>
            </a:r>
            <a:endParaRPr lang="en-US" b="1" dirty="0"/>
          </a:p>
          <a:p>
            <a:r>
              <a:rPr lang="en-US" dirty="0"/>
              <a:t>Check the prompt is:</a:t>
            </a:r>
          </a:p>
          <a:p>
            <a:pPr marL="457200" lvl="1" indent="0">
              <a:buNone/>
            </a:pPr>
            <a:r>
              <a:rPr lang="en-US" b="1" dirty="0"/>
              <a:t>D:\gitprojects&gt;</a:t>
            </a:r>
            <a:endParaRPr lang="fa-I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F2B5F-171A-4D3A-AA4B-ABA4EAF0C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8" y="3346185"/>
            <a:ext cx="4076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3752-BF87-4F04-BF8D-A562837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2C92-FD86-48CC-8F8D-D9370669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your repository </a:t>
            </a:r>
          </a:p>
          <a:p>
            <a:r>
              <a:rPr lang="en-US" dirty="0"/>
              <a:t>Copy the address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EABF7-32AA-46A9-BB0B-BF065F83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36" y="1825625"/>
            <a:ext cx="6064364" cy="37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C9CF-A426-433E-92C8-54527A15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Register in GitHub.com</a:t>
            </a:r>
            <a:endParaRPr lang="fa-IR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1A1A3D-DD99-4EB2-A253-723E5D87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www.Github.com</a:t>
            </a:r>
            <a:r>
              <a:rPr lang="en-US" sz="2800" dirty="0"/>
              <a:t> </a:t>
            </a:r>
          </a:p>
          <a:p>
            <a:r>
              <a:rPr lang="en-US" sz="2800" dirty="0"/>
              <a:t>Sign Up </a:t>
            </a:r>
          </a:p>
          <a:p>
            <a:r>
              <a:rPr lang="en-US" sz="2800" dirty="0"/>
              <a:t>Sign in</a:t>
            </a:r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FFDB99-19FB-433C-9B1F-CEF2B3ECD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92" y="2438400"/>
            <a:ext cx="6703708" cy="35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2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E0CE-8FBE-4FC2-8B06-7468A0CC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 to the Settings</a:t>
            </a:r>
            <a:endParaRPr lang="fa-I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A8BD33-8366-4737-8BD8-91A6806E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to right push the down arrow</a:t>
            </a:r>
          </a:p>
          <a:p>
            <a:r>
              <a:rPr lang="en-US" dirty="0"/>
              <a:t>Select the Settings</a:t>
            </a:r>
            <a:endParaRPr lang="fa-I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5FB60-8933-4FBA-AC00-8990B71F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00" y="1930400"/>
            <a:ext cx="3458502" cy="36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291739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2727922" y="1545219"/>
            <a:ext cx="3970761" cy="3970761"/>
          </a:xfrm>
          <a:prstGeom prst="blockArc">
            <a:avLst>
              <a:gd name="adj1" fmla="val 18900000"/>
              <a:gd name="adj2" fmla="val 2700000"/>
              <a:gd name="adj3" fmla="val 54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645766" y="2278379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859969" y="3162299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645766" y="4046219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29" y="1856069"/>
            <a:ext cx="5299605" cy="31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4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852-1922-4E51-8DAC-A9B47010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7601-4D8E-498C-8C85-7A23F338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the new button </a:t>
            </a:r>
          </a:p>
          <a:p>
            <a:r>
              <a:rPr lang="en-US" dirty="0"/>
              <a:t>Fill the fields</a:t>
            </a:r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1D0D2-48A6-4AA9-BC85-95A69DAD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6543"/>
            <a:ext cx="4144610" cy="35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9746-6489-4094-A453-BB8D6535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 the fields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0559-6D48-45AE-AA24-FE65940A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your repository (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gittutrial</a:t>
            </a:r>
            <a:r>
              <a:rPr lang="en-US" dirty="0"/>
              <a:t>)</a:t>
            </a:r>
          </a:p>
          <a:p>
            <a:r>
              <a:rPr lang="en-US" dirty="0"/>
              <a:t>Descriptions (optional)</a:t>
            </a:r>
          </a:p>
          <a:p>
            <a:r>
              <a:rPr lang="en-US" dirty="0"/>
              <a:t>Public or Private</a:t>
            </a:r>
          </a:p>
          <a:p>
            <a:r>
              <a:rPr lang="en-US" dirty="0"/>
              <a:t>Add a README file (Optional)</a:t>
            </a:r>
          </a:p>
          <a:p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</a:t>
            </a:r>
            <a:r>
              <a:rPr lang="en-US" dirty="0" err="1"/>
              <a:t>Optiona</a:t>
            </a:r>
            <a:r>
              <a:rPr lang="en-US" dirty="0"/>
              <a:t>)</a:t>
            </a:r>
          </a:p>
          <a:p>
            <a:r>
              <a:rPr lang="en-US" dirty="0"/>
              <a:t>Choose a license (Optional)</a:t>
            </a:r>
          </a:p>
          <a:p>
            <a:pPr marL="0" indent="0">
              <a:buNone/>
            </a:pPr>
            <a:r>
              <a:rPr lang="en-US" dirty="0"/>
              <a:t>We will explain them latter</a:t>
            </a:r>
          </a:p>
          <a:p>
            <a:endParaRPr lang="en-US" dirty="0"/>
          </a:p>
          <a:p>
            <a:endParaRPr lang="en-US" dirty="0"/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B76B-DEEB-4CED-97DB-3A9FE22C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47" y="1690688"/>
            <a:ext cx="476095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9238-54DF-4F2B-B78C-E07991E0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E2EC-C999-4528-9554-32EC2969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left you can see content</a:t>
            </a:r>
          </a:p>
          <a:p>
            <a:r>
              <a:rPr lang="en-US" dirty="0"/>
              <a:t>Branch Name</a:t>
            </a:r>
          </a:p>
          <a:p>
            <a:r>
              <a:rPr lang="en-US" dirty="0"/>
              <a:t>Click the code button</a:t>
            </a:r>
          </a:p>
          <a:p>
            <a:r>
              <a:rPr lang="en-US" dirty="0"/>
              <a:t>This is the address of your repo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D5286-16F7-4A2C-888F-4156CC4C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2" y="2011554"/>
            <a:ext cx="4975578" cy="30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BFF1-794C-4D5A-B35E-5F5775D7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Software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E98A-9815-46DA-8777-E5351427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www.git-scm.com</a:t>
            </a:r>
            <a:r>
              <a:rPr lang="en-US" dirty="0"/>
              <a:t> </a:t>
            </a:r>
          </a:p>
          <a:p>
            <a:r>
              <a:rPr lang="en-US" dirty="0"/>
              <a:t>Download </a:t>
            </a:r>
          </a:p>
          <a:p>
            <a:r>
              <a:rPr lang="en-US" dirty="0"/>
              <a:t>Install the git software</a:t>
            </a:r>
          </a:p>
          <a:p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84FE6-0EA5-476B-B02B-3B24572D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85" y="2562577"/>
            <a:ext cx="5548132" cy="32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9322-7133-47DC-9FFB-0B41B86E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Command Prompt</a:t>
            </a:r>
            <a:endParaRPr lang="fa-I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2B588C-95C3-4086-85E5-75E83639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Press windows button </a:t>
            </a:r>
          </a:p>
          <a:p>
            <a:r>
              <a:rPr lang="en-US" sz="2400" dirty="0"/>
              <a:t>Type </a:t>
            </a:r>
            <a:r>
              <a:rPr lang="en-US" sz="2400" b="1" dirty="0" err="1"/>
              <a:t>cmd</a:t>
            </a:r>
            <a:endParaRPr lang="en-US" sz="2400" b="1" dirty="0"/>
          </a:p>
          <a:p>
            <a:r>
              <a:rPr lang="en-US" sz="2400" dirty="0"/>
              <a:t>Hit the </a:t>
            </a:r>
            <a:r>
              <a:rPr lang="en-US" sz="2400" b="1" dirty="0"/>
              <a:t>Enter </a:t>
            </a:r>
            <a:r>
              <a:rPr lang="en-US" sz="2400" dirty="0"/>
              <a:t>(or click by mouse)</a:t>
            </a:r>
          </a:p>
          <a:p>
            <a:r>
              <a:rPr lang="en-US" sz="2400" dirty="0"/>
              <a:t>If you are new to CMD don’t afraid of it. </a:t>
            </a:r>
          </a:p>
          <a:p>
            <a:r>
              <a:rPr lang="en-US" sz="2400" dirty="0"/>
              <a:t>I will add a Section and Explain about it.</a:t>
            </a:r>
          </a:p>
          <a:p>
            <a:r>
              <a:rPr lang="en-US" sz="2400" dirty="0"/>
              <a:t>just follow the steps and write them down.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7A356-9F7D-407C-BB59-CB6147C1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5625"/>
            <a:ext cx="4800600" cy="41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3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Britannic Bold</vt:lpstr>
      <vt:lpstr>Calibri</vt:lpstr>
      <vt:lpstr>Calibri Light</vt:lpstr>
      <vt:lpstr>Office Theme</vt:lpstr>
      <vt:lpstr>Git Tutorial</vt:lpstr>
      <vt:lpstr>Register in GitHub.com</vt:lpstr>
      <vt:lpstr>Go to the Settings</vt:lpstr>
      <vt:lpstr>Change the main branch</vt:lpstr>
      <vt:lpstr>Create a new repository</vt:lpstr>
      <vt:lpstr>Fill the fields</vt:lpstr>
      <vt:lpstr>Your Repository</vt:lpstr>
      <vt:lpstr>Git Software</vt:lpstr>
      <vt:lpstr>Open Command Prompt</vt:lpstr>
      <vt:lpstr>Check the git installation</vt:lpstr>
      <vt:lpstr>Configuring your git</vt:lpstr>
      <vt:lpstr>Create a folder for your projects</vt:lpstr>
      <vt:lpstr>Clone your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Hesamaddin Akrami</dc:creator>
  <cp:lastModifiedBy>Hesamaddin Akrami</cp:lastModifiedBy>
  <cp:revision>11</cp:revision>
  <dcterms:created xsi:type="dcterms:W3CDTF">2021-05-17T12:13:43Z</dcterms:created>
  <dcterms:modified xsi:type="dcterms:W3CDTF">2021-05-20T09:29:06Z</dcterms:modified>
</cp:coreProperties>
</file>