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43B21B-F265-4A8E-896A-B4AAD5677046}">
          <p14:sldIdLst>
            <p14:sldId id="256"/>
          </p14:sldIdLst>
        </p14:section>
        <p14:section name="Github settings" id="{4CB59085-DFC5-4D1F-8295-8D0147C46C89}">
          <p14:sldIdLst>
            <p14:sldId id="258"/>
            <p14:sldId id="259"/>
            <p14:sldId id="271"/>
            <p14:sldId id="272"/>
            <p14:sldId id="273"/>
            <p14:sldId id="274"/>
            <p14:sldId id="275"/>
          </p14:sldIdLst>
        </p14:section>
        <p14:section name="New Repository" id="{67FDE11D-5567-46A8-8DFD-D4FA82779F10}">
          <p14:sldIdLst>
            <p14:sldId id="261"/>
            <p14:sldId id="262"/>
            <p14:sldId id="263"/>
          </p14:sldIdLst>
        </p14:section>
        <p14:section name="Git Configuration" id="{CF4DBD05-5373-4D9C-A117-6340EF649A04}">
          <p14:sldIdLst>
            <p14:sldId id="264"/>
            <p14:sldId id="265"/>
            <p14:sldId id="266"/>
            <p14:sldId id="267"/>
            <p14:sldId id="268"/>
          </p14:sldIdLst>
        </p14:section>
        <p14:section name="Clone from GitHub" id="{9D689D64-6567-4753-9688-4B463FCA029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EE492-9BC4-4DBC-86C5-3F4DC73E76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8C82D35F-D421-4C99-B1DC-9C4A4D381E7D}">
      <dgm:prSet/>
      <dgm:spPr/>
      <dgm:t>
        <a:bodyPr/>
        <a:lstStyle/>
        <a:p>
          <a:pPr rtl="1"/>
          <a:r>
            <a:rPr lang="en-US" dirty="0"/>
            <a:t>git config --global user.name “FirstName </a:t>
          </a:r>
          <a:r>
            <a:rPr lang="en-US" dirty="0" err="1"/>
            <a:t>LastName</a:t>
          </a:r>
          <a:r>
            <a:rPr lang="en-US" dirty="0"/>
            <a:t>“</a:t>
          </a:r>
          <a:endParaRPr lang="fa-IR" dirty="0"/>
        </a:p>
      </dgm:t>
    </dgm:pt>
    <dgm:pt modelId="{FF2995CD-2AB2-4B78-ADE9-B191FC9F0CEB}" type="parTrans" cxnId="{BD14950A-57AF-4B77-B525-A72181914B11}">
      <dgm:prSet/>
      <dgm:spPr/>
      <dgm:t>
        <a:bodyPr/>
        <a:lstStyle/>
        <a:p>
          <a:pPr rtl="1"/>
          <a:endParaRPr lang="fa-IR"/>
        </a:p>
      </dgm:t>
    </dgm:pt>
    <dgm:pt modelId="{274F5ADC-EB1E-4B4C-BB36-7FAB202BB288}" type="sibTrans" cxnId="{BD14950A-57AF-4B77-B525-A72181914B11}">
      <dgm:prSet/>
      <dgm:spPr/>
      <dgm:t>
        <a:bodyPr/>
        <a:lstStyle/>
        <a:p>
          <a:pPr rtl="1"/>
          <a:endParaRPr lang="fa-IR"/>
        </a:p>
      </dgm:t>
    </dgm:pt>
    <dgm:pt modelId="{15EAF842-240E-469D-BA3B-4AA0BF9F8061}">
      <dgm:prSet/>
      <dgm:spPr/>
      <dgm:t>
        <a:bodyPr/>
        <a:lstStyle/>
        <a:p>
          <a:pPr rtl="1"/>
          <a:r>
            <a:rPr lang="en-US"/>
            <a:t>git config --global user.email “your email address"</a:t>
          </a:r>
          <a:endParaRPr lang="fa-IR"/>
        </a:p>
      </dgm:t>
    </dgm:pt>
    <dgm:pt modelId="{B0523FF3-95C7-4DAD-9BA2-8160D3755825}" type="parTrans" cxnId="{CBA4CAE4-BB68-4A5A-8F25-FA1138916FA1}">
      <dgm:prSet/>
      <dgm:spPr/>
      <dgm:t>
        <a:bodyPr/>
        <a:lstStyle/>
        <a:p>
          <a:pPr rtl="1"/>
          <a:endParaRPr lang="fa-IR"/>
        </a:p>
      </dgm:t>
    </dgm:pt>
    <dgm:pt modelId="{840F5EF3-0232-4549-943F-CC17A03C02BB}" type="sibTrans" cxnId="{CBA4CAE4-BB68-4A5A-8F25-FA1138916FA1}">
      <dgm:prSet/>
      <dgm:spPr/>
      <dgm:t>
        <a:bodyPr/>
        <a:lstStyle/>
        <a:p>
          <a:pPr rtl="1"/>
          <a:endParaRPr lang="fa-IR"/>
        </a:p>
      </dgm:t>
    </dgm:pt>
    <dgm:pt modelId="{05A9AA09-4A58-48E4-859B-1D9C23574306}">
      <dgm:prSet/>
      <dgm:spPr/>
      <dgm:t>
        <a:bodyPr/>
        <a:lstStyle/>
        <a:p>
          <a:pPr rtl="1"/>
          <a:r>
            <a:rPr lang="en-US" dirty="0"/>
            <a:t>git config --global </a:t>
          </a:r>
          <a:r>
            <a:rPr lang="en-US" dirty="0" err="1"/>
            <a:t>core.editor</a:t>
          </a:r>
          <a:r>
            <a:rPr lang="en-US" dirty="0"/>
            <a:t> "notepad"</a:t>
          </a:r>
          <a:endParaRPr lang="fa-IR" dirty="0"/>
        </a:p>
      </dgm:t>
    </dgm:pt>
    <dgm:pt modelId="{E27522D7-CFD0-4B35-A21B-5EB24CCC6B51}" type="parTrans" cxnId="{8C1203D5-EEBE-4F18-9779-4FA28A267CE7}">
      <dgm:prSet/>
      <dgm:spPr/>
      <dgm:t>
        <a:bodyPr/>
        <a:lstStyle/>
        <a:p>
          <a:pPr rtl="1"/>
          <a:endParaRPr lang="fa-IR"/>
        </a:p>
      </dgm:t>
    </dgm:pt>
    <dgm:pt modelId="{7460D530-2369-4B22-AE5A-9722BAF39538}" type="sibTrans" cxnId="{8C1203D5-EEBE-4F18-9779-4FA28A267CE7}">
      <dgm:prSet/>
      <dgm:spPr/>
      <dgm:t>
        <a:bodyPr/>
        <a:lstStyle/>
        <a:p>
          <a:pPr rtl="1"/>
          <a:endParaRPr lang="fa-IR"/>
        </a:p>
      </dgm:t>
    </dgm:pt>
    <dgm:pt modelId="{A86E4B89-62BE-489C-9141-DDEC0BCA41BE}">
      <dgm:prSet/>
      <dgm:spPr/>
      <dgm:t>
        <a:bodyPr/>
        <a:lstStyle/>
        <a:p>
          <a:pPr algn="ctr" rtl="0">
            <a:buNone/>
          </a:pPr>
          <a:r>
            <a:rPr lang="en-US" dirty="0"/>
            <a:t>To set your Name</a:t>
          </a:r>
          <a:endParaRPr lang="fa-IR" dirty="0"/>
        </a:p>
      </dgm:t>
    </dgm:pt>
    <dgm:pt modelId="{D28107CF-0954-4D4C-830E-FB939BF049F2}" type="parTrans" cxnId="{457A4EC8-4F21-4E23-A72A-A81C3FFC0F4A}">
      <dgm:prSet/>
      <dgm:spPr/>
      <dgm:t>
        <a:bodyPr/>
        <a:lstStyle/>
        <a:p>
          <a:pPr rtl="1"/>
          <a:endParaRPr lang="fa-IR"/>
        </a:p>
      </dgm:t>
    </dgm:pt>
    <dgm:pt modelId="{7A1E41AD-75C2-4BDE-9C3E-5777E5DEB8F9}" type="sibTrans" cxnId="{457A4EC8-4F21-4E23-A72A-A81C3FFC0F4A}">
      <dgm:prSet/>
      <dgm:spPr/>
      <dgm:t>
        <a:bodyPr/>
        <a:lstStyle/>
        <a:p>
          <a:pPr rtl="1"/>
          <a:endParaRPr lang="fa-IR"/>
        </a:p>
      </dgm:t>
    </dgm:pt>
    <dgm:pt modelId="{F68C801E-310F-48DE-8BA1-B6B007D2E99E}">
      <dgm:prSet/>
      <dgm:spPr/>
      <dgm:t>
        <a:bodyPr/>
        <a:lstStyle/>
        <a:p>
          <a:pPr algn="ctr" rtl="0">
            <a:buNone/>
          </a:pPr>
          <a:r>
            <a:rPr lang="en-US" dirty="0"/>
            <a:t>Set the email same as your email you used in GitHub.com</a:t>
          </a:r>
          <a:endParaRPr lang="fa-IR" dirty="0"/>
        </a:p>
      </dgm:t>
    </dgm:pt>
    <dgm:pt modelId="{E70F3130-D382-4BFD-8C60-EBDDE0B3FB93}" type="parTrans" cxnId="{B738D733-031F-4393-9111-06B1E203B217}">
      <dgm:prSet/>
      <dgm:spPr/>
      <dgm:t>
        <a:bodyPr/>
        <a:lstStyle/>
        <a:p>
          <a:pPr rtl="1"/>
          <a:endParaRPr lang="fa-IR"/>
        </a:p>
      </dgm:t>
    </dgm:pt>
    <dgm:pt modelId="{2BEFEB09-3E63-47E3-926D-8DE8F74441B0}" type="sibTrans" cxnId="{B738D733-031F-4393-9111-06B1E203B217}">
      <dgm:prSet/>
      <dgm:spPr/>
      <dgm:t>
        <a:bodyPr/>
        <a:lstStyle/>
        <a:p>
          <a:pPr rtl="1"/>
          <a:endParaRPr lang="fa-IR"/>
        </a:p>
      </dgm:t>
    </dgm:pt>
    <dgm:pt modelId="{02369394-0982-4F9A-A9D8-2FE2D1444253}">
      <dgm:prSet/>
      <dgm:spPr/>
      <dgm:t>
        <a:bodyPr/>
        <a:lstStyle/>
        <a:p>
          <a:pPr algn="ctr" rtl="0">
            <a:buNone/>
          </a:pPr>
          <a:r>
            <a:rPr lang="en-US" dirty="0"/>
            <a:t>To set your default editor to notepad</a:t>
          </a:r>
          <a:endParaRPr lang="fa-IR" dirty="0"/>
        </a:p>
      </dgm:t>
    </dgm:pt>
    <dgm:pt modelId="{7865B0E4-3824-4A89-8303-ACF7C6CC36E1}" type="parTrans" cxnId="{F6736210-B917-4E85-AC71-FD2576C0E85A}">
      <dgm:prSet/>
      <dgm:spPr/>
      <dgm:t>
        <a:bodyPr/>
        <a:lstStyle/>
        <a:p>
          <a:pPr rtl="1"/>
          <a:endParaRPr lang="fa-IR"/>
        </a:p>
      </dgm:t>
    </dgm:pt>
    <dgm:pt modelId="{A1C4DEEA-C7C7-4618-B521-FAB771C478BB}" type="sibTrans" cxnId="{F6736210-B917-4E85-AC71-FD2576C0E85A}">
      <dgm:prSet/>
      <dgm:spPr/>
      <dgm:t>
        <a:bodyPr/>
        <a:lstStyle/>
        <a:p>
          <a:pPr rtl="1"/>
          <a:endParaRPr lang="fa-IR"/>
        </a:p>
      </dgm:t>
    </dgm:pt>
    <dgm:pt modelId="{13B74EAA-5C06-4F87-8160-1EE4FDD184DA}" type="pres">
      <dgm:prSet presAssocID="{796EE492-9BC4-4DBC-86C5-3F4DC73E76CD}" presName="Name0" presStyleCnt="0">
        <dgm:presLayoutVars>
          <dgm:dir/>
          <dgm:animLvl val="lvl"/>
          <dgm:resizeHandles val="exact"/>
        </dgm:presLayoutVars>
      </dgm:prSet>
      <dgm:spPr/>
    </dgm:pt>
    <dgm:pt modelId="{B4FC94F7-FCA6-412F-8DC9-EF9241C3C1D5}" type="pres">
      <dgm:prSet presAssocID="{8C82D35F-D421-4C99-B1DC-9C4A4D381E7D}" presName="composite" presStyleCnt="0"/>
      <dgm:spPr/>
    </dgm:pt>
    <dgm:pt modelId="{0CF25A31-FB7A-4947-9E0D-A8E47FC47F6D}" type="pres">
      <dgm:prSet presAssocID="{8C82D35F-D421-4C99-B1DC-9C4A4D381E7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8295CB2-4389-48D4-B3A8-E54C20BD00FD}" type="pres">
      <dgm:prSet presAssocID="{8C82D35F-D421-4C99-B1DC-9C4A4D381E7D}" presName="desTx" presStyleLbl="alignAccFollowNode1" presStyleIdx="0" presStyleCnt="3">
        <dgm:presLayoutVars>
          <dgm:bulletEnabled val="1"/>
        </dgm:presLayoutVars>
      </dgm:prSet>
      <dgm:spPr/>
    </dgm:pt>
    <dgm:pt modelId="{9E3B5E76-4A6A-473A-870B-356E3E766DDA}" type="pres">
      <dgm:prSet presAssocID="{274F5ADC-EB1E-4B4C-BB36-7FAB202BB288}" presName="space" presStyleCnt="0"/>
      <dgm:spPr/>
    </dgm:pt>
    <dgm:pt modelId="{F541A63F-8F44-4FCD-BA6B-FE0084247F75}" type="pres">
      <dgm:prSet presAssocID="{15EAF842-240E-469D-BA3B-4AA0BF9F8061}" presName="composite" presStyleCnt="0"/>
      <dgm:spPr/>
    </dgm:pt>
    <dgm:pt modelId="{3142FB3B-BAD4-4C78-909B-98B671762282}" type="pres">
      <dgm:prSet presAssocID="{15EAF842-240E-469D-BA3B-4AA0BF9F80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9A5A7F8-2974-4ECA-80D7-5C78FBE53482}" type="pres">
      <dgm:prSet presAssocID="{15EAF842-240E-469D-BA3B-4AA0BF9F8061}" presName="desTx" presStyleLbl="alignAccFollowNode1" presStyleIdx="1" presStyleCnt="3">
        <dgm:presLayoutVars>
          <dgm:bulletEnabled val="1"/>
        </dgm:presLayoutVars>
      </dgm:prSet>
      <dgm:spPr/>
    </dgm:pt>
    <dgm:pt modelId="{DC5ABF85-7AA6-4AE6-9E19-5C8A89248ACB}" type="pres">
      <dgm:prSet presAssocID="{840F5EF3-0232-4549-943F-CC17A03C02BB}" presName="space" presStyleCnt="0"/>
      <dgm:spPr/>
    </dgm:pt>
    <dgm:pt modelId="{EA8B35F0-51DC-40A6-A005-615FFB4EF456}" type="pres">
      <dgm:prSet presAssocID="{05A9AA09-4A58-48E4-859B-1D9C23574306}" presName="composite" presStyleCnt="0"/>
      <dgm:spPr/>
    </dgm:pt>
    <dgm:pt modelId="{8308B325-C000-4D9D-BEE3-2853FA863AD9}" type="pres">
      <dgm:prSet presAssocID="{05A9AA09-4A58-48E4-859B-1D9C235743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7CD3C1B-DAE8-42DD-9A3F-450C84F4E2EE}" type="pres">
      <dgm:prSet presAssocID="{05A9AA09-4A58-48E4-859B-1D9C235743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79190A-D3FD-452D-9542-ABA44F387B8E}" type="presOf" srcId="{05A9AA09-4A58-48E4-859B-1D9C23574306}" destId="{8308B325-C000-4D9D-BEE3-2853FA863AD9}" srcOrd="0" destOrd="0" presId="urn:microsoft.com/office/officeart/2005/8/layout/hList1"/>
    <dgm:cxn modelId="{BD14950A-57AF-4B77-B525-A72181914B11}" srcId="{796EE492-9BC4-4DBC-86C5-3F4DC73E76CD}" destId="{8C82D35F-D421-4C99-B1DC-9C4A4D381E7D}" srcOrd="0" destOrd="0" parTransId="{FF2995CD-2AB2-4B78-ADE9-B191FC9F0CEB}" sibTransId="{274F5ADC-EB1E-4B4C-BB36-7FAB202BB288}"/>
    <dgm:cxn modelId="{F6736210-B917-4E85-AC71-FD2576C0E85A}" srcId="{05A9AA09-4A58-48E4-859B-1D9C23574306}" destId="{02369394-0982-4F9A-A9D8-2FE2D1444253}" srcOrd="0" destOrd="0" parTransId="{7865B0E4-3824-4A89-8303-ACF7C6CC36E1}" sibTransId="{A1C4DEEA-C7C7-4618-B521-FAB771C478BB}"/>
    <dgm:cxn modelId="{B738D733-031F-4393-9111-06B1E203B217}" srcId="{15EAF842-240E-469D-BA3B-4AA0BF9F8061}" destId="{F68C801E-310F-48DE-8BA1-B6B007D2E99E}" srcOrd="0" destOrd="0" parTransId="{E70F3130-D382-4BFD-8C60-EBDDE0B3FB93}" sibTransId="{2BEFEB09-3E63-47E3-926D-8DE8F74441B0}"/>
    <dgm:cxn modelId="{14C1444A-7884-4887-9A05-74294290701A}" type="presOf" srcId="{8C82D35F-D421-4C99-B1DC-9C4A4D381E7D}" destId="{0CF25A31-FB7A-4947-9E0D-A8E47FC47F6D}" srcOrd="0" destOrd="0" presId="urn:microsoft.com/office/officeart/2005/8/layout/hList1"/>
    <dgm:cxn modelId="{CCF8624D-5651-47E0-929C-98F9B075E8A8}" type="presOf" srcId="{796EE492-9BC4-4DBC-86C5-3F4DC73E76CD}" destId="{13B74EAA-5C06-4F87-8160-1EE4FDD184DA}" srcOrd="0" destOrd="0" presId="urn:microsoft.com/office/officeart/2005/8/layout/hList1"/>
    <dgm:cxn modelId="{6E27F074-13E4-46A1-8618-37C6325615B8}" type="presOf" srcId="{02369394-0982-4F9A-A9D8-2FE2D1444253}" destId="{D7CD3C1B-DAE8-42DD-9A3F-450C84F4E2EE}" srcOrd="0" destOrd="0" presId="urn:microsoft.com/office/officeart/2005/8/layout/hList1"/>
    <dgm:cxn modelId="{8BFF0687-9B9D-4F3A-86E1-5DCDCB860639}" type="presOf" srcId="{15EAF842-240E-469D-BA3B-4AA0BF9F8061}" destId="{3142FB3B-BAD4-4C78-909B-98B671762282}" srcOrd="0" destOrd="0" presId="urn:microsoft.com/office/officeart/2005/8/layout/hList1"/>
    <dgm:cxn modelId="{457A4EC8-4F21-4E23-A72A-A81C3FFC0F4A}" srcId="{8C82D35F-D421-4C99-B1DC-9C4A4D381E7D}" destId="{A86E4B89-62BE-489C-9141-DDEC0BCA41BE}" srcOrd="0" destOrd="0" parTransId="{D28107CF-0954-4D4C-830E-FB939BF049F2}" sibTransId="{7A1E41AD-75C2-4BDE-9C3E-5777E5DEB8F9}"/>
    <dgm:cxn modelId="{8C1203D5-EEBE-4F18-9779-4FA28A267CE7}" srcId="{796EE492-9BC4-4DBC-86C5-3F4DC73E76CD}" destId="{05A9AA09-4A58-48E4-859B-1D9C23574306}" srcOrd="2" destOrd="0" parTransId="{E27522D7-CFD0-4B35-A21B-5EB24CCC6B51}" sibTransId="{7460D530-2369-4B22-AE5A-9722BAF39538}"/>
    <dgm:cxn modelId="{30F02AD8-E963-4CCA-82C5-6F19FBCE5873}" type="presOf" srcId="{F68C801E-310F-48DE-8BA1-B6B007D2E99E}" destId="{F9A5A7F8-2974-4ECA-80D7-5C78FBE53482}" srcOrd="0" destOrd="0" presId="urn:microsoft.com/office/officeart/2005/8/layout/hList1"/>
    <dgm:cxn modelId="{CBA4CAE4-BB68-4A5A-8F25-FA1138916FA1}" srcId="{796EE492-9BC4-4DBC-86C5-3F4DC73E76CD}" destId="{15EAF842-240E-469D-BA3B-4AA0BF9F8061}" srcOrd="1" destOrd="0" parTransId="{B0523FF3-95C7-4DAD-9BA2-8160D3755825}" sibTransId="{840F5EF3-0232-4549-943F-CC17A03C02BB}"/>
    <dgm:cxn modelId="{944393F0-D2AF-44EA-98DD-C1A634A947D1}" type="presOf" srcId="{A86E4B89-62BE-489C-9141-DDEC0BCA41BE}" destId="{98295CB2-4389-48D4-B3A8-E54C20BD00FD}" srcOrd="0" destOrd="0" presId="urn:microsoft.com/office/officeart/2005/8/layout/hList1"/>
    <dgm:cxn modelId="{4EE4087F-2E9A-4962-8F3D-08CA578834AE}" type="presParOf" srcId="{13B74EAA-5C06-4F87-8160-1EE4FDD184DA}" destId="{B4FC94F7-FCA6-412F-8DC9-EF9241C3C1D5}" srcOrd="0" destOrd="0" presId="urn:microsoft.com/office/officeart/2005/8/layout/hList1"/>
    <dgm:cxn modelId="{F19FC44F-1504-4165-8EDB-A98BC619FB5B}" type="presParOf" srcId="{B4FC94F7-FCA6-412F-8DC9-EF9241C3C1D5}" destId="{0CF25A31-FB7A-4947-9E0D-A8E47FC47F6D}" srcOrd="0" destOrd="0" presId="urn:microsoft.com/office/officeart/2005/8/layout/hList1"/>
    <dgm:cxn modelId="{CE1B4DFB-81C2-4FC0-93F8-0C6067D88BEC}" type="presParOf" srcId="{B4FC94F7-FCA6-412F-8DC9-EF9241C3C1D5}" destId="{98295CB2-4389-48D4-B3A8-E54C20BD00FD}" srcOrd="1" destOrd="0" presId="urn:microsoft.com/office/officeart/2005/8/layout/hList1"/>
    <dgm:cxn modelId="{B2CE9FA0-903D-4FF2-9664-35E4C0C4CB7D}" type="presParOf" srcId="{13B74EAA-5C06-4F87-8160-1EE4FDD184DA}" destId="{9E3B5E76-4A6A-473A-870B-356E3E766DDA}" srcOrd="1" destOrd="0" presId="urn:microsoft.com/office/officeart/2005/8/layout/hList1"/>
    <dgm:cxn modelId="{BD699925-D8C2-4990-895D-07E467CC6A60}" type="presParOf" srcId="{13B74EAA-5C06-4F87-8160-1EE4FDD184DA}" destId="{F541A63F-8F44-4FCD-BA6B-FE0084247F75}" srcOrd="2" destOrd="0" presId="urn:microsoft.com/office/officeart/2005/8/layout/hList1"/>
    <dgm:cxn modelId="{C64A3035-0890-4664-A648-2A8D000DA035}" type="presParOf" srcId="{F541A63F-8F44-4FCD-BA6B-FE0084247F75}" destId="{3142FB3B-BAD4-4C78-909B-98B671762282}" srcOrd="0" destOrd="0" presId="urn:microsoft.com/office/officeart/2005/8/layout/hList1"/>
    <dgm:cxn modelId="{6069BE00-32FD-4D20-A11F-40E66A9F108F}" type="presParOf" srcId="{F541A63F-8F44-4FCD-BA6B-FE0084247F75}" destId="{F9A5A7F8-2974-4ECA-80D7-5C78FBE53482}" srcOrd="1" destOrd="0" presId="urn:microsoft.com/office/officeart/2005/8/layout/hList1"/>
    <dgm:cxn modelId="{74C151BF-279D-45FA-BB4F-463A47E3765E}" type="presParOf" srcId="{13B74EAA-5C06-4F87-8160-1EE4FDD184DA}" destId="{DC5ABF85-7AA6-4AE6-9E19-5C8A89248ACB}" srcOrd="3" destOrd="0" presId="urn:microsoft.com/office/officeart/2005/8/layout/hList1"/>
    <dgm:cxn modelId="{02621033-DD90-45FF-ACAC-60C5ACE281C4}" type="presParOf" srcId="{13B74EAA-5C06-4F87-8160-1EE4FDD184DA}" destId="{EA8B35F0-51DC-40A6-A005-615FFB4EF456}" srcOrd="4" destOrd="0" presId="urn:microsoft.com/office/officeart/2005/8/layout/hList1"/>
    <dgm:cxn modelId="{428BAB41-998D-4B15-8BE7-34B1EBC4DED1}" type="presParOf" srcId="{EA8B35F0-51DC-40A6-A005-615FFB4EF456}" destId="{8308B325-C000-4D9D-BEE3-2853FA863AD9}" srcOrd="0" destOrd="0" presId="urn:microsoft.com/office/officeart/2005/8/layout/hList1"/>
    <dgm:cxn modelId="{C043A186-E0BE-46E2-BF29-83621BD78F2A}" type="presParOf" srcId="{EA8B35F0-51DC-40A6-A005-615FFB4EF456}" destId="{D7CD3C1B-DAE8-42DD-9A3F-450C84F4E2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645E5-5FCC-467D-908B-47F3AB7BE2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fa-IR"/>
        </a:p>
      </dgm:t>
    </dgm:pt>
    <dgm:pt modelId="{BF689BD2-5E5D-43C7-86FA-F98A2B1200E9}">
      <dgm:prSet/>
      <dgm:spPr/>
      <dgm:t>
        <a:bodyPr/>
        <a:lstStyle/>
        <a:p>
          <a:pPr rtl="1"/>
          <a:r>
            <a:rPr lang="en-US" dirty="0"/>
            <a:t>Go to your repository </a:t>
          </a:r>
          <a:endParaRPr lang="fa-IR" dirty="0"/>
        </a:p>
      </dgm:t>
    </dgm:pt>
    <dgm:pt modelId="{4E69E857-5229-4862-B9F0-A63D5FC85461}" type="parTrans" cxnId="{647DFC49-A480-4CF9-A251-166541F6ADC7}">
      <dgm:prSet/>
      <dgm:spPr/>
      <dgm:t>
        <a:bodyPr/>
        <a:lstStyle/>
        <a:p>
          <a:pPr rtl="1"/>
          <a:endParaRPr lang="fa-IR"/>
        </a:p>
      </dgm:t>
    </dgm:pt>
    <dgm:pt modelId="{49E98305-C9E7-42A6-BF60-505031481E92}" type="sibTrans" cxnId="{647DFC49-A480-4CF9-A251-166541F6ADC7}">
      <dgm:prSet/>
      <dgm:spPr/>
      <dgm:t>
        <a:bodyPr/>
        <a:lstStyle/>
        <a:p>
          <a:pPr rtl="1"/>
          <a:endParaRPr lang="fa-IR"/>
        </a:p>
      </dgm:t>
    </dgm:pt>
    <dgm:pt modelId="{DA3869C0-1FC2-4E8D-BCA7-9D1077A56528}">
      <dgm:prSet/>
      <dgm:spPr/>
      <dgm:t>
        <a:bodyPr/>
        <a:lstStyle/>
        <a:p>
          <a:pPr algn="l" rtl="1"/>
          <a:r>
            <a:rPr lang="en-US" dirty="0"/>
            <a:t>Copy the address</a:t>
          </a:r>
          <a:endParaRPr lang="fa-IR" dirty="0"/>
        </a:p>
      </dgm:t>
    </dgm:pt>
    <dgm:pt modelId="{1AA6820F-4774-4186-B657-C12C0C72C9FF}" type="parTrans" cxnId="{3DF5C417-F282-4F96-BF53-AFFAE6663DA7}">
      <dgm:prSet/>
      <dgm:spPr/>
      <dgm:t>
        <a:bodyPr/>
        <a:lstStyle/>
        <a:p>
          <a:pPr rtl="1"/>
          <a:endParaRPr lang="fa-IR"/>
        </a:p>
      </dgm:t>
    </dgm:pt>
    <dgm:pt modelId="{C25ED0EA-8AFF-459D-87D5-81BAA8ED4B33}" type="sibTrans" cxnId="{3DF5C417-F282-4F96-BF53-AFFAE6663DA7}">
      <dgm:prSet/>
      <dgm:spPr/>
      <dgm:t>
        <a:bodyPr/>
        <a:lstStyle/>
        <a:p>
          <a:pPr rtl="1"/>
          <a:endParaRPr lang="fa-IR"/>
        </a:p>
      </dgm:t>
    </dgm:pt>
    <dgm:pt modelId="{9FA5ECD1-6C14-4059-A9FB-556DE043F7B1}" type="pres">
      <dgm:prSet presAssocID="{209645E5-5FCC-467D-908B-47F3AB7BE249}" presName="linear" presStyleCnt="0">
        <dgm:presLayoutVars>
          <dgm:animLvl val="lvl"/>
          <dgm:resizeHandles val="exact"/>
        </dgm:presLayoutVars>
      </dgm:prSet>
      <dgm:spPr/>
    </dgm:pt>
    <dgm:pt modelId="{2DAA3514-39DE-446C-A402-8FC8D77C6FCA}" type="pres">
      <dgm:prSet presAssocID="{BF689BD2-5E5D-43C7-86FA-F98A2B1200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A015A3-FB30-4333-B825-11BD186F5295}" type="pres">
      <dgm:prSet presAssocID="{49E98305-C9E7-42A6-BF60-505031481E92}" presName="spacer" presStyleCnt="0"/>
      <dgm:spPr/>
    </dgm:pt>
    <dgm:pt modelId="{C639ECDE-D017-4F15-ADD7-53D1ADAF39D2}" type="pres">
      <dgm:prSet presAssocID="{DA3869C0-1FC2-4E8D-BCA7-9D1077A565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F5C417-F282-4F96-BF53-AFFAE6663DA7}" srcId="{209645E5-5FCC-467D-908B-47F3AB7BE249}" destId="{DA3869C0-1FC2-4E8D-BCA7-9D1077A56528}" srcOrd="1" destOrd="0" parTransId="{1AA6820F-4774-4186-B657-C12C0C72C9FF}" sibTransId="{C25ED0EA-8AFF-459D-87D5-81BAA8ED4B33}"/>
    <dgm:cxn modelId="{647DFC49-A480-4CF9-A251-166541F6ADC7}" srcId="{209645E5-5FCC-467D-908B-47F3AB7BE249}" destId="{BF689BD2-5E5D-43C7-86FA-F98A2B1200E9}" srcOrd="0" destOrd="0" parTransId="{4E69E857-5229-4862-B9F0-A63D5FC85461}" sibTransId="{49E98305-C9E7-42A6-BF60-505031481E92}"/>
    <dgm:cxn modelId="{D0990BA5-3D26-4D33-963D-63FFD4A8ED03}" type="presOf" srcId="{DA3869C0-1FC2-4E8D-BCA7-9D1077A56528}" destId="{C639ECDE-D017-4F15-ADD7-53D1ADAF39D2}" srcOrd="0" destOrd="0" presId="urn:microsoft.com/office/officeart/2005/8/layout/vList2"/>
    <dgm:cxn modelId="{BC8F41C1-8774-49A5-8578-38F668A2D98B}" type="presOf" srcId="{BF689BD2-5E5D-43C7-86FA-F98A2B1200E9}" destId="{2DAA3514-39DE-446C-A402-8FC8D77C6FCA}" srcOrd="0" destOrd="0" presId="urn:microsoft.com/office/officeart/2005/8/layout/vList2"/>
    <dgm:cxn modelId="{E921D6F1-1FA0-4382-A2E3-E1F35B957338}" type="presOf" srcId="{209645E5-5FCC-467D-908B-47F3AB7BE249}" destId="{9FA5ECD1-6C14-4059-A9FB-556DE043F7B1}" srcOrd="0" destOrd="0" presId="urn:microsoft.com/office/officeart/2005/8/layout/vList2"/>
    <dgm:cxn modelId="{3A60461E-63A6-4992-8403-7230D12CE49C}" type="presParOf" srcId="{9FA5ECD1-6C14-4059-A9FB-556DE043F7B1}" destId="{2DAA3514-39DE-446C-A402-8FC8D77C6FCA}" srcOrd="0" destOrd="0" presId="urn:microsoft.com/office/officeart/2005/8/layout/vList2"/>
    <dgm:cxn modelId="{6E9190C1-7045-4C2D-9248-BB49440A618E}" type="presParOf" srcId="{9FA5ECD1-6C14-4059-A9FB-556DE043F7B1}" destId="{C9A015A3-FB30-4333-B825-11BD186F5295}" srcOrd="1" destOrd="0" presId="urn:microsoft.com/office/officeart/2005/8/layout/vList2"/>
    <dgm:cxn modelId="{97A7B24F-2ABD-4E07-BDA9-BAE8C7D86CA5}" type="presParOf" srcId="{9FA5ECD1-6C14-4059-A9FB-556DE043F7B1}" destId="{C639ECDE-D017-4F15-ADD7-53D1ADAF39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25A31-FB7A-4947-9E0D-A8E47FC47F6D}">
      <dsp:nvSpPr>
        <dsp:cNvPr id="0" name=""/>
        <dsp:cNvSpPr/>
      </dsp:nvSpPr>
      <dsp:spPr>
        <a:xfrm>
          <a:off x="3286" y="61705"/>
          <a:ext cx="320397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config --global user.name “FirstName </a:t>
          </a:r>
          <a:r>
            <a:rPr lang="en-US" sz="1100" kern="1200" dirty="0" err="1"/>
            <a:t>LastName</a:t>
          </a:r>
          <a:r>
            <a:rPr lang="en-US" sz="1100" kern="1200" dirty="0"/>
            <a:t>“</a:t>
          </a:r>
          <a:endParaRPr lang="fa-IR" sz="1100" kern="1200" dirty="0"/>
        </a:p>
      </dsp:txBody>
      <dsp:txXfrm>
        <a:off x="3286" y="61705"/>
        <a:ext cx="3203971" cy="316800"/>
      </dsp:txXfrm>
    </dsp:sp>
    <dsp:sp modelId="{98295CB2-4389-48D4-B3A8-E54C20BD00FD}">
      <dsp:nvSpPr>
        <dsp:cNvPr id="0" name=""/>
        <dsp:cNvSpPr/>
      </dsp:nvSpPr>
      <dsp:spPr>
        <a:xfrm>
          <a:off x="3286" y="378505"/>
          <a:ext cx="3203971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To set your Name</a:t>
          </a:r>
          <a:endParaRPr lang="fa-IR" sz="1100" kern="1200" dirty="0"/>
        </a:p>
      </dsp:txBody>
      <dsp:txXfrm>
        <a:off x="3286" y="378505"/>
        <a:ext cx="3203971" cy="483120"/>
      </dsp:txXfrm>
    </dsp:sp>
    <dsp:sp modelId="{3142FB3B-BAD4-4C78-909B-98B671762282}">
      <dsp:nvSpPr>
        <dsp:cNvPr id="0" name=""/>
        <dsp:cNvSpPr/>
      </dsp:nvSpPr>
      <dsp:spPr>
        <a:xfrm>
          <a:off x="3655814" y="61705"/>
          <a:ext cx="320397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config --global user.email “your email address"</a:t>
          </a:r>
          <a:endParaRPr lang="fa-IR" sz="1100" kern="1200"/>
        </a:p>
      </dsp:txBody>
      <dsp:txXfrm>
        <a:off x="3655814" y="61705"/>
        <a:ext cx="3203971" cy="316800"/>
      </dsp:txXfrm>
    </dsp:sp>
    <dsp:sp modelId="{F9A5A7F8-2974-4ECA-80D7-5C78FBE53482}">
      <dsp:nvSpPr>
        <dsp:cNvPr id="0" name=""/>
        <dsp:cNvSpPr/>
      </dsp:nvSpPr>
      <dsp:spPr>
        <a:xfrm>
          <a:off x="3655814" y="378505"/>
          <a:ext cx="3203971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Set the email same as your email you used in GitHub.com</a:t>
          </a:r>
          <a:endParaRPr lang="fa-IR" sz="1100" kern="1200" dirty="0"/>
        </a:p>
      </dsp:txBody>
      <dsp:txXfrm>
        <a:off x="3655814" y="378505"/>
        <a:ext cx="3203971" cy="483120"/>
      </dsp:txXfrm>
    </dsp:sp>
    <dsp:sp modelId="{8308B325-C000-4D9D-BEE3-2853FA863AD9}">
      <dsp:nvSpPr>
        <dsp:cNvPr id="0" name=""/>
        <dsp:cNvSpPr/>
      </dsp:nvSpPr>
      <dsp:spPr>
        <a:xfrm>
          <a:off x="7308342" y="61705"/>
          <a:ext cx="320397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config --global </a:t>
          </a:r>
          <a:r>
            <a:rPr lang="en-US" sz="1100" kern="1200" dirty="0" err="1"/>
            <a:t>core.editor</a:t>
          </a:r>
          <a:r>
            <a:rPr lang="en-US" sz="1100" kern="1200" dirty="0"/>
            <a:t> "notepad"</a:t>
          </a:r>
          <a:endParaRPr lang="fa-IR" sz="1100" kern="1200" dirty="0"/>
        </a:p>
      </dsp:txBody>
      <dsp:txXfrm>
        <a:off x="7308342" y="61705"/>
        <a:ext cx="3203971" cy="316800"/>
      </dsp:txXfrm>
    </dsp:sp>
    <dsp:sp modelId="{D7CD3C1B-DAE8-42DD-9A3F-450C84F4E2EE}">
      <dsp:nvSpPr>
        <dsp:cNvPr id="0" name=""/>
        <dsp:cNvSpPr/>
      </dsp:nvSpPr>
      <dsp:spPr>
        <a:xfrm>
          <a:off x="7308342" y="378505"/>
          <a:ext cx="3203971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To set your default editor to notepad</a:t>
          </a:r>
          <a:endParaRPr lang="fa-IR" sz="1100" kern="1200" dirty="0"/>
        </a:p>
      </dsp:txBody>
      <dsp:txXfrm>
        <a:off x="7308342" y="378505"/>
        <a:ext cx="3203971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A3514-39DE-446C-A402-8FC8D77C6FCA}">
      <dsp:nvSpPr>
        <dsp:cNvPr id="0" name=""/>
        <dsp:cNvSpPr/>
      </dsp:nvSpPr>
      <dsp:spPr>
        <a:xfrm>
          <a:off x="0" y="64185"/>
          <a:ext cx="366888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your repository </a:t>
          </a:r>
          <a:endParaRPr lang="fa-IR" sz="2900" kern="1200" dirty="0"/>
        </a:p>
      </dsp:txBody>
      <dsp:txXfrm>
        <a:off x="33955" y="98140"/>
        <a:ext cx="3600979" cy="627655"/>
      </dsp:txXfrm>
    </dsp:sp>
    <dsp:sp modelId="{C639ECDE-D017-4F15-ADD7-53D1ADAF39D2}">
      <dsp:nvSpPr>
        <dsp:cNvPr id="0" name=""/>
        <dsp:cNvSpPr/>
      </dsp:nvSpPr>
      <dsp:spPr>
        <a:xfrm>
          <a:off x="0" y="843271"/>
          <a:ext cx="366888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Copy the address</a:t>
          </a:r>
          <a:endParaRPr lang="fa-IR" sz="2900" kern="1200" dirty="0"/>
        </a:p>
      </dsp:txBody>
      <dsp:txXfrm>
        <a:off x="33955" y="877226"/>
        <a:ext cx="360097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B16-6AC8-41D9-9858-6DD1CDAC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F2E8-6B58-43D0-BDCA-AEA6DD3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374D-AC8F-41D1-9CD4-66D19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CBF1-42FF-4AAD-B1E4-EB43BED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3F90-1ADB-4CDB-BC34-F20FB01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4F0-684D-476F-A8F2-F09FEB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30EA-236A-43CD-B8E6-9F50CF1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F43A-B8BE-4698-BE1A-344A80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5E7D-3B87-4AA8-8916-E099C003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F86C-4503-4EE2-A19A-E91DAA6D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00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3D65-1968-4A57-A805-D154EDD5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F330-AF53-4AC8-8C10-DBF41E08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0FF-ACB4-43B0-ADF1-99D760D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A996-622D-4A4B-9F4F-B6441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B719-5F92-425B-BD33-A639B58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75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D40-94D4-48C0-B00C-41A1B65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8A5-728F-4927-B728-5E939B3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2E0B-6CB9-4E8A-8145-84D2F58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97-B8F3-46CF-B103-8ADEBA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46E2-E5E7-4725-B1F4-D41663C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8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AB96-5564-43C6-B6E9-3C5142B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D8D-6320-47D7-BB37-CF1B8003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2D2-AAB7-42FF-9A07-4319C51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8B51-055B-4890-90F3-D6082D9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D84B-6F5C-4EA1-B347-29CC8981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8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887-EEAC-41FB-B0C1-377E543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23B-C988-4AB9-B4DC-4D8AA2BE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51BB-EA9D-4AF4-AFDA-00F8D6AD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C65-AD3F-46C1-942F-6603BAA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6D3CA-AD15-4820-9226-614688B1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2C55-11ED-451D-9428-084531C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47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AC3-D568-4F80-9BD7-6D79268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DA9-1758-4A26-8356-89232F8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320B-062B-4A0F-BB97-73E03B69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9CBB-7763-4016-A509-D9356C09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45D2-6BDE-499A-A7ED-9FCE7F77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740-E86C-470B-9488-D10D7C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C98E4-1574-453F-BE19-F265093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4C2D-88CC-4F02-B679-B1CD9DF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74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0C3-EED0-4F35-94D8-CD61D8C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CF43-D09D-494A-97E1-62FCD67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87DE-E334-45F9-B66A-75FA200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22FF-3C47-49F5-811F-7B7C150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6124-3764-42DE-894D-D3A44B0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D012-4DFA-49C7-A07D-FFD7487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5294-7C93-4FC8-A9EB-923D93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149B-B818-4F37-AB8E-ABB6703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280-DBAD-4488-801A-AE0CDF4B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632A-24A3-4DBE-B9CF-C5BA6B1C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5262-876C-4BFA-9891-99B8CB8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29-55C3-4350-8FC6-3C835D9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2E7E-E260-4DB3-A7D7-8928EFE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5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85F-5331-4233-A8D0-0492E5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FB2E-2E4F-4AEC-8BD6-FDC1E3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9104-BB9E-41F5-9373-4E933FC4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9E4B-7F47-4572-8EAC-883A9FC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E4E8-6216-4D17-8A73-F73A1C4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23E5-8679-4EDB-A29C-76607D16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CF27-329B-4C11-BB69-4995515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A3A-A5F4-4305-A9F9-B14F2EAD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F1C-E229-4523-A6FE-129C7FF6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C6DA-BA9E-400E-A4F9-504C8EFD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EFC1-9DD9-4A16-B264-47B01B2B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04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A32-60C2-4A51-8E5D-827454D7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9D27-9652-43C1-9211-E959B27E2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Hesamadin</a:t>
            </a:r>
            <a:r>
              <a:rPr lang="en-US" dirty="0"/>
              <a:t>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932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746-6489-4094-A453-BB8D65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the fields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559-6D48-45AE-AA24-FE65940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repository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gittutrial</a:t>
            </a:r>
            <a:r>
              <a:rPr lang="en-US" dirty="0"/>
              <a:t>)</a:t>
            </a:r>
          </a:p>
          <a:p>
            <a:r>
              <a:rPr lang="en-US" dirty="0"/>
              <a:t>Descriptions (optional)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Add a README file (Optional)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Optiona</a:t>
            </a:r>
            <a:r>
              <a:rPr lang="en-US" dirty="0"/>
              <a:t>)</a:t>
            </a:r>
          </a:p>
          <a:p>
            <a:r>
              <a:rPr lang="en-US" dirty="0"/>
              <a:t>Choose a license (Optional)</a:t>
            </a:r>
          </a:p>
          <a:p>
            <a:pPr marL="0" indent="0">
              <a:buNone/>
            </a:pPr>
            <a:r>
              <a:rPr lang="en-US" dirty="0"/>
              <a:t>We will explain them latter</a:t>
            </a:r>
          </a:p>
          <a:p>
            <a:endParaRPr lang="en-US" dirty="0"/>
          </a:p>
          <a:p>
            <a:endParaRPr lang="en-US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B76B-DEEB-4CED-97DB-3A9FE22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7" y="1690688"/>
            <a:ext cx="47609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238-54DF-4F2B-B78C-E07991E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2EC-C999-4528-9554-32EC2969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left you can see content</a:t>
            </a:r>
          </a:p>
          <a:p>
            <a:r>
              <a:rPr lang="en-US" dirty="0"/>
              <a:t>Branch Name</a:t>
            </a:r>
          </a:p>
          <a:p>
            <a:r>
              <a:rPr lang="en-US" dirty="0"/>
              <a:t>Click the code button</a:t>
            </a:r>
          </a:p>
          <a:p>
            <a:r>
              <a:rPr lang="en-US" dirty="0"/>
              <a:t>This is the address of your repo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5286-16F7-4A2C-888F-4156CC4C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2" y="2011554"/>
            <a:ext cx="4975578" cy="30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FF1-794C-4D5A-B35E-5F5775D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Software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98A-9815-46DA-8777-E5351427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www.git-scm.com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 the git software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84FE6-0EA5-476B-B02B-3B24572D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2562577"/>
            <a:ext cx="5548132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9322-7133-47DC-9FFB-0B41B86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Command Prompt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B588C-95C3-4086-85E5-75E83639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Press windows button </a:t>
            </a:r>
          </a:p>
          <a:p>
            <a:r>
              <a:rPr lang="en-US" sz="2400" dirty="0"/>
              <a:t>Type </a:t>
            </a:r>
            <a:r>
              <a:rPr lang="en-US" sz="2400" b="1" dirty="0" err="1"/>
              <a:t>cmd</a:t>
            </a:r>
            <a:endParaRPr lang="en-US" sz="2400" b="1" dirty="0"/>
          </a:p>
          <a:p>
            <a:r>
              <a:rPr lang="en-US" sz="2400" dirty="0"/>
              <a:t>Hit the </a:t>
            </a:r>
            <a:r>
              <a:rPr lang="en-US" sz="2400" b="1" dirty="0"/>
              <a:t>Enter </a:t>
            </a:r>
            <a:r>
              <a:rPr lang="en-US" sz="2400" dirty="0"/>
              <a:t>(or click by mouse)</a:t>
            </a:r>
          </a:p>
          <a:p>
            <a:r>
              <a:rPr lang="en-US" sz="2400" dirty="0"/>
              <a:t>If you are new to CMD don’t afraid of it. </a:t>
            </a:r>
          </a:p>
          <a:p>
            <a:r>
              <a:rPr lang="en-US" sz="2400" dirty="0"/>
              <a:t>I will add a Section and Explain about it.</a:t>
            </a:r>
          </a:p>
          <a:p>
            <a:r>
              <a:rPr lang="en-US" sz="2400" dirty="0"/>
              <a:t>just follow the steps and write them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A356-9F7D-407C-BB59-CB6147C1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5625"/>
            <a:ext cx="4800600" cy="41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C67-FA9A-4840-99A1-7923BAE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the git installation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C448-4310-494B-8670-459BD50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b="1" dirty="0"/>
              <a:t>git</a:t>
            </a:r>
            <a:r>
              <a:rPr lang="en-US" dirty="0"/>
              <a:t> and hit the Enter. if you installed the got correctly you should get result like bellow.</a:t>
            </a:r>
          </a:p>
          <a:p>
            <a:r>
              <a:rPr lang="en-US" dirty="0"/>
              <a:t>Hurray! You are good!</a:t>
            </a: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AF99A-3BA0-4179-BDB1-BCC9347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85" y="2691782"/>
            <a:ext cx="6134515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919-A2C3-4945-A02C-7B1DBF9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your git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E985-DAF4-4266-91FF-AACE938E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753843"/>
            <a:ext cx="4953000" cy="174307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3157E4-9AE7-4BD6-B0F7-94BC8FB22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171074"/>
              </p:ext>
            </p:extLst>
          </p:nvPr>
        </p:nvGraphicFramePr>
        <p:xfrm>
          <a:off x="838200" y="2051756"/>
          <a:ext cx="105156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972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979-5968-4C4D-B07E-33C0900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for your projects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997-4053-4E5F-B652-39A72212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your Projects (e.g. </a:t>
            </a:r>
            <a:r>
              <a:rPr lang="en-US" dirty="0" err="1"/>
              <a:t>gitprojects</a:t>
            </a:r>
            <a:r>
              <a:rPr lang="en-US" dirty="0"/>
              <a:t>)</a:t>
            </a:r>
          </a:p>
          <a:p>
            <a:r>
              <a:rPr lang="en-US" dirty="0"/>
              <a:t>Change active directory to it </a:t>
            </a:r>
            <a:r>
              <a:rPr lang="en-US" b="1" dirty="0"/>
              <a:t>cd </a:t>
            </a:r>
            <a:r>
              <a:rPr lang="en-US" b="1" dirty="0" err="1"/>
              <a:t>gitprojects</a:t>
            </a:r>
            <a:endParaRPr lang="en-US" b="1" dirty="0"/>
          </a:p>
          <a:p>
            <a:r>
              <a:rPr lang="en-US" dirty="0"/>
              <a:t>Check the prompt is:</a:t>
            </a:r>
          </a:p>
          <a:p>
            <a:pPr marL="457200" lvl="1" indent="0">
              <a:buNone/>
            </a:pPr>
            <a:r>
              <a:rPr lang="en-US" b="1" dirty="0"/>
              <a:t>D:\gitprojects&gt;</a:t>
            </a:r>
            <a:endParaRPr lang="fa-I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2B5F-171A-4D3A-AA4B-ABA4EAF0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8" y="3346185"/>
            <a:ext cx="407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752-BF87-4F04-BF8D-A562837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Clone your repository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ABF7-32AA-46A9-BB0B-BF065F8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6" y="1825625"/>
            <a:ext cx="6064364" cy="3728508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E3F07D-CE02-47DF-8CF4-DD5A4A920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9428"/>
              </p:ext>
            </p:extLst>
          </p:nvPr>
        </p:nvGraphicFramePr>
        <p:xfrm>
          <a:off x="838200" y="1690688"/>
          <a:ext cx="3668889" cy="160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4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9CF-A426-433E-92C8-54527A15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Register in GitHub.com</a:t>
            </a:r>
            <a:endParaRPr lang="fa-IR" sz="4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1024DC-3712-4392-B41C-4D562EB7994C}"/>
              </a:ext>
            </a:extLst>
          </p:cNvPr>
          <p:cNvSpPr/>
          <p:nvPr/>
        </p:nvSpPr>
        <p:spPr>
          <a:xfrm>
            <a:off x="1964268" y="1972621"/>
            <a:ext cx="7817840" cy="3262488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3852DA-944F-44CB-88A3-E12796DD5232}"/>
              </a:ext>
            </a:extLst>
          </p:cNvPr>
          <p:cNvSpPr/>
          <p:nvPr/>
        </p:nvSpPr>
        <p:spPr>
          <a:xfrm>
            <a:off x="1964268" y="3096318"/>
            <a:ext cx="2247694" cy="1015094"/>
          </a:xfrm>
          <a:custGeom>
            <a:avLst/>
            <a:gdLst>
              <a:gd name="connsiteX0" fmla="*/ 0 w 2300075"/>
              <a:gd name="connsiteY0" fmla="*/ 207720 h 1246293"/>
              <a:gd name="connsiteX1" fmla="*/ 207720 w 2300075"/>
              <a:gd name="connsiteY1" fmla="*/ 0 h 1246293"/>
              <a:gd name="connsiteX2" fmla="*/ 2092355 w 2300075"/>
              <a:gd name="connsiteY2" fmla="*/ 0 h 1246293"/>
              <a:gd name="connsiteX3" fmla="*/ 2300075 w 2300075"/>
              <a:gd name="connsiteY3" fmla="*/ 207720 h 1246293"/>
              <a:gd name="connsiteX4" fmla="*/ 2300075 w 2300075"/>
              <a:gd name="connsiteY4" fmla="*/ 1038573 h 1246293"/>
              <a:gd name="connsiteX5" fmla="*/ 2092355 w 2300075"/>
              <a:gd name="connsiteY5" fmla="*/ 1246293 h 1246293"/>
              <a:gd name="connsiteX6" fmla="*/ 207720 w 2300075"/>
              <a:gd name="connsiteY6" fmla="*/ 1246293 h 1246293"/>
              <a:gd name="connsiteX7" fmla="*/ 0 w 2300075"/>
              <a:gd name="connsiteY7" fmla="*/ 1038573 h 1246293"/>
              <a:gd name="connsiteX8" fmla="*/ 0 w 2300075"/>
              <a:gd name="connsiteY8" fmla="*/ 207720 h 124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075" h="1246293">
                <a:moveTo>
                  <a:pt x="0" y="207720"/>
                </a:moveTo>
                <a:cubicBezTo>
                  <a:pt x="0" y="92999"/>
                  <a:pt x="92999" y="0"/>
                  <a:pt x="207720" y="0"/>
                </a:cubicBezTo>
                <a:lnTo>
                  <a:pt x="2092355" y="0"/>
                </a:lnTo>
                <a:cubicBezTo>
                  <a:pt x="2207076" y="0"/>
                  <a:pt x="2300075" y="92999"/>
                  <a:pt x="2300075" y="207720"/>
                </a:cubicBezTo>
                <a:lnTo>
                  <a:pt x="2300075" y="1038573"/>
                </a:lnTo>
                <a:cubicBezTo>
                  <a:pt x="2300075" y="1153294"/>
                  <a:pt x="2207076" y="1246293"/>
                  <a:pt x="2092355" y="1246293"/>
                </a:cubicBezTo>
                <a:lnTo>
                  <a:pt x="207720" y="1246293"/>
                </a:lnTo>
                <a:cubicBezTo>
                  <a:pt x="92999" y="1246293"/>
                  <a:pt x="0" y="1153294"/>
                  <a:pt x="0" y="1038573"/>
                </a:cubicBezTo>
                <a:lnTo>
                  <a:pt x="0" y="2077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9" tIns="140849" rIns="140849" bIns="140849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Go to </a:t>
            </a:r>
            <a:r>
              <a:rPr lang="en-US" sz="2100" kern="12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r>
              <a:rPr lang="en-US" sz="2100" kern="1200" dirty="0">
                <a:solidFill>
                  <a:srgbClr val="FFC000"/>
                </a:solidFill>
              </a:rPr>
              <a:t> </a:t>
            </a:r>
            <a:endParaRPr lang="fa-IR" sz="2100" kern="1200" dirty="0">
              <a:solidFill>
                <a:srgbClr val="FFC00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F93A93-B95D-47D9-A507-6296CCEA583C}"/>
              </a:ext>
            </a:extLst>
          </p:cNvPr>
          <p:cNvSpPr/>
          <p:nvPr/>
        </p:nvSpPr>
        <p:spPr>
          <a:xfrm>
            <a:off x="4511403" y="3096318"/>
            <a:ext cx="2247694" cy="1015094"/>
          </a:xfrm>
          <a:custGeom>
            <a:avLst/>
            <a:gdLst>
              <a:gd name="connsiteX0" fmla="*/ 0 w 2300075"/>
              <a:gd name="connsiteY0" fmla="*/ 207720 h 1246293"/>
              <a:gd name="connsiteX1" fmla="*/ 207720 w 2300075"/>
              <a:gd name="connsiteY1" fmla="*/ 0 h 1246293"/>
              <a:gd name="connsiteX2" fmla="*/ 2092355 w 2300075"/>
              <a:gd name="connsiteY2" fmla="*/ 0 h 1246293"/>
              <a:gd name="connsiteX3" fmla="*/ 2300075 w 2300075"/>
              <a:gd name="connsiteY3" fmla="*/ 207720 h 1246293"/>
              <a:gd name="connsiteX4" fmla="*/ 2300075 w 2300075"/>
              <a:gd name="connsiteY4" fmla="*/ 1038573 h 1246293"/>
              <a:gd name="connsiteX5" fmla="*/ 2092355 w 2300075"/>
              <a:gd name="connsiteY5" fmla="*/ 1246293 h 1246293"/>
              <a:gd name="connsiteX6" fmla="*/ 207720 w 2300075"/>
              <a:gd name="connsiteY6" fmla="*/ 1246293 h 1246293"/>
              <a:gd name="connsiteX7" fmla="*/ 0 w 2300075"/>
              <a:gd name="connsiteY7" fmla="*/ 1038573 h 1246293"/>
              <a:gd name="connsiteX8" fmla="*/ 0 w 2300075"/>
              <a:gd name="connsiteY8" fmla="*/ 207720 h 124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075" h="1246293">
                <a:moveTo>
                  <a:pt x="0" y="207720"/>
                </a:moveTo>
                <a:cubicBezTo>
                  <a:pt x="0" y="92999"/>
                  <a:pt x="92999" y="0"/>
                  <a:pt x="207720" y="0"/>
                </a:cubicBezTo>
                <a:lnTo>
                  <a:pt x="2092355" y="0"/>
                </a:lnTo>
                <a:cubicBezTo>
                  <a:pt x="2207076" y="0"/>
                  <a:pt x="2300075" y="92999"/>
                  <a:pt x="2300075" y="207720"/>
                </a:cubicBezTo>
                <a:lnTo>
                  <a:pt x="2300075" y="1038573"/>
                </a:lnTo>
                <a:cubicBezTo>
                  <a:pt x="2300075" y="1153294"/>
                  <a:pt x="2207076" y="1246293"/>
                  <a:pt x="2092355" y="1246293"/>
                </a:cubicBezTo>
                <a:lnTo>
                  <a:pt x="207720" y="1246293"/>
                </a:lnTo>
                <a:cubicBezTo>
                  <a:pt x="92999" y="1246293"/>
                  <a:pt x="0" y="1153294"/>
                  <a:pt x="0" y="1038573"/>
                </a:cubicBezTo>
                <a:lnTo>
                  <a:pt x="0" y="2077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9" tIns="140849" rIns="140849" bIns="140849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Sign Up </a:t>
            </a:r>
            <a:endParaRPr lang="fa-IR" sz="21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98F471-1FA0-4B05-BC28-01C87E4A9AB8}"/>
              </a:ext>
            </a:extLst>
          </p:cNvPr>
          <p:cNvSpPr/>
          <p:nvPr/>
        </p:nvSpPr>
        <p:spPr>
          <a:xfrm>
            <a:off x="7031773" y="3096318"/>
            <a:ext cx="2247694" cy="1015094"/>
          </a:xfrm>
          <a:custGeom>
            <a:avLst/>
            <a:gdLst>
              <a:gd name="connsiteX0" fmla="*/ 0 w 2300075"/>
              <a:gd name="connsiteY0" fmla="*/ 207720 h 1246293"/>
              <a:gd name="connsiteX1" fmla="*/ 207720 w 2300075"/>
              <a:gd name="connsiteY1" fmla="*/ 0 h 1246293"/>
              <a:gd name="connsiteX2" fmla="*/ 2092355 w 2300075"/>
              <a:gd name="connsiteY2" fmla="*/ 0 h 1246293"/>
              <a:gd name="connsiteX3" fmla="*/ 2300075 w 2300075"/>
              <a:gd name="connsiteY3" fmla="*/ 207720 h 1246293"/>
              <a:gd name="connsiteX4" fmla="*/ 2300075 w 2300075"/>
              <a:gd name="connsiteY4" fmla="*/ 1038573 h 1246293"/>
              <a:gd name="connsiteX5" fmla="*/ 2092355 w 2300075"/>
              <a:gd name="connsiteY5" fmla="*/ 1246293 h 1246293"/>
              <a:gd name="connsiteX6" fmla="*/ 207720 w 2300075"/>
              <a:gd name="connsiteY6" fmla="*/ 1246293 h 1246293"/>
              <a:gd name="connsiteX7" fmla="*/ 0 w 2300075"/>
              <a:gd name="connsiteY7" fmla="*/ 1038573 h 1246293"/>
              <a:gd name="connsiteX8" fmla="*/ 0 w 2300075"/>
              <a:gd name="connsiteY8" fmla="*/ 207720 h 124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075" h="1246293">
                <a:moveTo>
                  <a:pt x="0" y="207720"/>
                </a:moveTo>
                <a:cubicBezTo>
                  <a:pt x="0" y="92999"/>
                  <a:pt x="92999" y="0"/>
                  <a:pt x="207720" y="0"/>
                </a:cubicBezTo>
                <a:lnTo>
                  <a:pt x="2092355" y="0"/>
                </a:lnTo>
                <a:cubicBezTo>
                  <a:pt x="2207076" y="0"/>
                  <a:pt x="2300075" y="92999"/>
                  <a:pt x="2300075" y="207720"/>
                </a:cubicBezTo>
                <a:lnTo>
                  <a:pt x="2300075" y="1038573"/>
                </a:lnTo>
                <a:cubicBezTo>
                  <a:pt x="2300075" y="1153294"/>
                  <a:pt x="2207076" y="1246293"/>
                  <a:pt x="2092355" y="1246293"/>
                </a:cubicBezTo>
                <a:lnTo>
                  <a:pt x="207720" y="1246293"/>
                </a:lnTo>
                <a:cubicBezTo>
                  <a:pt x="92999" y="1246293"/>
                  <a:pt x="0" y="1153294"/>
                  <a:pt x="0" y="1038573"/>
                </a:cubicBezTo>
                <a:lnTo>
                  <a:pt x="0" y="2077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9" tIns="140849" rIns="140849" bIns="140849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Sign in</a:t>
            </a:r>
            <a:endParaRPr lang="fa-IR" sz="2100" kern="1200" dirty="0"/>
          </a:p>
        </p:txBody>
      </p:sp>
    </p:spTree>
    <p:extLst>
      <p:ext uri="{BB962C8B-B14F-4D97-AF65-F5344CB8AC3E}">
        <p14:creationId xmlns:p14="http://schemas.microsoft.com/office/powerpoint/2010/main" val="13199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CE-8FBE-4FC2-8B06-7468A0C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to the Settings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A8BD33-8366-4737-8BD8-91A6806E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to right push the down arrow</a:t>
            </a:r>
          </a:p>
          <a:p>
            <a:r>
              <a:rPr lang="en-US" dirty="0"/>
              <a:t>Select the Settings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5FB60-8933-4FBA-AC00-8990B71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0" y="1930400"/>
            <a:ext cx="3458502" cy="36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96" y="2605320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8228836" y="1327505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-4855148" y="206066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-4640945" y="2944585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-4855148" y="382850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Push the upgrade button</a:t>
              </a:r>
              <a:endParaRPr lang="fa-IR" sz="1800" kern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72" y="1663028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29" y="1856069"/>
            <a:ext cx="5299605" cy="3145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91739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2727922" y="1545219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645766" y="2278379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859969" y="3162299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645766" y="4046219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82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69" y="-1712684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3885105" y="-1482743"/>
            <a:ext cx="4713719" cy="10612229"/>
          </a:xfrm>
          <a:prstGeom prst="blockArc">
            <a:avLst>
              <a:gd name="adj1" fmla="val 18274606"/>
              <a:gd name="adj2" fmla="val 3089855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472559" y="4982048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181308" y="583562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09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" y="654075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3885105" y="-1482743"/>
            <a:ext cx="4713719" cy="10612229"/>
          </a:xfrm>
          <a:prstGeom prst="blockArc">
            <a:avLst>
              <a:gd name="adj1" fmla="val 18274606"/>
              <a:gd name="adj2" fmla="val 3089855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395511" y="1228464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181308" y="583562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00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848" y="1445641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 rot="21033301">
            <a:off x="-2038490" y="-383160"/>
            <a:ext cx="2816434" cy="4549128"/>
          </a:xfrm>
          <a:prstGeom prst="blockArc">
            <a:avLst>
              <a:gd name="adj1" fmla="val 19276701"/>
              <a:gd name="adj2" fmla="val 2014657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395511" y="1228464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561014" y="2181539"/>
            <a:ext cx="4809272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1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852-1922-4E51-8DAC-A9B47010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7601-4D8E-498C-8C85-7A23F33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the new button </a:t>
            </a:r>
          </a:p>
          <a:p>
            <a:r>
              <a:rPr lang="en-US" dirty="0"/>
              <a:t>Fill the fields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1D0D2-48A6-4AA9-BC85-95A69DAD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6543"/>
            <a:ext cx="4144610" cy="35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432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Calibri Light</vt:lpstr>
      <vt:lpstr>Office Theme</vt:lpstr>
      <vt:lpstr>Git Tutorial</vt:lpstr>
      <vt:lpstr>Register in GitHub.com</vt:lpstr>
      <vt:lpstr>Go to the Settings</vt:lpstr>
      <vt:lpstr>Change the main branch to master</vt:lpstr>
      <vt:lpstr>Change the main branch to master</vt:lpstr>
      <vt:lpstr>Change the main branch to master</vt:lpstr>
      <vt:lpstr>Change the main branch to master</vt:lpstr>
      <vt:lpstr>Change the main branch to master</vt:lpstr>
      <vt:lpstr>Create a new repository</vt:lpstr>
      <vt:lpstr>Fill the fields</vt:lpstr>
      <vt:lpstr>Your Repository</vt:lpstr>
      <vt:lpstr>Git Software</vt:lpstr>
      <vt:lpstr>Open Command Prompt</vt:lpstr>
      <vt:lpstr>Check the git installation</vt:lpstr>
      <vt:lpstr>Configuring your git</vt:lpstr>
      <vt:lpstr>Create a folder for your projects</vt:lpstr>
      <vt:lpstr>Clone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20</cp:revision>
  <dcterms:created xsi:type="dcterms:W3CDTF">2021-05-17T12:13:43Z</dcterms:created>
  <dcterms:modified xsi:type="dcterms:W3CDTF">2021-05-20T16:11:46Z</dcterms:modified>
</cp:coreProperties>
</file>