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565F-1672-41D5-A673-7A8046F2C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DEF6B-B1E4-44DF-8109-6077E8E71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19EAE-4C8D-4A28-85D5-E555249E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13CA-6440-46AD-BA6B-AC906803DC26}" type="datetimeFigureOut">
              <a:rPr lang="fa-IR" smtClean="0"/>
              <a:t>06/10/1442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35EA4-4291-4E39-A680-61A64599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42DBD-AAB6-4117-A2A2-DEFD5305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CFDE-82FF-4973-9B5B-5E1B51121CD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2685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F291-B4B7-4732-AF8D-65E1C9573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3A5ED-E186-43FB-BEE7-733C28CA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C54EB-2166-460F-9CDE-F08DAD72C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13CA-6440-46AD-BA6B-AC906803DC26}" type="datetimeFigureOut">
              <a:rPr lang="fa-IR" smtClean="0"/>
              <a:t>06/10/1442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86D88-4D30-4E9A-965B-CA872FD73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F7D2E-95D1-4DE5-8635-1A6384CAD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CFDE-82FF-4973-9B5B-5E1B51121CD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6862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7485CF-7F99-467A-A6AB-8BB0FDBEC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24D56-1849-4F9F-8D95-D7D8DB516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94844-A9E2-4978-9DF0-DA34AD46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13CA-6440-46AD-BA6B-AC906803DC26}" type="datetimeFigureOut">
              <a:rPr lang="fa-IR" smtClean="0"/>
              <a:t>06/10/1442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26AF2-066F-4F0B-A790-22CBF73D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73563-B8DE-4A8C-B7DB-A3812B78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CFDE-82FF-4973-9B5B-5E1B51121CD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9956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7200-76A0-46A6-8D1B-FCEAC482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F0E31-D56A-41A1-A3DD-69E820C8D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65C07-C41C-45D7-B8CD-01DB5039C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13CA-6440-46AD-BA6B-AC906803DC26}" type="datetimeFigureOut">
              <a:rPr lang="fa-IR" smtClean="0"/>
              <a:t>06/10/1442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D5393-360A-4B29-BF9F-CE867A0E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5889F-1678-4DBE-8DA6-3A78E29E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CFDE-82FF-4973-9B5B-5E1B51121CD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4871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16CF-9F1E-45A5-BB0F-EDC1B497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E03CE-3EAE-418E-B293-E42806A9B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93765-4E63-4A3A-B00D-A214AD261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13CA-6440-46AD-BA6B-AC906803DC26}" type="datetimeFigureOut">
              <a:rPr lang="fa-IR" smtClean="0"/>
              <a:t>06/10/1442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16D35-1EF2-4034-BFB2-DA24FB75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7D587-DEB4-4530-A09A-BAFB41CB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CFDE-82FF-4973-9B5B-5E1B51121CD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8094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CF385-DAFC-4ABC-BC93-7ED3AC1F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4F789-995E-4E74-918A-1CBF79DCC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8AECA-91AC-4CAE-8FB2-1B81DE507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DEFE2-3C5C-4ACA-9EC3-723C0ADE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13CA-6440-46AD-BA6B-AC906803DC26}" type="datetimeFigureOut">
              <a:rPr lang="fa-IR" smtClean="0"/>
              <a:t>06/10/1442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5F17A-E68D-4775-95CA-EEF2C26E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350D7-B1E6-4466-AE44-D65A2698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CFDE-82FF-4973-9B5B-5E1B51121CD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5502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BAE1-1D40-4634-ADEC-A9AFBE31E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C342D-B048-4C3E-B3E9-969E849C7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48CAE-759F-460F-BDB5-18F07BE99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B3719E-B413-4ACD-91C3-345ADAEB3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126A11-44DC-4BF5-9145-BBAF6B8E9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4EC706-2A5E-475C-883E-8D1B2C613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13CA-6440-46AD-BA6B-AC906803DC26}" type="datetimeFigureOut">
              <a:rPr lang="fa-IR" smtClean="0"/>
              <a:t>06/10/1442</a:t>
            </a:fld>
            <a:endParaRPr lang="fa-I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69401B-C388-4442-9BF4-8080F194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7AED96-59EE-489E-9110-CD6B6A9B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CFDE-82FF-4973-9B5B-5E1B51121CD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6125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AAC4-00E7-4519-895D-2DD5B5716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25534-A998-44B5-8972-E1CFF067E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13CA-6440-46AD-BA6B-AC906803DC26}" type="datetimeFigureOut">
              <a:rPr lang="fa-IR" smtClean="0"/>
              <a:t>06/10/1442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32BD2-E845-4E69-9BB6-C6646E71E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1BF18-AA4E-4B00-9A0C-659C61BF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CFDE-82FF-4973-9B5B-5E1B51121CD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2032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E2348C-D80A-450C-9664-3E72D70AA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13CA-6440-46AD-BA6B-AC906803DC26}" type="datetimeFigureOut">
              <a:rPr lang="fa-IR" smtClean="0"/>
              <a:t>06/10/1442</a:t>
            </a:fld>
            <a:endParaRPr lang="fa-I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209FA-0BFE-44AA-81EE-FCF84AB41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19E2C-3799-4D0E-95D6-24C1794B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CFDE-82FF-4973-9B5B-5E1B51121CD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57464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06677-F9CA-45BF-8D6C-BFD345A55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DACB7-321F-4185-AF63-DF077B4B2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9ECD9-3314-48EE-982C-17ECD5FA5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D09BF-7559-46D3-9CB5-A829463AA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13CA-6440-46AD-BA6B-AC906803DC26}" type="datetimeFigureOut">
              <a:rPr lang="fa-IR" smtClean="0"/>
              <a:t>06/10/1442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583D6-5F92-4D5F-9109-D4594291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0051A-5C44-4D05-A072-527E4C4F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CFDE-82FF-4973-9B5B-5E1B51121CD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19378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AFA22-15B1-40F1-BCC3-BA6FCA70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362F9A-B21A-4455-9203-8B8614ED4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4A7C5-4C52-46C1-92DB-A09FA2A00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2BBD2-BB9B-408C-A920-BDE1E0035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13CA-6440-46AD-BA6B-AC906803DC26}" type="datetimeFigureOut">
              <a:rPr lang="fa-IR" smtClean="0"/>
              <a:t>06/10/1442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7105A-F119-406B-BD23-2ABA0BA6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28658-4EF8-44D8-A3E6-0540ADB9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CFDE-82FF-4973-9B5B-5E1B51121CD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4729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96E212-589C-4651-803B-93300FA32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4085A-0E0E-4CF8-88C0-6CB1DBFA6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B7AE2-3B77-4FD4-B932-228C54168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D13CA-6440-46AD-BA6B-AC906803DC26}" type="datetimeFigureOut">
              <a:rPr lang="fa-IR" smtClean="0"/>
              <a:t>06/10/1442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98F49-B838-4051-AB9B-B0E4C7919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47078-BB41-40A1-A9BF-19E9B224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6CFDE-82FF-4973-9B5B-5E1B51121CD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5985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A4CF3-F8F5-47E9-ADE4-EE06131934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Tutorial</a:t>
            </a:r>
            <a:endParaRPr lang="fa-I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FA09E-234D-4187-94C8-E753BD9F5F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Hesamaddin Akrami</a:t>
            </a:r>
          </a:p>
          <a:p>
            <a:r>
              <a:rPr lang="en-US" dirty="0"/>
              <a:t>(</a:t>
            </a:r>
            <a:r>
              <a:rPr lang="en-US" dirty="0" err="1"/>
              <a:t>Hesam</a:t>
            </a:r>
            <a:r>
              <a:rPr lang="en-US" dirty="0"/>
              <a:t> Marshal)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90153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E35B2-EF6D-4152-AE15-41ACA6A8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page</a:t>
            </a:r>
            <a:br>
              <a:rPr lang="en-US" dirty="0"/>
            </a:b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13A4C-0574-4EAD-935B-DCFF39A5E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test</a:t>
            </a:r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93451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Git Tutorial</vt:lpstr>
      <vt:lpstr>First page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Tutorial</dc:title>
  <dc:creator>Hesamaddin Akrami</dc:creator>
  <cp:lastModifiedBy>Hesamaddin Akrami</cp:lastModifiedBy>
  <cp:revision>2</cp:revision>
  <dcterms:created xsi:type="dcterms:W3CDTF">2021-05-17T14:21:06Z</dcterms:created>
  <dcterms:modified xsi:type="dcterms:W3CDTF">2021-05-17T14:22:17Z</dcterms:modified>
</cp:coreProperties>
</file>