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83707" autoAdjust="0"/>
  </p:normalViewPr>
  <p:slideViewPr>
    <p:cSldViewPr snapToGrid="0">
      <p:cViewPr varScale="1">
        <p:scale>
          <a:sx n="85" d="100"/>
          <a:sy n="85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619910"/>
            <a:ext cx="9966960" cy="2926080"/>
          </a:xfrm>
        </p:spPr>
        <p:txBody>
          <a:bodyPr>
            <a:normAutofit/>
          </a:bodyPr>
          <a:lstStyle/>
          <a:p>
            <a:r>
              <a:rPr lang="fa-IR" dirty="0">
                <a:latin typeface="Rockwell" panose="02060603020205020403" pitchFamily="18" charset="0"/>
                <a:cs typeface="B Nazanin" panose="00000700000000000000" pitchFamily="2" charset="-78"/>
              </a:rPr>
              <a:t>پروژه کارشناسی علوم کامپیوتر</a:t>
            </a:r>
            <a:endParaRPr lang="en-US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803" y="4030134"/>
            <a:ext cx="6884137" cy="584199"/>
          </a:xfrm>
        </p:spPr>
        <p:txBody>
          <a:bodyPr>
            <a:normAutofit/>
          </a:bodyPr>
          <a:lstStyle/>
          <a:p>
            <a:pPr algn="r" rtl="1"/>
            <a:r>
              <a:rPr lang="fa-IR" sz="2400" b="1" cap="all" dirty="0">
                <a:latin typeface="Rockwell" panose="02060603020205020403" pitchFamily="18" charset="0"/>
                <a:ea typeface="+mj-ea"/>
                <a:cs typeface="B Nazanin" panose="00000700000000000000" pitchFamily="2" charset="-78"/>
              </a:rPr>
              <a:t>حسام الدین میرزائی</a:t>
            </a:r>
            <a:endParaRPr lang="en-US" sz="2400" b="1" cap="all" dirty="0">
              <a:latin typeface="Rockwell" panose="02060603020205020403" pitchFamily="18" charset="0"/>
              <a:ea typeface="+mj-ea"/>
              <a:cs typeface="B Nazanin" panose="00000700000000000000" pitchFamily="2" charset="-78"/>
            </a:endParaRPr>
          </a:p>
          <a:p>
            <a:pPr algn="r" rt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172C-9565-4C2B-B551-7E1F3B75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003300"/>
            <a:ext cx="9875520" cy="1356360"/>
          </a:xfrm>
        </p:spPr>
        <p:txBody>
          <a:bodyPr/>
          <a:lstStyle/>
          <a:p>
            <a:pPr algn="r" rtl="1"/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سورس کد کامل این سایت در گیتهاب بنده با لینک زیر قایل دانلود و استفاده است</a:t>
            </a:r>
            <a:endParaRPr lang="en-US" sz="32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1E029-8128-42E6-AC7C-99030B5CFE5A}"/>
              </a:ext>
            </a:extLst>
          </p:cNvPr>
          <p:cNvSpPr txBox="1"/>
          <p:nvPr/>
        </p:nvSpPr>
        <p:spPr>
          <a:xfrm>
            <a:off x="1320800" y="23596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https://github.com/HesamMirzaie/Zoydad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45" y="188806"/>
            <a:ext cx="9875520" cy="4916594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سلام به همگی</a:t>
            </a: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من حسامم برنامه نویس فرانت اند</a:t>
            </a: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این پرزنت درباره پروژه کارشناسی من که یک "وب سایت ایجاد میتینگ" برای برقراری تماس با دوستانتان است</a:t>
            </a: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endParaRPr lang="en-US" sz="32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59C7-0977-43D0-A785-F009221A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3" y="2525876"/>
            <a:ext cx="9499600" cy="346842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این وب سایت با استفاده از فریم ورک </a:t>
            </a:r>
            <a:r>
              <a:rPr lang="en-US" sz="3200" dirty="0">
                <a:latin typeface="Rockwell" panose="02060603020205020403" pitchFamily="18" charset="0"/>
                <a:cs typeface="B Nazanin" panose="00000700000000000000" pitchFamily="2" charset="-78"/>
              </a:rPr>
              <a:t>Next.js</a:t>
            </a:r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 ساخته شده است</a:t>
            </a: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 نکست جی‌اس یک فریم ورک بر پایه ری اکت است که توسط </a:t>
            </a:r>
            <a:r>
              <a:rPr lang="en-US" sz="3200" dirty="0" err="1">
                <a:latin typeface="Rockwell" panose="02060603020205020403" pitchFamily="18" charset="0"/>
                <a:cs typeface="B Nazanin" panose="00000700000000000000" pitchFamily="2" charset="-78"/>
              </a:rPr>
              <a:t>Vercel</a:t>
            </a:r>
            <a: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  <a:t> ساخته شده است. </a:t>
            </a: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br>
              <a:rPr lang="fa-IR" sz="32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endParaRPr lang="en-US" sz="32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9D7FB-C867-45EF-80F5-39530B5E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7" y="2872718"/>
            <a:ext cx="4568295" cy="27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CFD867-CEEF-4650-B613-0B69573B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934198" y="3630421"/>
            <a:ext cx="355600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4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B3A1-9AA5-4231-9170-02359A7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907" y="888999"/>
            <a:ext cx="9875520" cy="2463799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در این سایت از زبان قدرتمند </a:t>
            </a:r>
            <a:r>
              <a:rPr lang="en-US" sz="4400" dirty="0">
                <a:latin typeface="Rockwell" panose="02060603020205020403" pitchFamily="18" charset="0"/>
                <a:cs typeface="B Nazanin" panose="00000700000000000000" pitchFamily="2" charset="-78"/>
              </a:rPr>
              <a:t>TypeScript </a:t>
            </a:r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 که یک زبان برپایه </a:t>
            </a:r>
            <a:r>
              <a:rPr lang="en-US" sz="4400" dirty="0">
                <a:latin typeface="Rockwell" panose="02060603020205020403" pitchFamily="18" charset="0"/>
                <a:cs typeface="B Nazanin" panose="00000700000000000000" pitchFamily="2" charset="-78"/>
              </a:rPr>
              <a:t>JavaScript </a:t>
            </a:r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 است استفاده شده.</a:t>
            </a:r>
            <a:b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برتری تایپ اسکریپت نسبت به جاوا اسکریپ توانایی مشخص کردن تایپ متغیر ها و استفاده از اینترفیس ها در وب سایت ما است.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E2F129-F795-49A5-9DAD-8F519F588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974" y="4190156"/>
            <a:ext cx="726436" cy="7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8CC731-FCD5-4A3E-ADE5-04C08BE4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57" y="4190156"/>
            <a:ext cx="726436" cy="7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3A19EB-BBB1-4E97-803C-F9693D81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7" y="3264208"/>
            <a:ext cx="6112933" cy="279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9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3F9D-7A8E-4995-8CD8-7461FF5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922866"/>
            <a:ext cx="10976186" cy="135636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 برای استایل دهی از فریمورک مدرن </a:t>
            </a:r>
            <a:r>
              <a:rPr lang="en-US" sz="4400" dirty="0" err="1">
                <a:latin typeface="Rockwell" panose="02060603020205020403" pitchFamily="18" charset="0"/>
                <a:cs typeface="B Nazanin" panose="00000700000000000000" pitchFamily="2" charset="-78"/>
              </a:rPr>
              <a:t>TailWindCss</a:t>
            </a:r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 که یک</a:t>
            </a:r>
            <a:b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 </a:t>
            </a:r>
            <a:r>
              <a:rPr lang="en-US" sz="4400" dirty="0">
                <a:latin typeface="Rockwell" panose="02060603020205020403" pitchFamily="18" charset="0"/>
                <a:cs typeface="B Nazanin" panose="00000700000000000000" pitchFamily="2" charset="-78"/>
              </a:rPr>
              <a:t>utility-first CSS framework</a:t>
            </a:r>
            <a:r>
              <a:rPr lang="fa-IR" sz="4400" dirty="0">
                <a:latin typeface="Rockwell" panose="02060603020205020403" pitchFamily="18" charset="0"/>
                <a:cs typeface="B Nazanin" panose="00000700000000000000" pitchFamily="2" charset="-78"/>
              </a:rPr>
              <a:t> استفاده کرده ام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5685C9-F259-4EC6-ABD4-E24A7176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86539"/>
            <a:ext cx="2870200" cy="17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680E618-BB66-488A-9583-4BD48D5D9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709" y="2796271"/>
            <a:ext cx="7277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7ECC-3A94-41E0-BECD-6D4E5AB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347133"/>
            <a:ext cx="9875520" cy="46990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برای هویت سنجی و مدیریت کاربر سایت از سرویس </a:t>
            </a:r>
            <a:r>
              <a:rPr lang="en-US" sz="4000" dirty="0">
                <a:latin typeface="Rockwell" panose="02060603020205020403" pitchFamily="18" charset="0"/>
                <a:cs typeface="B Nazanin" panose="00000700000000000000" pitchFamily="2" charset="-78"/>
              </a:rPr>
              <a:t>Clerk </a:t>
            </a:r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 استفاده شده است.</a:t>
            </a:r>
            <a:b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b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en-US" sz="4000" dirty="0">
                <a:latin typeface="Rockwell" panose="02060603020205020403" pitchFamily="18" charset="0"/>
                <a:cs typeface="B Nazanin" panose="00000700000000000000" pitchFamily="2" charset="-78"/>
              </a:rPr>
              <a:t>Clerk </a:t>
            </a:r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مجموعه کاملی از رابط‌های کاربری قابل استفاده، </a:t>
            </a:r>
            <a:r>
              <a:rPr lang="en-US" sz="4000" dirty="0">
                <a:latin typeface="Rockwell" panose="02060603020205020403" pitchFamily="18" charset="0"/>
                <a:cs typeface="B Nazanin" panose="00000700000000000000" pitchFamily="2" charset="-78"/>
              </a:rPr>
              <a:t>API</a:t>
            </a:r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های انعطاف‌پذیر و داشبوردهای مدیریت برای احراز هویت و مدیریت کاربران است.</a:t>
            </a:r>
            <a:endParaRPr lang="en-US" sz="40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F381A9-D4B6-4676-A27F-9EFB3832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" y="4207933"/>
            <a:ext cx="3352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74A9-A2CA-40CF-9889-D55ACD0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193800"/>
            <a:ext cx="9875520" cy="28194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و در آخر برای مهم ترین قسمت سایت از سرویس</a:t>
            </a:r>
            <a:r>
              <a:rPr lang="en-US" sz="4000" dirty="0">
                <a:latin typeface="Rockwell" panose="02060603020205020403" pitchFamily="18" charset="0"/>
                <a:cs typeface="B Nazanin" panose="00000700000000000000" pitchFamily="2" charset="-78"/>
              </a:rPr>
              <a:t> </a:t>
            </a:r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 </a:t>
            </a:r>
            <a:r>
              <a:rPr lang="en-US" sz="4000" dirty="0" err="1">
                <a:latin typeface="Rockwell" panose="02060603020205020403" pitchFamily="18" charset="0"/>
                <a:cs typeface="B Nazanin" panose="00000700000000000000" pitchFamily="2" charset="-78"/>
              </a:rPr>
              <a:t>StreamIo</a:t>
            </a:r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 برای کنترل دوربین و میکروفون کاربران استفاده شده است.</a:t>
            </a:r>
            <a:b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</a:br>
            <a:r>
              <a:rPr lang="fa-IR" sz="4000" dirty="0">
                <a:latin typeface="Rockwell" panose="02060603020205020403" pitchFamily="18" charset="0"/>
                <a:cs typeface="B Nazanin" panose="00000700000000000000" pitchFamily="2" charset="-78"/>
              </a:rPr>
              <a:t>این سرویس به ما یک محیط کاربری قابل شخصی سازی می دهد که میتوانید بر اساس نیاز های خود تماس ها را شخصی سازی کنیم</a:t>
            </a:r>
            <a:endParaRPr lang="en-US" sz="40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BC3482-1B3E-40D8-B9FA-8EEF3644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105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2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AFCB-AE22-4DC9-AD51-CD5208E9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602740"/>
            <a:ext cx="9875520" cy="135636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dirty="0">
                <a:latin typeface="Rockwell" panose="02060603020205020403" pitchFamily="18" charset="0"/>
                <a:cs typeface="B Nazanin" panose="00000700000000000000" pitchFamily="2" charset="-78"/>
              </a:rPr>
              <a:t>در اولین لحظه مواجه شدن با سایت شما با صفحه زیر رو به میشوید که در بالای صفحه </a:t>
            </a:r>
            <a:r>
              <a:rPr lang="en-US" sz="3600" dirty="0">
                <a:latin typeface="Rockwell" panose="02060603020205020403" pitchFamily="18" charset="0"/>
                <a:cs typeface="B Nazanin" panose="00000700000000000000" pitchFamily="2" charset="-78"/>
              </a:rPr>
              <a:t>Navigation </a:t>
            </a:r>
            <a:r>
              <a:rPr lang="fa-IR" sz="3600" dirty="0">
                <a:latin typeface="Rockwell" panose="02060603020205020403" pitchFamily="18" charset="0"/>
                <a:cs typeface="B Nazanin" panose="00000700000000000000" pitchFamily="2" charset="-78"/>
              </a:rPr>
              <a:t> منو سایت و در کنار صفحه یک ساید بار مبینید که میتوان با این دو قسمت به تمام بخش های وب سایت دسترسی پیدا کرد</a:t>
            </a:r>
            <a:endParaRPr lang="en-US" sz="36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669ED-ADF0-460A-BEFD-7D86F265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190744"/>
            <a:ext cx="6400800" cy="29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B95-6FEF-4A20-A2C8-82A9FAA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1257300"/>
            <a:ext cx="9875520" cy="135636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600" dirty="0">
                <a:latin typeface="Rockwell" panose="02060603020205020403" pitchFamily="18" charset="0"/>
                <a:cs typeface="B Nazanin" panose="00000700000000000000" pitchFamily="2" charset="-78"/>
              </a:rPr>
              <a:t>بعد از آن و با ایجاد یک روم برای خود وارد فضای میتینگ خود میشوند که در پایین صفحه یک پنل کامل برای مدیریت میتینگ خود وجود دارد</a:t>
            </a:r>
            <a:endParaRPr lang="en-US" sz="3600" dirty="0">
              <a:latin typeface="Rockwell" panose="02060603020205020403" pitchFamily="18" charset="0"/>
              <a:cs typeface="B Nazanin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ADBE1-BF75-4119-A175-AA33BE82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931160"/>
            <a:ext cx="6375400" cy="2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52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45</TotalTime>
  <Words>381</Words>
  <Application>Microsoft Office PowerPoint</Application>
  <PresentationFormat>Widescreen</PresentationFormat>
  <Paragraphs>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Rockwell</vt:lpstr>
      <vt:lpstr>Tahoma</vt:lpstr>
      <vt:lpstr>Basis</vt:lpstr>
      <vt:lpstr>پروژه کارشناسی علوم کامپیوتر</vt:lpstr>
      <vt:lpstr>سلام به همگی من حسامم برنامه نویس فرانت اند این پرزنت درباره پروژه کارشناسی من که یک "وب سایت ایجاد میتینگ" برای برقراری تماس با دوستانتان است </vt:lpstr>
      <vt:lpstr>این وب سایت با استفاده از فریم ورک Next.js ساخته شده است  نکست جی‌اس یک فریم ورک بر پایه ری اکت است که توسط Vercel ساخته شده است.     </vt:lpstr>
      <vt:lpstr>در این سایت از زبان قدرتمند TypeScript  که یک زبان برپایه JavaScript  است استفاده شده. برتری تایپ اسکریپت نسبت به جاوا اسکریپ توانایی مشخص کردن تایپ متغیر ها و استفاده از اینترفیس ها در وب سایت ما است.</vt:lpstr>
      <vt:lpstr> برای استایل دهی از فریمورک مدرن TailWindCss که یک  utility-first CSS framework استفاده کرده ام</vt:lpstr>
      <vt:lpstr>برای هویت سنجی و مدیریت کاربر سایت از سرویس Clerk  استفاده شده است.  Clerk مجموعه کاملی از رابط‌های کاربری قابل استفاده، APIهای انعطاف‌پذیر و داشبوردهای مدیریت برای احراز هویت و مدیریت کاربران است.</vt:lpstr>
      <vt:lpstr>و در آخر برای مهم ترین قسمت سایت از سرویس  StreamIo برای کنترل دوربین و میکروفون کاربران استفاده شده است. این سرویس به ما یک محیط کاربری قابل شخصی سازی می دهد که میتوانید بر اساس نیاز های خود تماس ها را شخصی سازی کنیم</vt:lpstr>
      <vt:lpstr>در اولین لحظه مواجه شدن با سایت شما با صفحه زیر رو به میشوید که در بالای صفحه Navigation  منو سایت و در کنار صفحه یک ساید بار مبینید که میتوان با این دو قسمت به تمام بخش های وب سایت دسترسی پیدا کرد</vt:lpstr>
      <vt:lpstr>بعد از آن و با ایجاد یک روم برای خود وارد فضای میتینگ خود میشوند که در پایین صفحه یک پنل کامل برای مدیریت میتینگ خود وجود دارد</vt:lpstr>
      <vt:lpstr>سورس کد کامل این سایت در گیتهاب بنده با لینک زیر قایل دانلود و استفاده است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کارشناسی علوم کامپیوتر</dc:title>
  <dc:creator>Hesam Mirzaee</dc:creator>
  <cp:lastModifiedBy>Hesam Mirzaee</cp:lastModifiedBy>
  <cp:revision>4</cp:revision>
  <dcterms:created xsi:type="dcterms:W3CDTF">2024-06-17T22:27:27Z</dcterms:created>
  <dcterms:modified xsi:type="dcterms:W3CDTF">2024-06-18T10:12:15Z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