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07" d="100"/>
          <a:sy n="207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39C7-6A3B-60CA-8C71-4F69A683F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A034A-27E6-0D89-1796-1AA3A4553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BD0E-549E-DD8F-B142-D99FF4B0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0B03-F63C-417B-3951-A328B667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6CE89-2B74-65C8-6079-E113DD9E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3643-24B1-8996-6B44-28E34E63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05A7-B0A2-0D7B-84ED-E42BD2394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9349-48A5-C353-A8B5-8BE8C097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52AAE-AFD6-EB64-2170-18857C4F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B467-4EAC-8E3C-6D68-E4822A4A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13F9D-125D-D22C-14E7-EEC34734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43306-1F82-DB37-D9FC-F6594A93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7ABA-192A-EFAF-D65B-AD2D9937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0AC4B-066F-A59D-CA41-55E8D6A5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83A6B-7239-AF84-FCE2-A53F867C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EA54-AB60-86F0-FB16-BE4C8810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00B4-AB08-4D80-A400-F6882C90B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119-7275-F6CF-9A4C-3547C03D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54D2F-60C6-1902-A215-9712B811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98E5-D3A7-BB61-D290-A83068D2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6D42-D026-770B-589D-ACCC2618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AC4E4-6F2F-DD8A-89ED-AFD3CB14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CF07-FCF7-B9EA-E8BB-9B264B91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B92AA-3A1B-73BE-72C4-FF64FBCC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ACFF-218D-4982-45DA-40A6AC86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1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C0E9-08D5-6FA5-195D-37268C83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B23F-D28B-12C1-7A60-4278396FA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C34F2-BACC-FD07-6EE9-9B536E337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3E1B9-B325-E7F3-A0FB-F03B68A1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0EF3A-A4BD-1F42-2E77-B1AD018F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94DFE-C9B0-D5D6-A898-52D5EC6B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FD48-6F6B-078B-57FA-93C2960E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77D0A-B820-DDCE-C786-EEA78288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22A93-7400-B50C-5F4E-9295B53BA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14B1E-AE34-0E5A-FB06-B4D898466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1865A-2481-2840-2AC4-53688575D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B2B77-8F60-91C4-4E55-B9C97682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19B9A-4EBD-A25F-5EBB-1C46EFB4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227AE-4ED4-F1DB-5240-C59B8381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EE22-CA93-F1EF-034B-A9C6E8D5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8F8DC-C65F-42A1-1940-981A4766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462E6-73F5-80BE-93FE-E4E4E606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C631A-5105-0B43-08B1-AA708A78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4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B2626-F7D7-26E9-6898-CA9B1107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EC6C9-200E-37AE-398C-6411F8C8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7CB1F-5A01-B063-C74E-BAB183A7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7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BAD0-3DA1-FB30-FB05-25800072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1C27-B502-9420-5FDF-87B67FBD3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A91F-6D44-A5FA-14DC-BAD038F46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6DF4C-42A6-1302-A667-5421A3F7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01446-BD62-7C7A-BCE9-C48630D1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63021-3274-9F57-85FB-48AD5DAA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B88A-A5FF-6970-4D54-54BFE3CD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8D010-9679-2E5F-C479-78CDD755D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D7623-FB75-7396-02D9-F16B83CEE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69C07-1DE7-B358-21C6-ECC48DAC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2F9D-80C8-706E-6F29-0E1FFD85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BE92F-4931-1D95-E539-A0BB6A44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6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28190-E15D-ECE6-9A5B-2D4115A2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CDA6F-EB1D-F457-3096-AD5BAFFDE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8E18-F70A-3C5D-93F0-428D1B085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C9C30-1C6D-414E-8A40-3C509C4A8C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829B-195D-EE8E-7FA1-5DDD60DEE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60B66-7223-4944-1535-715C14FD9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9689-684D-EE42-83DD-5439902D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98D4E-23E9-F618-AB93-96C0F2CCDD0B}"/>
                  </a:ext>
                </a:extLst>
              </p:cNvPr>
              <p:cNvSpPr txBox="1"/>
              <p:nvPr/>
            </p:nvSpPr>
            <p:spPr>
              <a:xfrm>
                <a:off x="1593526" y="1647806"/>
                <a:ext cx="2647084" cy="2554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600" b="0" i="0" smtClean="0">
                          <a:latin typeface="Cambria Math" panose="02040503050406030204" pitchFamily="18" charset="0"/>
                        </a:rPr>
                        <m:t>[   ]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98D4E-23E9-F618-AB93-96C0F2CCD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26" y="1647806"/>
                <a:ext cx="2647084" cy="2554545"/>
              </a:xfrm>
              <a:prstGeom prst="rect">
                <a:avLst/>
              </a:prstGeom>
              <a:blipFill>
                <a:blip r:embed="rId2"/>
                <a:stretch>
                  <a:fillRect l="-36667" t="-7426" r="-44762" b="-37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6F864-B1C8-0DD7-62EA-B579182CB7E6}"/>
                  </a:ext>
                </a:extLst>
              </p:cNvPr>
              <p:cNvSpPr txBox="1"/>
              <p:nvPr/>
            </p:nvSpPr>
            <p:spPr>
              <a:xfrm>
                <a:off x="4691643" y="1647804"/>
                <a:ext cx="2647084" cy="2554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600" b="0" i="1" smtClean="0">
                          <a:latin typeface="Cambria Math" panose="02040503050406030204" pitchFamily="18" charset="0"/>
                        </a:rPr>
                        <m:t>[   ]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6F864-B1C8-0DD7-62EA-B579182CB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643" y="1647804"/>
                <a:ext cx="2647084" cy="2554545"/>
              </a:xfrm>
              <a:prstGeom prst="rect">
                <a:avLst/>
              </a:prstGeom>
              <a:blipFill>
                <a:blip r:embed="rId2"/>
                <a:stretch>
                  <a:fillRect l="-36842" t="-7426" r="-45455" b="-37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2F6BC-9E18-5D26-154E-7B025ED488E9}"/>
                  </a:ext>
                </a:extLst>
              </p:cNvPr>
              <p:cNvSpPr txBox="1"/>
              <p:nvPr/>
            </p:nvSpPr>
            <p:spPr>
              <a:xfrm>
                <a:off x="7875679" y="1647805"/>
                <a:ext cx="2647084" cy="2554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600" b="0" i="1" smtClean="0">
                          <a:latin typeface="Cambria Math" panose="02040503050406030204" pitchFamily="18" charset="0"/>
                        </a:rPr>
                        <m:t>[   ]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2F6BC-9E18-5D26-154E-7B025ED48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679" y="1647805"/>
                <a:ext cx="2647084" cy="2554545"/>
              </a:xfrm>
              <a:prstGeom prst="rect">
                <a:avLst/>
              </a:prstGeom>
              <a:blipFill>
                <a:blip r:embed="rId3"/>
                <a:stretch>
                  <a:fillRect l="-37321" t="-7426" r="-45455" b="-37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0E61034-4E44-DC5A-5BE5-AE3878111762}"/>
              </a:ext>
            </a:extLst>
          </p:cNvPr>
          <p:cNvSpPr/>
          <p:nvPr/>
        </p:nvSpPr>
        <p:spPr>
          <a:xfrm>
            <a:off x="2129509" y="2925076"/>
            <a:ext cx="1865622" cy="339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5B0438-6B6F-A2D8-BF5E-59A4ED1EBF4E}"/>
                  </a:ext>
                </a:extLst>
              </p:cNvPr>
              <p:cNvSpPr txBox="1"/>
              <p:nvPr/>
            </p:nvSpPr>
            <p:spPr>
              <a:xfrm>
                <a:off x="2947769" y="2956456"/>
                <a:ext cx="229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5B0438-6B6F-A2D8-BF5E-59A4ED1EB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69" y="2956456"/>
                <a:ext cx="229102" cy="276999"/>
              </a:xfrm>
              <a:prstGeom prst="rect">
                <a:avLst/>
              </a:prstGeom>
              <a:blipFill>
                <a:blip r:embed="rId4"/>
                <a:stretch>
                  <a:fillRect l="-21053" r="-526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8D578-0711-4CA1-ADE3-29E1A96E24AA}"/>
                  </a:ext>
                </a:extLst>
              </p:cNvPr>
              <p:cNvSpPr txBox="1"/>
              <p:nvPr/>
            </p:nvSpPr>
            <p:spPr>
              <a:xfrm>
                <a:off x="2933929" y="1647804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8D578-0711-4CA1-ADE3-29E1A96E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9" y="1647804"/>
                <a:ext cx="198003" cy="276999"/>
              </a:xfrm>
              <a:prstGeom prst="rect">
                <a:avLst/>
              </a:prstGeom>
              <a:blipFill>
                <a:blip r:embed="rId5"/>
                <a:stretch>
                  <a:fillRect l="-17647" r="-2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9AF977-A89E-1FA1-F9E2-53C4AD1D02D9}"/>
                  </a:ext>
                </a:extLst>
              </p:cNvPr>
              <p:cNvSpPr txBox="1"/>
              <p:nvPr/>
            </p:nvSpPr>
            <p:spPr>
              <a:xfrm>
                <a:off x="6015185" y="1647803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9AF977-A89E-1FA1-F9E2-53C4AD1D0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85" y="1647803"/>
                <a:ext cx="198003" cy="276999"/>
              </a:xfrm>
              <a:prstGeom prst="rect">
                <a:avLst/>
              </a:prstGeom>
              <a:blipFill>
                <a:blip r:embed="rId6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CF0107-4808-65DB-B622-9950EBCC634E}"/>
                  </a:ext>
                </a:extLst>
              </p:cNvPr>
              <p:cNvSpPr txBox="1"/>
              <p:nvPr/>
            </p:nvSpPr>
            <p:spPr>
              <a:xfrm>
                <a:off x="9307167" y="1647802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CF0107-4808-65DB-B622-9950EBCC6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167" y="1647802"/>
                <a:ext cx="338554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F41B61-B690-964F-3AB1-A06414AD523E}"/>
                  </a:ext>
                </a:extLst>
              </p:cNvPr>
              <p:cNvSpPr txBox="1"/>
              <p:nvPr/>
            </p:nvSpPr>
            <p:spPr>
              <a:xfrm>
                <a:off x="4086765" y="4182402"/>
                <a:ext cx="594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F41B61-B690-964F-3AB1-A06414AD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65" y="4182402"/>
                <a:ext cx="594650" cy="276999"/>
              </a:xfrm>
              <a:prstGeom prst="rect">
                <a:avLst/>
              </a:prstGeom>
              <a:blipFill>
                <a:blip r:embed="rId8"/>
                <a:stretch>
                  <a:fillRect l="-4167" t="-8696" r="-416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C6207A-C66D-E659-6F2C-65E7FFDED7FB}"/>
                  </a:ext>
                </a:extLst>
              </p:cNvPr>
              <p:cNvSpPr txBox="1"/>
              <p:nvPr/>
            </p:nvSpPr>
            <p:spPr>
              <a:xfrm>
                <a:off x="7137549" y="4182401"/>
                <a:ext cx="594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C6207A-C66D-E659-6F2C-65E7FFDED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549" y="4182401"/>
                <a:ext cx="594650" cy="276999"/>
              </a:xfrm>
              <a:prstGeom prst="rect">
                <a:avLst/>
              </a:prstGeom>
              <a:blipFill>
                <a:blip r:embed="rId9"/>
                <a:stretch>
                  <a:fillRect l="-6383" t="-8696" r="-63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611E01-B6AA-E8A8-5207-3F56EC407740}"/>
                  </a:ext>
                </a:extLst>
              </p:cNvPr>
              <p:cNvSpPr txBox="1"/>
              <p:nvPr/>
            </p:nvSpPr>
            <p:spPr>
              <a:xfrm>
                <a:off x="10522763" y="4182400"/>
                <a:ext cx="6980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611E01-B6AA-E8A8-5207-3F56EC40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763" y="4182400"/>
                <a:ext cx="698012" cy="276999"/>
              </a:xfrm>
              <a:prstGeom prst="rect">
                <a:avLst/>
              </a:prstGeom>
              <a:blipFill>
                <a:blip r:embed="rId10"/>
                <a:stretch>
                  <a:fillRect l="-3571" t="-8696" r="-17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Hesam Shaelaie</dc:creator>
  <cp:lastModifiedBy>Mohammad Hesam Shaelaie</cp:lastModifiedBy>
  <cp:revision>1</cp:revision>
  <dcterms:created xsi:type="dcterms:W3CDTF">2022-10-04T17:43:52Z</dcterms:created>
  <dcterms:modified xsi:type="dcterms:W3CDTF">2022-10-04T20:49:04Z</dcterms:modified>
</cp:coreProperties>
</file>