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099FF"/>
    <a:srgbClr val="A3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0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3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3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0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1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1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6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8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EC82516E-DF0F-6D62-6162-C8151C0C99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383600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0" imgW="395" imgH="394" progId="TCLayout.ActiveDocument.1">
                  <p:embed/>
                </p:oleObj>
              </mc:Choice>
              <mc:Fallback>
                <p:oleObj name="think-cell Folie" r:id="rId20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0EDBBA-F36F-4F40-8FE5-FF2925A0050C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MSIPCMContentMarking" descr="{&quot;HashCode&quot;:-169288784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83304E3-5A92-A89F-8FB9-8C9A473BB197}"/>
              </a:ext>
            </a:extLst>
          </p:cNvPr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orpoS" pitchFamily="2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79814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6"/>
            <a:ext cx="9186041" cy="1954924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4761446" y="4224406"/>
            <a:ext cx="2699933" cy="17920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04502" y="4224405"/>
            <a:ext cx="2699933" cy="179201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518394" y="4224405"/>
            <a:ext cx="2699933" cy="1792011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549924" y="5160732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Stuttgart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570946" y="5665682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Germany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666340" y="4289413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18°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541986" y="5673728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12:51</a:t>
            </a:r>
          </a:p>
        </p:txBody>
      </p:sp>
      <p:pic>
        <p:nvPicPr>
          <p:cNvPr id="31" name="Picture 4" descr="Sonne Symbol in Mobirise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96" y="4377739"/>
            <a:ext cx="642141" cy="642141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4780362" y="5160847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New York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801384" y="5665797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USA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896778" y="4289528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8°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772424" y="5673843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06:51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017806" y="5160732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Kairo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038828" y="5665682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Egypt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9134222" y="4289413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38°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0009868" y="5673728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13:51</a:t>
            </a:r>
          </a:p>
        </p:txBody>
      </p:sp>
      <p:pic>
        <p:nvPicPr>
          <p:cNvPr id="1034" name="Picture 10" descr="Crescent Oder Ein Neuer Mond Und Sterne. Symbol Der Nacht Und Die Zeit Für  Schlaf. Astronomie Und Astrologie. Melden Sie Sich Für Meteorologie.  Einfache Schwarze Linie Vektor-symbol Lizenzfrei Nutzbare SVG,  Vektorgrafiken, Clip"/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31817" r="31181" b="17591"/>
          <a:stretch/>
        </p:blipFill>
        <p:spPr bwMode="auto">
          <a:xfrm>
            <a:off x="5001734" y="4425128"/>
            <a:ext cx="626869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pic>
        <p:nvPicPr>
          <p:cNvPr id="2" name="Picture 4" descr="Wolken, Wetter, Wolke Symbol in iOS7 Minimal Icons"/>
          <p:cNvPicPr>
            <a:picLocks noChangeAspect="1" noChangeArrowheads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19832" r="4682" b="21228"/>
          <a:stretch/>
        </p:blipFill>
        <p:spPr bwMode="auto">
          <a:xfrm>
            <a:off x="8164772" y="4366901"/>
            <a:ext cx="987804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518394" y="1720812"/>
            <a:ext cx="9167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 err="1">
                <a:latin typeface="Agency FB" panose="020B0503020202020204" pitchFamily="34" charset="0"/>
              </a:rPr>
              <a:t>WeatherApp</a:t>
            </a:r>
            <a:endParaRPr lang="de-DE" sz="8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-5752384" y="615208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847609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17478" y="598270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945758" y="1808457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Projektidee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945758" y="2675983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Projektplanung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945758" y="3543509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Aufgabenteilung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945758" y="4411035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Ausarbeitung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945758" y="5278561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2324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-5747407" y="598270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17478" y="598269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Projektidee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79944" y="1796902"/>
            <a:ext cx="455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Eine Wetter App in der man immer das aktuelle Wetter sieht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679944" y="2668573"/>
            <a:ext cx="47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Dies soll für mehrere Städte gleichzeitig funktionieren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40354" y="5569025"/>
            <a:ext cx="474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Erste Design-Idee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14" y="3250709"/>
            <a:ext cx="5477292" cy="302601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679944" y="3538074"/>
            <a:ext cx="47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 Button soll den Standort ermitteln und das Wetter für diese Stadt ausgeben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0E8452A-2D1D-3A5D-DA58-BCE108FA03FC}"/>
              </a:ext>
            </a:extLst>
          </p:cNvPr>
          <p:cNvSpPr txBox="1"/>
          <p:nvPr/>
        </p:nvSpPr>
        <p:spPr>
          <a:xfrm>
            <a:off x="-5747408" y="598268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7726778-6AA1-7ECF-EF0C-49414BABA90C}"/>
              </a:ext>
            </a:extLst>
          </p:cNvPr>
          <p:cNvSpPr txBox="1"/>
          <p:nvPr/>
        </p:nvSpPr>
        <p:spPr>
          <a:xfrm>
            <a:off x="-5747408" y="598266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C99E2B-CDE1-F0C4-3497-777634C505B6}"/>
              </a:ext>
            </a:extLst>
          </p:cNvPr>
          <p:cNvSpPr txBox="1"/>
          <p:nvPr/>
        </p:nvSpPr>
        <p:spPr>
          <a:xfrm>
            <a:off x="-5747408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D8F81B-718B-0291-C03F-FED27E5E4EB5}"/>
              </a:ext>
            </a:extLst>
          </p:cNvPr>
          <p:cNvSpPr txBox="1"/>
          <p:nvPr/>
        </p:nvSpPr>
        <p:spPr>
          <a:xfrm>
            <a:off x="-5747408" y="598190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542556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17477" y="598269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6801212" y="593421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Projektidee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54372" y="1669312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Entschieden dass wir WPF programmieren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33" y="3028730"/>
            <a:ext cx="5264629" cy="3247992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1754372" y="2186577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Nach Wetter - API recherchieren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754372" y="2700303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Nach Standort - API recherchieren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754372" y="3217568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Konkretes Design festlegen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1754372" y="3728479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Einteilen der Aufgaben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-6804837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</p:spTree>
    <p:extLst>
      <p:ext uri="{BB962C8B-B14F-4D97-AF65-F5344CB8AC3E}">
        <p14:creationId xmlns:p14="http://schemas.microsoft.com/office/powerpoint/2010/main" val="3934096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graphicFrame>
        <p:nvGraphicFramePr>
          <p:cNvPr id="7" name="Tabelle 11">
            <a:extLst>
              <a:ext uri="{FF2B5EF4-FFF2-40B4-BE49-F238E27FC236}">
                <a16:creationId xmlns:a16="http://schemas.microsoft.com/office/drawing/2014/main" id="{083A4653-711B-6103-D66E-55F0AB170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15883"/>
              </p:ext>
            </p:extLst>
          </p:nvPr>
        </p:nvGraphicFramePr>
        <p:xfrm>
          <a:off x="1538676" y="1401707"/>
          <a:ext cx="9134930" cy="4982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380">
                  <a:extLst>
                    <a:ext uri="{9D8B030D-6E8A-4147-A177-3AD203B41FA5}">
                      <a16:colId xmlns:a16="http://schemas.microsoft.com/office/drawing/2014/main" val="2944820296"/>
                    </a:ext>
                  </a:extLst>
                </a:gridCol>
                <a:gridCol w="7781550">
                  <a:extLst>
                    <a:ext uri="{9D8B030D-6E8A-4147-A177-3AD203B41FA5}">
                      <a16:colId xmlns:a16="http://schemas.microsoft.com/office/drawing/2014/main" val="946069847"/>
                    </a:ext>
                  </a:extLst>
                </a:gridCol>
              </a:tblGrid>
              <a:tr h="363471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Tätigkeit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07816"/>
                  </a:ext>
                </a:extLst>
              </a:tr>
              <a:tr h="1123259">
                <a:tc>
                  <a:txBody>
                    <a:bodyPr/>
                    <a:lstStyle/>
                    <a:p>
                      <a:r>
                        <a:rPr lang="de-DE" dirty="0"/>
                        <a:t>Maurice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Auswahl von geeigneten </a:t>
                      </a:r>
                      <a:r>
                        <a:rPr lang="de-DE" sz="1600" dirty="0" err="1"/>
                        <a:t>Application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Programming</a:t>
                      </a:r>
                      <a:r>
                        <a:rPr lang="de-DE" sz="1600" dirty="0"/>
                        <a:t> Interfaces | </a:t>
                      </a:r>
                    </a:p>
                    <a:p>
                      <a:r>
                        <a:rPr lang="de-DE" sz="1600" dirty="0"/>
                        <a:t>Entwicklung der Datenbankanbindung, der API-Anbindung, der Cities-, </a:t>
                      </a:r>
                      <a:r>
                        <a:rPr lang="de-DE" sz="1600" dirty="0" err="1"/>
                        <a:t>GeoLocator</a:t>
                      </a:r>
                      <a:r>
                        <a:rPr lang="de-DE" sz="1600" dirty="0"/>
                        <a:t>-, </a:t>
                      </a:r>
                      <a:r>
                        <a:rPr lang="de-DE" sz="1600" dirty="0" err="1"/>
                        <a:t>Weather</a:t>
                      </a:r>
                      <a:r>
                        <a:rPr lang="de-DE" sz="1600" dirty="0"/>
                        <a:t>-Klasse, des Hauptprogramms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14116"/>
                  </a:ext>
                </a:extLst>
              </a:tr>
              <a:tr h="1050361">
                <a:tc>
                  <a:txBody>
                    <a:bodyPr/>
                    <a:lstStyle/>
                    <a:p>
                      <a:r>
                        <a:rPr lang="de-DE" dirty="0"/>
                        <a:t>Hesham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Auswahl von geeigneten </a:t>
                      </a:r>
                      <a:r>
                        <a:rPr lang="de-DE" sz="1600" dirty="0" err="1"/>
                        <a:t>Application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Programming</a:t>
                      </a:r>
                      <a:r>
                        <a:rPr lang="de-DE" sz="1600" dirty="0"/>
                        <a:t> Interfaces | </a:t>
                      </a:r>
                    </a:p>
                    <a:p>
                      <a:r>
                        <a:rPr lang="de-DE" sz="1600" dirty="0"/>
                        <a:t>Entwicklung der Datenbankanbindung, der API-Anbindung, des Hauptprogramms | Auswahl und Konvertierung der Datenbank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15452"/>
                  </a:ext>
                </a:extLst>
              </a:tr>
              <a:tr h="8096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Henrik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Entwicklung des Overlays der GUI, der Wetteranzeigen | Anpassen der Steuerelemente auf das Backend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38917"/>
                  </a:ext>
                </a:extLst>
              </a:tr>
              <a:tr h="810278">
                <a:tc>
                  <a:txBody>
                    <a:bodyPr/>
                    <a:lstStyle/>
                    <a:p>
                      <a:r>
                        <a:rPr lang="de-DE" dirty="0"/>
                        <a:t>Merve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Entwicklung des Overlays der GUI; der Wetteranzeigen | Anpassen der Steuerelemente auf das Backend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6125"/>
                  </a:ext>
                </a:extLst>
              </a:tr>
              <a:tr h="810278">
                <a:tc>
                  <a:txBody>
                    <a:bodyPr/>
                    <a:lstStyle/>
                    <a:p>
                      <a:r>
                        <a:rPr lang="de-DE" dirty="0"/>
                        <a:t>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Design der grafischen Benutzeroberfläche in PowerPoint &amp; Paint | Informationssammlung zur Auswahl der APIs | Ressourcenfindung der Benutzeroberfläche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9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6009162-A553-9538-C5A2-79F0D3F533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8885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217475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-6803464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5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1795DA-0283-31A0-14CF-E68AC84AC7B2}"/>
              </a:ext>
            </a:extLst>
          </p:cNvPr>
          <p:cNvSpPr txBox="1"/>
          <p:nvPr/>
        </p:nvSpPr>
        <p:spPr>
          <a:xfrm>
            <a:off x="-6803464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Ergebnis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20442CD-0CBE-833C-F737-86146A360836}"/>
              </a:ext>
            </a:extLst>
          </p:cNvPr>
          <p:cNvSpPr txBox="1"/>
          <p:nvPr/>
        </p:nvSpPr>
        <p:spPr>
          <a:xfrm>
            <a:off x="1754372" y="1775637"/>
            <a:ext cx="82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Git.merve.com</a:t>
            </a:r>
          </a:p>
        </p:txBody>
      </p:sp>
    </p:spTree>
    <p:extLst>
      <p:ext uri="{BB962C8B-B14F-4D97-AF65-F5344CB8AC3E}">
        <p14:creationId xmlns:p14="http://schemas.microsoft.com/office/powerpoint/2010/main" val="53362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6009162-A553-9538-C5A2-79F0D3F533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9610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6009162-A553-9538-C5A2-79F0D3F533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81795DA-0283-31A0-14CF-E68AC84AC7B2}"/>
              </a:ext>
            </a:extLst>
          </p:cNvPr>
          <p:cNvSpPr txBox="1"/>
          <p:nvPr/>
        </p:nvSpPr>
        <p:spPr>
          <a:xfrm>
            <a:off x="217474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Ergebnis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5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Bild">
            <a:extLst>
              <a:ext uri="{FF2B5EF4-FFF2-40B4-BE49-F238E27FC236}">
                <a16:creationId xmlns:a16="http://schemas.microsoft.com/office/drawing/2014/main" id="{D4191C3D-F6E1-AFE4-6EB8-9FDF6AAF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60" y="1495559"/>
            <a:ext cx="6576679" cy="47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20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2e9e59-5b9e-4fcd-a4b6-ad60182cae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4794A6BEF7645BCDC859D16D8D58D" ma:contentTypeVersion="11" ma:contentTypeDescription="Create a new document." ma:contentTypeScope="" ma:versionID="392a73e8a323ac3436177d957642a4d6">
  <xsd:schema xmlns:xsd="http://www.w3.org/2001/XMLSchema" xmlns:xs="http://www.w3.org/2001/XMLSchema" xmlns:p="http://schemas.microsoft.com/office/2006/metadata/properties" xmlns:ns3="522e9e59-5b9e-4fcd-a4b6-ad60182caee2" targetNamespace="http://schemas.microsoft.com/office/2006/metadata/properties" ma:root="true" ma:fieldsID="f24508493edffc831bc7ef2ad3827650" ns3:_="">
    <xsd:import namespace="522e9e59-5b9e-4fcd-a4b6-ad60182cae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e9e59-5b9e-4fcd-a4b6-ad60182ca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F31296-EC6C-4E0F-A447-B65B00A99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541BF2-12C1-40A1-9AEA-D866F076490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22e9e59-5b9e-4fcd-a4b6-ad60182cae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E40AA2-AB36-4BDA-A3F5-D667D1634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e9e59-5b9e-4fcd-a4b6-ad60182ca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304</Words>
  <Application>Microsoft Office PowerPoint</Application>
  <PresentationFormat>Breitbild</PresentationFormat>
  <Paragraphs>81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Agency FB</vt:lpstr>
      <vt:lpstr>Arial</vt:lpstr>
      <vt:lpstr>Century Gothic</vt:lpstr>
      <vt:lpstr>CorpoS</vt:lpstr>
      <vt:lpstr>Wingdings 3</vt:lpstr>
      <vt:lpstr>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Schaeuffele, Luca (001)</dc:creator>
  <cp:lastModifiedBy>Heiser, Henrik (000)</cp:lastModifiedBy>
  <cp:revision>23</cp:revision>
  <dcterms:created xsi:type="dcterms:W3CDTF">2023-06-13T10:28:33Z</dcterms:created>
  <dcterms:modified xsi:type="dcterms:W3CDTF">2023-06-30T08:46:21Z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2023-06-13T10:28:33Z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cbce04f7-0363-469f-8e82-1c7604a3071a</vt:lpwstr>
  </property>
  <property fmtid="{D5CDD505-2E9C-101B-9397-08002B2CF9AE}" pid="8" name="MSIP_Label_ab5ff3ce-c151-426b-9620-64dd2650a755_ContentBits">
    <vt:lpwstr>0</vt:lpwstr>
  </property>
  <property fmtid="{D5CDD505-2E9C-101B-9397-08002B2CF9AE}" pid="9" name="ContentTypeId">
    <vt:lpwstr>0x0101003CD4794A6BEF7645BCDC859D16D8D58D</vt:lpwstr>
  </property>
  <property fmtid="{D5CDD505-2E9C-101B-9397-08002B2CF9AE}" pid="10" name="MSIP_Label_924dbb1d-991d-4bbd-aad5-33bac1d8ffaf_Enabled">
    <vt:lpwstr>true</vt:lpwstr>
  </property>
  <property fmtid="{D5CDD505-2E9C-101B-9397-08002B2CF9AE}" pid="11" name="MSIP_Label_924dbb1d-991d-4bbd-aad5-33bac1d8ffaf_SetDate">
    <vt:lpwstr>2023-06-30T08:46:05Z</vt:lpwstr>
  </property>
  <property fmtid="{D5CDD505-2E9C-101B-9397-08002B2CF9AE}" pid="12" name="MSIP_Label_924dbb1d-991d-4bbd-aad5-33bac1d8ffaf_Method">
    <vt:lpwstr>Standard</vt:lpwstr>
  </property>
  <property fmtid="{D5CDD505-2E9C-101B-9397-08002B2CF9AE}" pid="13" name="MSIP_Label_924dbb1d-991d-4bbd-aad5-33bac1d8ffaf_Name">
    <vt:lpwstr>924dbb1d-991d-4bbd-aad5-33bac1d8ffaf</vt:lpwstr>
  </property>
  <property fmtid="{D5CDD505-2E9C-101B-9397-08002B2CF9AE}" pid="14" name="MSIP_Label_924dbb1d-991d-4bbd-aad5-33bac1d8ffaf_SiteId">
    <vt:lpwstr>9652d7c2-1ccf-4940-8151-4a92bd474ed0</vt:lpwstr>
  </property>
  <property fmtid="{D5CDD505-2E9C-101B-9397-08002B2CF9AE}" pid="15" name="MSIP_Label_924dbb1d-991d-4bbd-aad5-33bac1d8ffaf_ActionId">
    <vt:lpwstr>d8aaf812-42a0-4d30-b2fd-2cf06c1a44bf</vt:lpwstr>
  </property>
  <property fmtid="{D5CDD505-2E9C-101B-9397-08002B2CF9AE}" pid="16" name="MSIP_Label_924dbb1d-991d-4bbd-aad5-33bac1d8ffaf_ContentBits">
    <vt:lpwstr>1</vt:lpwstr>
  </property>
</Properties>
</file>