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099FF"/>
    <a:srgbClr val="A3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3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0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1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1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EC82516E-DF0F-6D62-6162-C8151C0C99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83600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395" imgH="394" progId="TCLayout.ActiveDocument.1">
                  <p:embed/>
                </p:oleObj>
              </mc:Choice>
              <mc:Fallback>
                <p:oleObj name="think-cell Folie" r:id="rId2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EDBBA-F36F-4F40-8FE5-FF2925A0050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MSIPCMContentMarking" descr="{&quot;HashCode&quot;:-169288784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B549168-5A10-A63D-EF4A-194B7DD8C853}"/>
              </a:ext>
            </a:extLst>
          </p:cNvPr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7981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6"/>
            <a:ext cx="9186041" cy="1954924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4761446" y="4224406"/>
            <a:ext cx="2699933" cy="17920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04502" y="4224405"/>
            <a:ext cx="2699933" cy="179201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518394" y="4224405"/>
            <a:ext cx="2699933" cy="1792011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549924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Stuttgart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570946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Germany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666340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18°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541986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12:51</a:t>
            </a:r>
          </a:p>
        </p:txBody>
      </p:sp>
      <p:pic>
        <p:nvPicPr>
          <p:cNvPr id="31" name="Picture 4" descr="Sonne Symbol in Mobirise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6" y="4377739"/>
            <a:ext cx="642141" cy="642141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4780362" y="5160847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New York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801384" y="5665797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USA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896778" y="4289528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8°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72424" y="5673843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06:51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017806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Kairo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038828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Egypt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9134222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38°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09868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13:51</a:t>
            </a:r>
          </a:p>
        </p:txBody>
      </p:sp>
      <p:pic>
        <p:nvPicPr>
          <p:cNvPr id="1034" name="Picture 10" descr="Crescent Oder Ein Neuer Mond Und Sterne. Symbol Der Nacht Und Die Zeit Für  Schlaf. Astronomie Und Astrologie. Melden Sie Sich Für Meteorologie.  Einfache Schwarze Linie Vektor-symbol Lizenzfrei Nutzbare SVG,  Vektorgrafiken, Clip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31817" r="31181" b="17591"/>
          <a:stretch/>
        </p:blipFill>
        <p:spPr bwMode="auto">
          <a:xfrm>
            <a:off x="5001734" y="4425128"/>
            <a:ext cx="626869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pic>
        <p:nvPicPr>
          <p:cNvPr id="2" name="Picture 4" descr="Wolken, Wetter, Wolke Symbol in iOS7 Minimal Icons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9832" r="4682" b="21228"/>
          <a:stretch/>
        </p:blipFill>
        <p:spPr bwMode="auto">
          <a:xfrm>
            <a:off x="8164772" y="4366901"/>
            <a:ext cx="987804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518394" y="1720812"/>
            <a:ext cx="9167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 err="1">
                <a:latin typeface="Agency FB" panose="020B0503020202020204" pitchFamily="34" charset="0"/>
              </a:rPr>
              <a:t>WeatherApp</a:t>
            </a:r>
            <a:endParaRPr lang="de-DE" sz="8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52384" y="61520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84760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Grundidee V1.2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F8F2A8-9375-2E0B-F917-9FA364D67058}"/>
              </a:ext>
            </a:extLst>
          </p:cNvPr>
          <p:cNvSpPr txBox="1"/>
          <p:nvPr/>
        </p:nvSpPr>
        <p:spPr>
          <a:xfrm>
            <a:off x="465549" y="1767817"/>
            <a:ext cx="932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APICall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GeoLocator-Klasse</a:t>
            </a:r>
            <a:r>
              <a:rPr lang="en-GB" dirty="0">
                <a:sym typeface="Wingdings" panose="05000000000000000000" pitchFamily="2" charset="2"/>
              </a:rPr>
              <a:t> für </a:t>
            </a:r>
            <a:r>
              <a:rPr lang="en-GB" dirty="0" err="1">
                <a:sym typeface="Wingdings" panose="05000000000000000000" pitchFamily="2" charset="2"/>
              </a:rPr>
              <a:t>aktuellen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geografischen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Standort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    Weather-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r>
              <a:rPr lang="en-GB" dirty="0">
                <a:sym typeface="Wingdings" panose="05000000000000000000" pitchFamily="2" charset="2"/>
              </a:rPr>
              <a:t> für </a:t>
            </a:r>
            <a:r>
              <a:rPr lang="en-GB" dirty="0" err="1">
                <a:sym typeface="Wingdings" panose="05000000000000000000" pitchFamily="2" charset="2"/>
              </a:rPr>
              <a:t>aktuelle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Wetterinformation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DB-Access  Cities-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r>
              <a:rPr lang="en-GB" dirty="0">
                <a:sym typeface="Wingdings" panose="05000000000000000000" pitchFamily="2" charset="2"/>
              </a:rPr>
              <a:t> für den </a:t>
            </a:r>
            <a:r>
              <a:rPr lang="en-GB" dirty="0" err="1">
                <a:sym typeface="Wingdings" panose="05000000000000000000" pitchFamily="2" charset="2"/>
              </a:rPr>
              <a:t>Zugriff</a:t>
            </a:r>
            <a:r>
              <a:rPr lang="en-GB" dirty="0">
                <a:sym typeface="Wingdings" panose="05000000000000000000" pitchFamily="2" charset="2"/>
              </a:rPr>
              <a:t> auf die Cities-</a:t>
            </a:r>
            <a:r>
              <a:rPr lang="en-GB" dirty="0" err="1">
                <a:sym typeface="Wingdings" panose="05000000000000000000" pitchFamily="2" charset="2"/>
              </a:rPr>
              <a:t>Datenbank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Array </a:t>
            </a:r>
            <a:r>
              <a:rPr lang="en-GB" dirty="0">
                <a:sym typeface="Wingdings" panose="05000000000000000000" pitchFamily="2" charset="2"/>
              </a:rPr>
              <a:t> Location 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19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CFB20-DD34-3B44-0D15-6499CE2D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</a:t>
            </a:r>
            <a:r>
              <a:rPr lang="en-GB" dirty="0" err="1"/>
              <a:t>zeigen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60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96B0-0E12-115F-E07B-7C0399F3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Codestelle</a:t>
            </a:r>
            <a:r>
              <a:rPr lang="en-GB" dirty="0"/>
              <a:t> </a:t>
            </a:r>
            <a:r>
              <a:rPr lang="en-GB" dirty="0" err="1"/>
              <a:t>Hesh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2EF16-CD7A-C505-C3DC-55B00E06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E4A18-991A-D673-DF36-085EDDC6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Codestelle</a:t>
            </a:r>
            <a:r>
              <a:rPr lang="en-GB" dirty="0"/>
              <a:t> 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EBB84-9BE6-A301-013E-1D08DDCE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4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17478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45758" y="1808457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Projektidee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45758" y="2675983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Projektplanung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945758" y="3543509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Aufgabenteilung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945758" y="4411035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Ausarbeitung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945758" y="5278561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32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47407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17478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79944" y="1796902"/>
            <a:ext cx="455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Eine Wetter App in der man immer das aktuelle Wetter sieht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79944" y="2668573"/>
            <a:ext cx="47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Dies soll für mehrere Städte gleichzeitig funktionieren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40354" y="5569025"/>
            <a:ext cx="47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Erste Design-Idee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14" y="3250709"/>
            <a:ext cx="5477292" cy="302601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679944" y="3538074"/>
            <a:ext cx="47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Button soll den Standort ermitteln und das Wetter für diese Stadt ausgeben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0E8452A-2D1D-3A5D-DA58-BCE108FA03FC}"/>
              </a:ext>
            </a:extLst>
          </p:cNvPr>
          <p:cNvSpPr txBox="1"/>
          <p:nvPr/>
        </p:nvSpPr>
        <p:spPr>
          <a:xfrm>
            <a:off x="-5747408" y="59826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726778-6AA1-7ECF-EF0C-49414BABA90C}"/>
              </a:ext>
            </a:extLst>
          </p:cNvPr>
          <p:cNvSpPr txBox="1"/>
          <p:nvPr/>
        </p:nvSpPr>
        <p:spPr>
          <a:xfrm>
            <a:off x="-5747408" y="598266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99E2B-CDE1-F0C4-3497-777634C505B6}"/>
              </a:ext>
            </a:extLst>
          </p:cNvPr>
          <p:cNvSpPr txBox="1"/>
          <p:nvPr/>
        </p:nvSpPr>
        <p:spPr>
          <a:xfrm>
            <a:off x="-5747408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D8F81B-718B-0291-C03F-FED27E5E4EB5}"/>
              </a:ext>
            </a:extLst>
          </p:cNvPr>
          <p:cNvSpPr txBox="1"/>
          <p:nvPr/>
        </p:nvSpPr>
        <p:spPr>
          <a:xfrm>
            <a:off x="-5747408" y="598190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54255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17477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9385288" y="0"/>
            <a:ext cx="2807911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6801212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54372" y="1669312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Entschieden dass wir WPF programmieren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33" y="3028730"/>
            <a:ext cx="5264629" cy="3247992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754372" y="2186577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Wetter - API recherchieren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754372" y="2700303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Standort - API recherchieren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754372" y="3217568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Konkretes Design festlegen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54372" y="3728479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Einteilen der Aufgaben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5699051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</p:spTree>
    <p:extLst>
      <p:ext uri="{BB962C8B-B14F-4D97-AF65-F5344CB8AC3E}">
        <p14:creationId xmlns:p14="http://schemas.microsoft.com/office/powerpoint/2010/main" val="393409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 - Frontend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6772940" y="0"/>
            <a:ext cx="5482777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25208" y="2651917"/>
            <a:ext cx="9186041" cy="2808618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graphicFrame>
        <p:nvGraphicFramePr>
          <p:cNvPr id="7" name="Tabelle 11">
            <a:extLst>
              <a:ext uri="{FF2B5EF4-FFF2-40B4-BE49-F238E27FC236}">
                <a16:creationId xmlns:a16="http://schemas.microsoft.com/office/drawing/2014/main" id="{083A4653-711B-6103-D66E-55F0AB17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98698"/>
              </p:ext>
            </p:extLst>
          </p:nvPr>
        </p:nvGraphicFramePr>
        <p:xfrm>
          <a:off x="1538676" y="2651917"/>
          <a:ext cx="9134930" cy="2808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380">
                  <a:extLst>
                    <a:ext uri="{9D8B030D-6E8A-4147-A177-3AD203B41FA5}">
                      <a16:colId xmlns:a16="http://schemas.microsoft.com/office/drawing/2014/main" val="2944820296"/>
                    </a:ext>
                  </a:extLst>
                </a:gridCol>
                <a:gridCol w="7781550">
                  <a:extLst>
                    <a:ext uri="{9D8B030D-6E8A-4147-A177-3AD203B41FA5}">
                      <a16:colId xmlns:a16="http://schemas.microsoft.com/office/drawing/2014/main" val="946069847"/>
                    </a:ext>
                  </a:extLst>
                </a:gridCol>
              </a:tblGrid>
              <a:tr h="363471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Tätigkeit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07816"/>
                  </a:ext>
                </a:extLst>
              </a:tr>
              <a:tr h="8096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Entwicklung des Overlays der GUI,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38917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Merve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Entwicklung des Overlays der GUI;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6125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Design der grafischen Benutzeroberfläche in PowerPoint &amp; Paint | Informationssammlung zur Auswahl der APIs | Ressourcenfindung der Benutzeroberfläche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 – Backend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794743" y="-1528"/>
            <a:ext cx="6398455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CDAF475-06DC-9B20-380F-1A337DAC34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4723" b="13157"/>
          <a:stretch/>
        </p:blipFill>
        <p:spPr bwMode="auto">
          <a:xfrm>
            <a:off x="757062" y="1410177"/>
            <a:ext cx="1677713" cy="21495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3CC5A0F-EB69-72B8-4CB2-AEEBAAF7E5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 b="2103"/>
          <a:stretch/>
        </p:blipFill>
        <p:spPr bwMode="auto">
          <a:xfrm>
            <a:off x="767774" y="4040471"/>
            <a:ext cx="1677714" cy="22192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feld 19">
            <a:extLst>
              <a:ext uri="{FF2B5EF4-FFF2-40B4-BE49-F238E27FC236}">
                <a16:creationId xmlns:a16="http://schemas.microsoft.com/office/drawing/2014/main" id="{505AD024-0DBD-FA78-3696-FA16A20513F3}"/>
              </a:ext>
            </a:extLst>
          </p:cNvPr>
          <p:cNvSpPr txBox="1"/>
          <p:nvPr/>
        </p:nvSpPr>
        <p:spPr>
          <a:xfrm>
            <a:off x="2795209" y="4185413"/>
            <a:ext cx="9145154" cy="22775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Maurice Hofmann</a:t>
            </a:r>
            <a:br>
              <a:rPr lang="de-D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br>
              <a:rPr lang="de-DE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Auswahl und Testen von geeigneten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und „Location“-APIs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Demo-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 (V1.2)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„Search City“ – und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Me“-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Alorithmen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Datenbankanbindung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API-Anbindung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Cities-,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-Klasse sowie des Hauptprogramms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Textfeld 19">
            <a:extLst>
              <a:ext uri="{FF2B5EF4-FFF2-40B4-BE49-F238E27FC236}">
                <a16:creationId xmlns:a16="http://schemas.microsoft.com/office/drawing/2014/main" id="{29173283-4821-225D-0CD3-15A8FE1C3D2C}"/>
              </a:ext>
            </a:extLst>
          </p:cNvPr>
          <p:cNvSpPr txBox="1"/>
          <p:nvPr/>
        </p:nvSpPr>
        <p:spPr>
          <a:xfrm>
            <a:off x="2795209" y="1420164"/>
            <a:ext cx="9145154" cy="250484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Hesham Mohamed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Awadalla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Osman</a:t>
            </a:r>
            <a:br>
              <a:rPr lang="de-D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br>
              <a:rPr lang="de-DE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Auswahl und Testen von geeigneten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und „Location“-APIs sowie Auswahl einer „Cities“-Datenbank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Demo-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 (V1.1) mit der dazugehörigen Datenbankanbindung und API-Anbindungen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„Search City“- und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Me“-Algorithmen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Anbindung des App-Designs vom Frontend-Team mit dem Backend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einer analogen Uhr zum Anzeigen der Ortszeiten</a:t>
            </a:r>
          </a:p>
        </p:txBody>
      </p:sp>
    </p:spTree>
    <p:extLst>
      <p:ext uri="{BB962C8B-B14F-4D97-AF65-F5344CB8AC3E}">
        <p14:creationId xmlns:p14="http://schemas.microsoft.com/office/powerpoint/2010/main" val="139806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Locate</a:t>
            </a:r>
            <a:r>
              <a:rPr lang="de-DE" sz="3600" b="1" dirty="0"/>
              <a:t> Me - Algorithmus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8557C4F-11C1-EC59-DCA4-F208BC17FB88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35" r="48745"/>
          <a:stretch/>
        </p:blipFill>
        <p:spPr>
          <a:xfrm flipH="1">
            <a:off x="5794743" y="-1528"/>
            <a:ext cx="6398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Search City - Algorithmus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</p:spTree>
    <p:extLst>
      <p:ext uri="{BB962C8B-B14F-4D97-AF65-F5344CB8AC3E}">
        <p14:creationId xmlns:p14="http://schemas.microsoft.com/office/powerpoint/2010/main" val="20887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Grundidee V1.1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79976F-DE4F-B94C-58C8-448B6010A2EC}"/>
              </a:ext>
            </a:extLst>
          </p:cNvPr>
          <p:cNvSpPr txBox="1"/>
          <p:nvPr/>
        </p:nvSpPr>
        <p:spPr>
          <a:xfrm>
            <a:off x="465549" y="1767817"/>
            <a:ext cx="9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APICall</a:t>
            </a:r>
            <a:r>
              <a:rPr lang="en-GB" dirty="0"/>
              <a:t>-, DB-Access-</a:t>
            </a:r>
            <a:r>
              <a:rPr lang="en-GB" dirty="0" err="1"/>
              <a:t>Klasse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Array für </a:t>
            </a:r>
            <a:r>
              <a:rPr lang="en-GB" dirty="0" err="1"/>
              <a:t>Längen</a:t>
            </a:r>
            <a:r>
              <a:rPr lang="en-GB" dirty="0"/>
              <a:t>- und </a:t>
            </a:r>
            <a:r>
              <a:rPr lang="en-GB" dirty="0" err="1"/>
              <a:t>Breitengrade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65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e9e59-5b9e-4fcd-a4b6-ad60182cae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94A6BEF7645BCDC859D16D8D58D" ma:contentTypeVersion="11" ma:contentTypeDescription="Create a new document." ma:contentTypeScope="" ma:versionID="392a73e8a323ac3436177d957642a4d6">
  <xsd:schema xmlns:xsd="http://www.w3.org/2001/XMLSchema" xmlns:xs="http://www.w3.org/2001/XMLSchema" xmlns:p="http://schemas.microsoft.com/office/2006/metadata/properties" xmlns:ns3="522e9e59-5b9e-4fcd-a4b6-ad60182caee2" targetNamespace="http://schemas.microsoft.com/office/2006/metadata/properties" ma:root="true" ma:fieldsID="f24508493edffc831bc7ef2ad3827650" ns3:_="">
    <xsd:import namespace="522e9e59-5b9e-4fcd-a4b6-ad60182ca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e9e59-5b9e-4fcd-a4b6-ad60182c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31296-EC6C-4E0F-A447-B65B00A99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41BF2-12C1-40A1-9AEA-D866F076490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22e9e59-5b9e-4fcd-a4b6-ad60182cae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E40AA2-AB36-4BDA-A3F5-D667D1634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e9e59-5b9e-4fcd-a4b6-ad60182ca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490</Words>
  <Application>Microsoft Office PowerPoint</Application>
  <PresentationFormat>Breitbild</PresentationFormat>
  <Paragraphs>105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Agency FB</vt:lpstr>
      <vt:lpstr>Arial</vt:lpstr>
      <vt:lpstr>Century Gothic</vt:lpstr>
      <vt:lpstr>CorpoS</vt:lpstr>
      <vt:lpstr>Times New Roman</vt:lpstr>
      <vt:lpstr>Wingdings</vt:lpstr>
      <vt:lpstr>Wingdings 3</vt:lpstr>
      <vt:lpstr>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App zeigen</vt:lpstr>
      <vt:lpstr>Codestelle Hesh</vt:lpstr>
      <vt:lpstr>Codestelle Mo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Schaeuffele, Luca (001)</dc:creator>
  <cp:lastModifiedBy>Hofmann, Maurice (000)</cp:lastModifiedBy>
  <cp:revision>30</cp:revision>
  <dcterms:created xsi:type="dcterms:W3CDTF">2023-06-13T10:28:33Z</dcterms:created>
  <dcterms:modified xsi:type="dcterms:W3CDTF">2023-07-04T09:43:08Z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2023-06-13T10:28:33Z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cbce04f7-0363-469f-8e82-1c7604a3071a</vt:lpwstr>
  </property>
  <property fmtid="{D5CDD505-2E9C-101B-9397-08002B2CF9AE}" pid="8" name="MSIP_Label_ab5ff3ce-c151-426b-9620-64dd2650a755_ContentBits">
    <vt:lpwstr>0</vt:lpwstr>
  </property>
  <property fmtid="{D5CDD505-2E9C-101B-9397-08002B2CF9AE}" pid="9" name="ContentTypeId">
    <vt:lpwstr>0x0101003CD4794A6BEF7645BCDC859D16D8D58D</vt:lpwstr>
  </property>
  <property fmtid="{D5CDD505-2E9C-101B-9397-08002B2CF9AE}" pid="10" name="MSIP_Label_924dbb1d-991d-4bbd-aad5-33bac1d8ffaf_Enabled">
    <vt:lpwstr>true</vt:lpwstr>
  </property>
  <property fmtid="{D5CDD505-2E9C-101B-9397-08002B2CF9AE}" pid="11" name="MSIP_Label_924dbb1d-991d-4bbd-aad5-33bac1d8ffaf_SetDate">
    <vt:lpwstr>2023-07-04T09:43:08Z</vt:lpwstr>
  </property>
  <property fmtid="{D5CDD505-2E9C-101B-9397-08002B2CF9AE}" pid="12" name="MSIP_Label_924dbb1d-991d-4bbd-aad5-33bac1d8ffaf_Method">
    <vt:lpwstr>Standard</vt:lpwstr>
  </property>
  <property fmtid="{D5CDD505-2E9C-101B-9397-08002B2CF9AE}" pid="13" name="MSIP_Label_924dbb1d-991d-4bbd-aad5-33bac1d8ffaf_Name">
    <vt:lpwstr>924dbb1d-991d-4bbd-aad5-33bac1d8ffaf</vt:lpwstr>
  </property>
  <property fmtid="{D5CDD505-2E9C-101B-9397-08002B2CF9AE}" pid="14" name="MSIP_Label_924dbb1d-991d-4bbd-aad5-33bac1d8ffaf_SiteId">
    <vt:lpwstr>9652d7c2-1ccf-4940-8151-4a92bd474ed0</vt:lpwstr>
  </property>
  <property fmtid="{D5CDD505-2E9C-101B-9397-08002B2CF9AE}" pid="15" name="MSIP_Label_924dbb1d-991d-4bbd-aad5-33bac1d8ffaf_ActionId">
    <vt:lpwstr>99cb7e1d-d9f2-4b1a-90aa-9efcf0630e76</vt:lpwstr>
  </property>
  <property fmtid="{D5CDD505-2E9C-101B-9397-08002B2CF9AE}" pid="16" name="MSIP_Label_924dbb1d-991d-4bbd-aad5-33bac1d8ffaf_ContentBits">
    <vt:lpwstr>1</vt:lpwstr>
  </property>
</Properties>
</file>