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1492-FDCC-44FF-A9FA-0B82B6C2A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0A4EF-E5A6-48C5-958F-607191318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0FF8-5639-466D-AE1A-A47C0BF7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6962-345C-4049-8CBE-F999DDA8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7DC1-F5F2-48C0-A96A-547E8A4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9691-E2BA-45C7-B194-96DB61E7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4A4CE-1E35-47B7-8445-AC6888EE9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F52F-2944-4999-B486-4DD11C0D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0F71-EEF6-4163-80C2-25AC8E23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CD41-13AF-4F42-A4A0-2AF974EC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F637C-33EF-4ACA-BFA6-19086684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1345E-8EAD-41FA-9574-E99D03BF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34A6-9EDF-4C1C-B9F5-C15C9CB1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988B-8DA9-47D8-873C-5A5BA64D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8A33-3DC1-403B-8C23-015C2EC5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0539-34D8-4A76-BF8F-242EB39E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D7AD-F936-478F-AD17-A4767FFD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6010-3E68-497A-9E58-9AEFCC54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DFCE-462D-44EF-A416-FDFB7A51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F904-7E65-43A5-BD44-EFE7D0F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CD04-8C7D-4363-8D51-21776709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4B79-4C1A-4B9F-89EF-BF9EF168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75D0-D9A8-4F56-A6D5-0A1A8429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F149-D2A2-47BB-A726-456681EB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9BB1-2B76-48F3-B3F9-A0D977C6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A103-93F5-402B-A5D1-5A752300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3534-2AA8-43CF-B36D-DCE77BE1F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6E270-D55E-4FA8-A7D3-994A790D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4831-CDD5-46C1-A9F5-55E0A16A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0429B-0E7A-449A-84BD-90017C98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A447A-866B-4916-8DB0-D6194B84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B428-48AE-4FF0-B088-93A5F03D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D11E-7FB4-42AF-8169-0F1AA028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5D835-73BE-475A-BB0B-56412657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AAF7-55EF-4EA1-9543-93CFA731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DBD0D-7E43-44F0-9C3A-9A958FE02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247-A182-44E5-A758-ADA6DC5A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3F98-F8DC-47CA-BEDF-219AD405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6A202-418B-462C-9F26-4F259C4C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B569-0B6C-47D5-B5E3-43980B6E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26AD6-F71F-4BC1-93D8-0459DFE9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D9DEA-D8C4-4833-B9AF-95E25818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E4AAF-E4D9-40BD-8970-2F06DF7D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4BA81-F975-42E7-B34F-3675751A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90AD6-7DF6-4836-B886-D4EB2F17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9DC03-1A31-4725-A30F-0FFF86F5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EF50-AC09-4FF2-A65C-3A6A73DE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24FB-1CB1-4039-A576-3D47DB7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06AB-9DA7-4A69-9F3B-7BE7BBCC1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1D099-8498-4660-8C88-56A18E83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D962B-2BA3-4412-9678-B88596D0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6CF-2692-403F-A007-3AE7F8BE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10AA-01BA-4964-9A5D-7032AB26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BA37E-996E-45FD-8109-1A840F618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49B8E-BB47-4AD1-A194-374FE25D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E0DC3-D37A-4629-9260-AE6F80AE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3BFA5-4CE9-489F-9368-E73BA979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7588-00E8-4DF8-9E8F-7B44C7EC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04BF7-D420-417B-BD81-91632C32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A258-4953-41F4-BB77-5DDCDDF7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2939-7A31-433A-BD5D-692D16BDD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3217-43B7-43A8-B5A5-BA446E3F8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3377F-15F3-497A-BD41-EABC3F12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1FCB-0D74-44E9-BB10-6B1867AD3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210745"/>
            <a:ext cx="9144000" cy="7441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in JS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B2D92-64F8-4C22-A26E-DACFE3C38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B83FFE-6538-4C92-9D38-91049C28D4B0}"/>
              </a:ext>
            </a:extLst>
          </p:cNvPr>
          <p:cNvSpPr/>
          <p:nvPr/>
        </p:nvSpPr>
        <p:spPr>
          <a:xfrm>
            <a:off x="8474697" y="1113648"/>
            <a:ext cx="3129699" cy="67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Primitive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3CA85-876B-4D57-96EB-6D805191561D}"/>
              </a:ext>
            </a:extLst>
          </p:cNvPr>
          <p:cNvSpPr/>
          <p:nvPr/>
        </p:nvSpPr>
        <p:spPr>
          <a:xfrm>
            <a:off x="783995" y="1113648"/>
            <a:ext cx="3129699" cy="74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B5915A7-8232-4ED0-8D0D-5AA294653B0D}"/>
              </a:ext>
            </a:extLst>
          </p:cNvPr>
          <p:cNvSpPr/>
          <p:nvPr/>
        </p:nvSpPr>
        <p:spPr>
          <a:xfrm>
            <a:off x="9313682" y="2115389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DBA6AA2-29B7-419B-A8C6-6FA1B4462974}"/>
              </a:ext>
            </a:extLst>
          </p:cNvPr>
          <p:cNvSpPr/>
          <p:nvPr/>
        </p:nvSpPr>
        <p:spPr>
          <a:xfrm>
            <a:off x="9313682" y="2987512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51E3684C-1E73-4F39-91DD-8872F685AC6E}"/>
              </a:ext>
            </a:extLst>
          </p:cNvPr>
          <p:cNvSpPr/>
          <p:nvPr/>
        </p:nvSpPr>
        <p:spPr>
          <a:xfrm>
            <a:off x="9429946" y="3843599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B6F719B3-EBA9-46F1-853E-E0B548D6A6AB}"/>
              </a:ext>
            </a:extLst>
          </p:cNvPr>
          <p:cNvSpPr/>
          <p:nvPr/>
        </p:nvSpPr>
        <p:spPr>
          <a:xfrm>
            <a:off x="9429946" y="4827236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26D0079-52EC-42EC-8B29-CBF45AC01E34}"/>
              </a:ext>
            </a:extLst>
          </p:cNvPr>
          <p:cNvSpPr/>
          <p:nvPr/>
        </p:nvSpPr>
        <p:spPr>
          <a:xfrm>
            <a:off x="9522643" y="5877613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undefiend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89868A4-D45C-4ACE-8B93-DA0FA94920C5}"/>
              </a:ext>
            </a:extLst>
          </p:cNvPr>
          <p:cNvSpPr/>
          <p:nvPr/>
        </p:nvSpPr>
        <p:spPr>
          <a:xfrm>
            <a:off x="930110" y="2115389"/>
            <a:ext cx="2290714" cy="614526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Language Objects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CC221211-FFDF-4615-8136-14E4A2CE76A6}"/>
              </a:ext>
            </a:extLst>
          </p:cNvPr>
          <p:cNvSpPr/>
          <p:nvPr/>
        </p:nvSpPr>
        <p:spPr>
          <a:xfrm>
            <a:off x="930110" y="3061641"/>
            <a:ext cx="2290714" cy="614526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Defined Object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024FEF2-EA33-4755-8148-9E964C1184F8}"/>
              </a:ext>
            </a:extLst>
          </p:cNvPr>
          <p:cNvSpPr/>
          <p:nvPr/>
        </p:nvSpPr>
        <p:spPr>
          <a:xfrm>
            <a:off x="930110" y="4360540"/>
            <a:ext cx="2290714" cy="614526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EBED409-A40C-4A32-8AE1-BC4B2AC4EB01}"/>
              </a:ext>
            </a:extLst>
          </p:cNvPr>
          <p:cNvSpPr/>
          <p:nvPr/>
        </p:nvSpPr>
        <p:spPr>
          <a:xfrm>
            <a:off x="930110" y="5420413"/>
            <a:ext cx="2290714" cy="614526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5C2DB-69AA-4F44-BD07-F58E8EE71999}"/>
              </a:ext>
            </a:extLst>
          </p:cNvPr>
          <p:cNvSpPr/>
          <p:nvPr/>
        </p:nvSpPr>
        <p:spPr>
          <a:xfrm>
            <a:off x="3544478" y="2318994"/>
            <a:ext cx="631596" cy="410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2CA210-F853-4DAA-9AA4-B1CCB8B7F85D}"/>
              </a:ext>
            </a:extLst>
          </p:cNvPr>
          <p:cNvSpPr/>
          <p:nvPr/>
        </p:nvSpPr>
        <p:spPr>
          <a:xfrm>
            <a:off x="4407031" y="1288542"/>
            <a:ext cx="2903455" cy="29694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  <a:br>
              <a:rPr lang="en-US" dirty="0"/>
            </a:br>
            <a:r>
              <a:rPr lang="en-US" dirty="0"/>
              <a:t>Number </a:t>
            </a:r>
            <a:br>
              <a:rPr lang="en-US" dirty="0"/>
            </a:br>
            <a:r>
              <a:rPr lang="en-US" dirty="0"/>
              <a:t>Boolean </a:t>
            </a:r>
            <a:br>
              <a:rPr lang="en-US" dirty="0"/>
            </a:br>
            <a:r>
              <a:rPr lang="en-US" dirty="0"/>
              <a:t>Math </a:t>
            </a:r>
            <a:br>
              <a:rPr lang="en-US" dirty="0"/>
            </a:br>
            <a:r>
              <a:rPr lang="en-US" dirty="0"/>
              <a:t>Date </a:t>
            </a:r>
            <a:br>
              <a:rPr lang="en-US" dirty="0"/>
            </a:b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41349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4B5DBA3982514A8C9F80CADAD4A775" ma:contentTypeVersion="12" ma:contentTypeDescription="Create a new document." ma:contentTypeScope="" ma:versionID="659bf0ce2cc0038e1a98ebeb30ad22d5">
  <xsd:schema xmlns:xsd="http://www.w3.org/2001/XMLSchema" xmlns:xs="http://www.w3.org/2001/XMLSchema" xmlns:p="http://schemas.microsoft.com/office/2006/metadata/properties" xmlns:ns2="ad79860f-5537-47a2-85c7-ea24a07fa583" xmlns:ns3="ad850c7f-2a44-4b49-a49b-fb9106b72b48" targetNamespace="http://schemas.microsoft.com/office/2006/metadata/properties" ma:root="true" ma:fieldsID="41304d72fd4f971b76ec834e8ea2058e" ns2:_="" ns3:_="">
    <xsd:import namespace="ad79860f-5537-47a2-85c7-ea24a07fa583"/>
    <xsd:import namespace="ad850c7f-2a44-4b49-a49b-fb9106b72b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9860f-5537-47a2-85c7-ea24a07fa5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50c7f-2a44-4b49-a49b-fb9106b72b4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d4b9250-cb5e-454a-9acc-0d90306d8e3b}" ma:internalName="TaxCatchAll" ma:showField="CatchAllData" ma:web="ad850c7f-2a44-4b49-a49b-fb9106b72b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850c7f-2a44-4b49-a49b-fb9106b72b48" xsi:nil="true"/>
    <lcf76f155ced4ddcb4097134ff3c332f xmlns="ad79860f-5537-47a2-85c7-ea24a07fa5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330ED-4658-4EEC-B5F0-FF329FA0CE0C}"/>
</file>

<file path=customXml/itemProps2.xml><?xml version="1.0" encoding="utf-8"?>
<ds:datastoreItem xmlns:ds="http://schemas.openxmlformats.org/officeDocument/2006/customXml" ds:itemID="{D83C8544-5D52-4DE5-B49E-8E9E8791BB87}"/>
</file>

<file path=customXml/itemProps3.xml><?xml version="1.0" encoding="utf-8"?>
<ds:datastoreItem xmlns:ds="http://schemas.openxmlformats.org/officeDocument/2006/customXml" ds:itemID="{B21E635B-AC66-4D62-BE5B-03F1B3290CF3}"/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types in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JS </dc:title>
  <dc:creator>Abdalla El Metwaly</dc:creator>
  <cp:lastModifiedBy>Abdalla El Metwaly</cp:lastModifiedBy>
  <cp:revision>1</cp:revision>
  <dcterms:created xsi:type="dcterms:W3CDTF">2025-01-26T08:07:37Z</dcterms:created>
  <dcterms:modified xsi:type="dcterms:W3CDTF">2025-01-26T11:55:25Z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0x010100004B5DBA3982514A8C9F80CADAD4A775</vt:lpwstr>
  </property>
</Properties>
</file>