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01492-FDCC-44FF-A9FA-0B82B6C2AF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0A4EF-E5A6-48C5-958F-607191318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40FF8-5639-466D-AE1A-A47C0BF76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76962-345C-4049-8CBE-F999DDA84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7DC1-F5F2-48C0-A96A-547E8A40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1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F9691-E2BA-45C7-B194-96DB61E77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C4A4CE-1E35-47B7-8445-AC6888EE9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9F52F-2944-4999-B486-4DD11C0D1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80F71-EEF6-4163-80C2-25AC8E23D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5CD41-13AF-4F42-A4A0-2AF974ECF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9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BF637C-33EF-4ACA-BFA6-1908668429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1345E-8EAD-41FA-9574-E99D03BFB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334A6-9EDF-4C1C-B9F5-C15C9CB1B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A988B-8DA9-47D8-873C-5A5BA64D5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F8A33-3DC1-403B-8C23-015C2EC5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11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0539-34D8-4A76-BF8F-242EB39EC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1D7AD-F936-478F-AD17-A4767FFD1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A6010-3E68-497A-9E58-9AEFCC54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0DFCE-462D-44EF-A416-FDFB7A51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FF904-7E65-43A5-BD44-EFE7D0FA1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83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BCD04-8C7D-4363-8D51-21776709A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4B79-4C1A-4B9F-89EF-BF9EF168C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075D0-D9A8-4F56-A6D5-0A1A84299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2F149-D2A2-47BB-A726-456681EB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9BB1-2B76-48F3-B3F9-A0D977C6F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46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A103-93F5-402B-A5D1-5A7523007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A3534-2AA8-43CF-B36D-DCE77BE1F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C6E270-D55E-4FA8-A7D3-994A790D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DE4831-CDD5-46C1-A9F5-55E0A16A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0429B-0E7A-449A-84BD-90017C98E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1A447A-866B-4916-8DB0-D6194B848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241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7B428-48AE-4FF0-B088-93A5F03DF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0D11E-7FB4-42AF-8169-0F1AA0281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A5D835-73BE-475A-BB0B-56412657E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9BAAF7-55EF-4EA1-9543-93CFA7319F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DBD0D-7E43-44F0-9C3A-9A958FE02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EEF247-A182-44E5-A758-ADA6DC5AD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5D3F98-F8DC-47CA-BEDF-219AD4056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06A202-418B-462C-9F26-4F259C4C6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5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FB569-0B6C-47D5-B5E3-43980B6E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26AD6-F71F-4BC1-93D8-0459DFE98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3D9DEA-D8C4-4833-B9AF-95E258183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0E4AAF-E4D9-40BD-8970-2F06DF7D7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540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A4BA81-F975-42E7-B34F-3675751AA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90AD6-7DF6-4836-B886-D4EB2F174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9DC03-1A31-4725-A30F-0FFF86F5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271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EF50-AC09-4FF2-A65C-3A6A73DE3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224FB-1CB1-4039-A576-3D47DB79D0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206AB-9DA7-4A69-9F3B-7BE7BBCC1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1D099-8498-4660-8C88-56A18E836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D962B-2BA3-4412-9678-B88596D0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666CF-2692-403F-A007-3AE7F8BE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229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D10AA-01BA-4964-9A5D-7032AB26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8BA37E-996E-45FD-8109-1A840F618A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949B8E-BB47-4AD1-A194-374FE25D9A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E0DC3-D37A-4629-9260-AE6F80AE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3BFA5-4CE9-489F-9368-E73BA979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117588-00E8-4DF8-9E8F-7B44C7ECB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304BF7-D420-417B-BD81-91632C325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33A258-4953-41F4-BB77-5DDCDDF75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82939-7A31-433A-BD5D-692D16BDD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D0973B-7C43-4B4C-A6E6-879AE27D001B}" type="datetimeFigureOut">
              <a:rPr lang="en-US" smtClean="0"/>
              <a:t>1/26/2025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3217-43B7-43A8-B5A5-BA446E3F8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3377F-15F3-497A-BD41-EABC3F12D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49D611-A734-4FAF-9898-0E7E78135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91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1FCB-0D74-44E9-BB10-6B1867AD3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5976" y="210745"/>
            <a:ext cx="9144000" cy="744144"/>
          </a:xfrm>
        </p:spPr>
        <p:txBody>
          <a:bodyPr>
            <a:normAutofit fontScale="90000"/>
          </a:bodyPr>
          <a:lstStyle/>
          <a:p>
            <a:r>
              <a:rPr lang="en-US" dirty="0"/>
              <a:t>Data types in JS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8B2D92-64F8-4C22-A26E-DACFE3C38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B83FFE-6538-4C92-9D38-91049C28D4B0}"/>
              </a:ext>
            </a:extLst>
          </p:cNvPr>
          <p:cNvSpPr/>
          <p:nvPr/>
        </p:nvSpPr>
        <p:spPr>
          <a:xfrm>
            <a:off x="8474697" y="1113648"/>
            <a:ext cx="3129699" cy="67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Primitive types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53CA85-876B-4D57-96EB-6D805191561D}"/>
              </a:ext>
            </a:extLst>
          </p:cNvPr>
          <p:cNvSpPr/>
          <p:nvPr/>
        </p:nvSpPr>
        <p:spPr>
          <a:xfrm>
            <a:off x="783995" y="1113648"/>
            <a:ext cx="3129699" cy="7441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Object</a:t>
            </a:r>
            <a:r>
              <a:rPr lang="en-US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types</a:t>
            </a:r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DB5915A7-8232-4ED0-8D0D-5AA294653B0D}"/>
              </a:ext>
            </a:extLst>
          </p:cNvPr>
          <p:cNvSpPr/>
          <p:nvPr/>
        </p:nvSpPr>
        <p:spPr>
          <a:xfrm>
            <a:off x="9313682" y="2115389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string</a:t>
            </a:r>
          </a:p>
        </p:txBody>
      </p:sp>
      <p:sp>
        <p:nvSpPr>
          <p:cNvPr id="7" name="Rectangle: Top Corners Rounded 6">
            <a:extLst>
              <a:ext uri="{FF2B5EF4-FFF2-40B4-BE49-F238E27FC236}">
                <a16:creationId xmlns:a16="http://schemas.microsoft.com/office/drawing/2014/main" id="{1DBA6AA2-29B7-419B-A8C6-6FA1B4462974}"/>
              </a:ext>
            </a:extLst>
          </p:cNvPr>
          <p:cNvSpPr/>
          <p:nvPr/>
        </p:nvSpPr>
        <p:spPr>
          <a:xfrm>
            <a:off x="9313682" y="2987512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number</a:t>
            </a:r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51E3684C-1E73-4F39-91DD-8872F685AC6E}"/>
              </a:ext>
            </a:extLst>
          </p:cNvPr>
          <p:cNvSpPr/>
          <p:nvPr/>
        </p:nvSpPr>
        <p:spPr>
          <a:xfrm>
            <a:off x="9429946" y="3843599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boolean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B6F719B3-EBA9-46F1-853E-E0B548D6A6AB}"/>
              </a:ext>
            </a:extLst>
          </p:cNvPr>
          <p:cNvSpPr/>
          <p:nvPr/>
        </p:nvSpPr>
        <p:spPr>
          <a:xfrm>
            <a:off x="9429946" y="4827236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null</a:t>
            </a:r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626D0079-52EC-42EC-8B29-CBF45AC01E34}"/>
              </a:ext>
            </a:extLst>
          </p:cNvPr>
          <p:cNvSpPr/>
          <p:nvPr/>
        </p:nvSpPr>
        <p:spPr>
          <a:xfrm>
            <a:off x="9522643" y="5877613"/>
            <a:ext cx="2290714" cy="614526"/>
          </a:xfrm>
          <a:prstGeom prst="round2Same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undefiend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Top Corners Rounded 10">
            <a:extLst>
              <a:ext uri="{FF2B5EF4-FFF2-40B4-BE49-F238E27FC236}">
                <a16:creationId xmlns:a16="http://schemas.microsoft.com/office/drawing/2014/main" id="{E89868A4-D45C-4ACE-8B93-DA0FA94920C5}"/>
              </a:ext>
            </a:extLst>
          </p:cNvPr>
          <p:cNvSpPr/>
          <p:nvPr/>
        </p:nvSpPr>
        <p:spPr>
          <a:xfrm>
            <a:off x="930110" y="2115389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 Objects</a:t>
            </a:r>
          </a:p>
        </p:txBody>
      </p:sp>
      <p:sp>
        <p:nvSpPr>
          <p:cNvPr id="12" name="Rectangle: Top Corners Rounded 11">
            <a:extLst>
              <a:ext uri="{FF2B5EF4-FFF2-40B4-BE49-F238E27FC236}">
                <a16:creationId xmlns:a16="http://schemas.microsoft.com/office/drawing/2014/main" id="{CC221211-FFDF-4615-8136-14E4A2CE76A6}"/>
              </a:ext>
            </a:extLst>
          </p:cNvPr>
          <p:cNvSpPr/>
          <p:nvPr/>
        </p:nvSpPr>
        <p:spPr>
          <a:xfrm>
            <a:off x="930110" y="3061641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 Defined Object</a:t>
            </a:r>
          </a:p>
        </p:txBody>
      </p:sp>
      <p:sp>
        <p:nvSpPr>
          <p:cNvPr id="14" name="Rectangle: Top Corners Rounded 13">
            <a:extLst>
              <a:ext uri="{FF2B5EF4-FFF2-40B4-BE49-F238E27FC236}">
                <a16:creationId xmlns:a16="http://schemas.microsoft.com/office/drawing/2014/main" id="{C024FEF2-EA33-4755-8148-9E964C1184F8}"/>
              </a:ext>
            </a:extLst>
          </p:cNvPr>
          <p:cNvSpPr/>
          <p:nvPr/>
        </p:nvSpPr>
        <p:spPr>
          <a:xfrm>
            <a:off x="930110" y="4360540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DOM</a:t>
            </a:r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EBED409-A40C-4A32-8AE1-BC4B2AC4EB01}"/>
              </a:ext>
            </a:extLst>
          </p:cNvPr>
          <p:cNvSpPr/>
          <p:nvPr/>
        </p:nvSpPr>
        <p:spPr>
          <a:xfrm>
            <a:off x="930110" y="5420413"/>
            <a:ext cx="2290714" cy="614526"/>
          </a:xfrm>
          <a:prstGeom prst="round2Same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BOM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3D5C2DB-69AA-4F44-BD07-F58E8EE71999}"/>
              </a:ext>
            </a:extLst>
          </p:cNvPr>
          <p:cNvSpPr/>
          <p:nvPr/>
        </p:nvSpPr>
        <p:spPr>
          <a:xfrm>
            <a:off x="3544478" y="2318994"/>
            <a:ext cx="631596" cy="4109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D2CA210-F853-4DAA-9AA4-B1CCB8B7F85D}"/>
              </a:ext>
            </a:extLst>
          </p:cNvPr>
          <p:cNvSpPr/>
          <p:nvPr/>
        </p:nvSpPr>
        <p:spPr>
          <a:xfrm>
            <a:off x="4407031" y="1288542"/>
            <a:ext cx="2903455" cy="296944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String </a:t>
            </a:r>
            <a:br>
              <a:rPr lang="en-US" dirty="0"/>
            </a:br>
            <a:r>
              <a:rPr lang="en-US" dirty="0"/>
              <a:t>Number </a:t>
            </a:r>
            <a:br>
              <a:rPr lang="en-US" dirty="0"/>
            </a:br>
            <a:r>
              <a:rPr lang="en-US" dirty="0"/>
              <a:t>Boolean </a:t>
            </a:r>
            <a:br>
              <a:rPr lang="en-US" dirty="0"/>
            </a:br>
            <a:r>
              <a:rPr lang="en-US" dirty="0"/>
              <a:t>Math </a:t>
            </a:r>
            <a:br>
              <a:rPr lang="en-US" dirty="0"/>
            </a:br>
            <a:r>
              <a:rPr lang="en-US" dirty="0"/>
              <a:t>Date </a:t>
            </a:r>
            <a:br>
              <a:rPr lang="en-US" dirty="0"/>
            </a:br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1413494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31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Data types in JS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types in JS </dc:title>
  <dc:creator>Abdalla El Metwaly</dc:creator>
  <cp:lastModifiedBy>Abdalla El Metwaly</cp:lastModifiedBy>
  <cp:revision>1</cp:revision>
  <dcterms:created xsi:type="dcterms:W3CDTF">2025-01-26T08:07:37Z</dcterms:created>
  <dcterms:modified xsi:type="dcterms:W3CDTF">2025-01-26T11:55:25Z</dcterms:modified>
</cp:coreProperties>
</file>