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31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4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0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74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62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42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34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6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0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9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17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45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6B044-C748-01BE-3E66-4D0D145C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6E7B9-3A3A-B4C0-6E23-5ECB3B05D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Lato Extended"/>
              </a:rPr>
              <a:t>Building a Highly Available, Scalable Web Application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E6302-2162-9777-3EA0-C34B55BE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6519"/>
            <a:ext cx="5850384" cy="316496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D0849-C959-8951-A851-BADFF2526FE3}"/>
              </a:ext>
            </a:extLst>
          </p:cNvPr>
          <p:cNvSpPr txBox="1"/>
          <p:nvPr/>
        </p:nvSpPr>
        <p:spPr>
          <a:xfrm>
            <a:off x="7626830" y="4787660"/>
            <a:ext cx="2712602" cy="1477328"/>
          </a:xfrm>
          <a:prstGeom prst="rect">
            <a:avLst/>
          </a:prstGeom>
          <a:solidFill>
            <a:srgbClr val="1F314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Abdelrahman Medhat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Omar Ayman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Hesham </a:t>
            </a:r>
            <a:r>
              <a:rPr lang="en-US" dirty="0" err="1">
                <a:solidFill>
                  <a:schemeClr val="bg1"/>
                </a:solidFill>
              </a:rPr>
              <a:t>Abdelhamed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Ahmed </a:t>
            </a:r>
            <a:r>
              <a:rPr lang="en-US" dirty="0" err="1">
                <a:solidFill>
                  <a:schemeClr val="bg1"/>
                </a:solidFill>
              </a:rPr>
              <a:t>Heikal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Paula Hakeem</a:t>
            </a:r>
          </a:p>
        </p:txBody>
      </p:sp>
    </p:spTree>
    <p:extLst>
      <p:ext uri="{BB962C8B-B14F-4D97-AF65-F5344CB8AC3E}">
        <p14:creationId xmlns:p14="http://schemas.microsoft.com/office/powerpoint/2010/main" val="61462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9D75-AAF4-23B7-26EB-62ABDC96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F8628-D4A6-E9C5-4C11-33B9EE41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98" y="1825625"/>
            <a:ext cx="4646004" cy="3859213"/>
          </a:xfrm>
        </p:spPr>
      </p:pic>
    </p:spTree>
    <p:extLst>
      <p:ext uri="{BB962C8B-B14F-4D97-AF65-F5344CB8AC3E}">
        <p14:creationId xmlns:p14="http://schemas.microsoft.com/office/powerpoint/2010/main" val="201111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9D75-AAF4-23B7-26EB-62ABDC96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0F8628-D4A6-E9C5-4C11-33B9EE41B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98" y="573088"/>
            <a:ext cx="4646004" cy="38592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7A9E2C-A3A6-8FB9-6D37-84DD78C87494}"/>
              </a:ext>
            </a:extLst>
          </p:cNvPr>
          <p:cNvSpPr txBox="1"/>
          <p:nvPr/>
        </p:nvSpPr>
        <p:spPr>
          <a:xfrm>
            <a:off x="1066800" y="19304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9EBD3-5A9A-7451-85D1-C9418E03885B}"/>
              </a:ext>
            </a:extLst>
          </p:cNvPr>
          <p:cNvSpPr txBox="1"/>
          <p:nvPr/>
        </p:nvSpPr>
        <p:spPr>
          <a:xfrm>
            <a:off x="1066800" y="-9144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26F84-A471-6273-9968-F7D498076892}"/>
              </a:ext>
            </a:extLst>
          </p:cNvPr>
          <p:cNvSpPr txBox="1"/>
          <p:nvPr/>
        </p:nvSpPr>
        <p:spPr>
          <a:xfrm>
            <a:off x="1231900" y="7391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</p:txBody>
      </p:sp>
      <p:pic>
        <p:nvPicPr>
          <p:cNvPr id="8" name="Picture 7" descr="Diagram of a cloud&#10;&#10;Description automatically generated">
            <a:extLst>
              <a:ext uri="{FF2B5EF4-FFF2-40B4-BE49-F238E27FC236}">
                <a16:creationId xmlns:a16="http://schemas.microsoft.com/office/drawing/2014/main" id="{668869CC-24A0-6A8E-BFEA-91351933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03" y="3323003"/>
            <a:ext cx="4101041" cy="22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9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9D75-AAF4-23B7-26EB-62ABDC96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9E2C-A3A6-8FB9-6D37-84DD78C87494}"/>
              </a:ext>
            </a:extLst>
          </p:cNvPr>
          <p:cNvSpPr txBox="1"/>
          <p:nvPr/>
        </p:nvSpPr>
        <p:spPr>
          <a:xfrm>
            <a:off x="-5321300" y="21600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9EBD3-5A9A-7451-85D1-C9418E03885B}"/>
              </a:ext>
            </a:extLst>
          </p:cNvPr>
          <p:cNvSpPr txBox="1"/>
          <p:nvPr/>
        </p:nvSpPr>
        <p:spPr>
          <a:xfrm>
            <a:off x="-4343400" y="1902529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ACB5A-E48E-19AB-6C53-A2973285414B}"/>
              </a:ext>
            </a:extLst>
          </p:cNvPr>
          <p:cNvSpPr txBox="1"/>
          <p:nvPr/>
        </p:nvSpPr>
        <p:spPr>
          <a:xfrm>
            <a:off x="-4533900" y="1690688"/>
            <a:ext cx="201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67B25-4AB1-A3F0-6EC4-E2C106F519B5}"/>
              </a:ext>
            </a:extLst>
          </p:cNvPr>
          <p:cNvSpPr txBox="1"/>
          <p:nvPr/>
        </p:nvSpPr>
        <p:spPr>
          <a:xfrm>
            <a:off x="1104900" y="1690688"/>
            <a:ext cx="128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FD42-F369-5177-F514-9D7B3F56CD15}"/>
              </a:ext>
            </a:extLst>
          </p:cNvPr>
          <p:cNvSpPr txBox="1"/>
          <p:nvPr/>
        </p:nvSpPr>
        <p:spPr>
          <a:xfrm>
            <a:off x="1003300" y="73152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</a:t>
            </a:r>
          </a:p>
        </p:txBody>
      </p:sp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307121-FFAF-37EA-6FA0-2F2FBB7F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0" t="24732" r="40600" b="21625"/>
          <a:stretch/>
        </p:blipFill>
        <p:spPr>
          <a:xfrm>
            <a:off x="5563377" y="1524738"/>
            <a:ext cx="2015412" cy="34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75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9D75-AAF4-23B7-26EB-62ABDC96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9E2C-A3A6-8FB9-6D37-84DD78C87494}"/>
              </a:ext>
            </a:extLst>
          </p:cNvPr>
          <p:cNvSpPr txBox="1"/>
          <p:nvPr/>
        </p:nvSpPr>
        <p:spPr>
          <a:xfrm>
            <a:off x="-5321300" y="21600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9EBD3-5A9A-7451-85D1-C9418E03885B}"/>
              </a:ext>
            </a:extLst>
          </p:cNvPr>
          <p:cNvSpPr txBox="1"/>
          <p:nvPr/>
        </p:nvSpPr>
        <p:spPr>
          <a:xfrm>
            <a:off x="-4343400" y="1902529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ACB5A-E48E-19AB-6C53-A2973285414B}"/>
              </a:ext>
            </a:extLst>
          </p:cNvPr>
          <p:cNvSpPr txBox="1"/>
          <p:nvPr/>
        </p:nvSpPr>
        <p:spPr>
          <a:xfrm>
            <a:off x="-5321300" y="2031280"/>
            <a:ext cx="201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67B25-4AB1-A3F0-6EC4-E2C106F519B5}"/>
              </a:ext>
            </a:extLst>
          </p:cNvPr>
          <p:cNvSpPr txBox="1"/>
          <p:nvPr/>
        </p:nvSpPr>
        <p:spPr>
          <a:xfrm>
            <a:off x="-3622048" y="1672014"/>
            <a:ext cx="128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FD42-F369-5177-F514-9D7B3F56CD15}"/>
              </a:ext>
            </a:extLst>
          </p:cNvPr>
          <p:cNvSpPr txBox="1"/>
          <p:nvPr/>
        </p:nvSpPr>
        <p:spPr>
          <a:xfrm>
            <a:off x="995137" y="1717863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CC822-35EF-DE13-B836-BB9D3855AB48}"/>
              </a:ext>
            </a:extLst>
          </p:cNvPr>
          <p:cNvSpPr txBox="1"/>
          <p:nvPr/>
        </p:nvSpPr>
        <p:spPr>
          <a:xfrm>
            <a:off x="1206500" y="725170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ASG</a:t>
            </a:r>
          </a:p>
        </p:txBody>
      </p:sp>
      <p:pic>
        <p:nvPicPr>
          <p:cNvPr id="1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DB99DA-FE62-845C-C229-60014602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4732" r="40601" b="21625"/>
          <a:stretch/>
        </p:blipFill>
        <p:spPr>
          <a:xfrm>
            <a:off x="4292861" y="1524738"/>
            <a:ext cx="3285928" cy="34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9D75-AAF4-23B7-26EB-62ABDC96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9E2C-A3A6-8FB9-6D37-84DD78C87494}"/>
              </a:ext>
            </a:extLst>
          </p:cNvPr>
          <p:cNvSpPr txBox="1"/>
          <p:nvPr/>
        </p:nvSpPr>
        <p:spPr>
          <a:xfrm>
            <a:off x="-5321300" y="21600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9EBD3-5A9A-7451-85D1-C9418E03885B}"/>
              </a:ext>
            </a:extLst>
          </p:cNvPr>
          <p:cNvSpPr txBox="1"/>
          <p:nvPr/>
        </p:nvSpPr>
        <p:spPr>
          <a:xfrm>
            <a:off x="-4343400" y="1902529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ACB5A-E48E-19AB-6C53-A2973285414B}"/>
              </a:ext>
            </a:extLst>
          </p:cNvPr>
          <p:cNvSpPr txBox="1"/>
          <p:nvPr/>
        </p:nvSpPr>
        <p:spPr>
          <a:xfrm>
            <a:off x="-5321300" y="2031280"/>
            <a:ext cx="201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67B25-4AB1-A3F0-6EC4-E2C106F519B5}"/>
              </a:ext>
            </a:extLst>
          </p:cNvPr>
          <p:cNvSpPr txBox="1"/>
          <p:nvPr/>
        </p:nvSpPr>
        <p:spPr>
          <a:xfrm>
            <a:off x="-3622048" y="1672014"/>
            <a:ext cx="128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FD42-F369-5177-F514-9D7B3F56CD15}"/>
              </a:ext>
            </a:extLst>
          </p:cNvPr>
          <p:cNvSpPr txBox="1"/>
          <p:nvPr/>
        </p:nvSpPr>
        <p:spPr>
          <a:xfrm>
            <a:off x="-3338157" y="1810103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CC822-35EF-DE13-B836-BB9D3855AB48}"/>
              </a:ext>
            </a:extLst>
          </p:cNvPr>
          <p:cNvSpPr txBox="1"/>
          <p:nvPr/>
        </p:nvSpPr>
        <p:spPr>
          <a:xfrm>
            <a:off x="-2847612" y="1736389"/>
            <a:ext cx="210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362B-1F77-7578-6FE9-25B317AC9B73}"/>
              </a:ext>
            </a:extLst>
          </p:cNvPr>
          <p:cNvSpPr txBox="1"/>
          <p:nvPr/>
        </p:nvSpPr>
        <p:spPr>
          <a:xfrm>
            <a:off x="1172320" y="1513701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</a:t>
            </a:r>
          </a:p>
        </p:txBody>
      </p:sp>
      <p:pic>
        <p:nvPicPr>
          <p:cNvPr id="1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0E9EB4-8BB5-182D-345D-3E45C1E7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24732" r="40601" b="21625"/>
          <a:stretch/>
        </p:blipFill>
        <p:spPr>
          <a:xfrm>
            <a:off x="3568700" y="1524738"/>
            <a:ext cx="4010089" cy="34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9D75-AAF4-23B7-26EB-62ABDC96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9E2C-A3A6-8FB9-6D37-84DD78C87494}"/>
              </a:ext>
            </a:extLst>
          </p:cNvPr>
          <p:cNvSpPr txBox="1"/>
          <p:nvPr/>
        </p:nvSpPr>
        <p:spPr>
          <a:xfrm>
            <a:off x="-5321300" y="21600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9EBD3-5A9A-7451-85D1-C9418E03885B}"/>
              </a:ext>
            </a:extLst>
          </p:cNvPr>
          <p:cNvSpPr txBox="1"/>
          <p:nvPr/>
        </p:nvSpPr>
        <p:spPr>
          <a:xfrm>
            <a:off x="-4343400" y="1902529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ACB5A-E48E-19AB-6C53-A2973285414B}"/>
              </a:ext>
            </a:extLst>
          </p:cNvPr>
          <p:cNvSpPr txBox="1"/>
          <p:nvPr/>
        </p:nvSpPr>
        <p:spPr>
          <a:xfrm>
            <a:off x="-5321300" y="2031280"/>
            <a:ext cx="201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67B25-4AB1-A3F0-6EC4-E2C106F519B5}"/>
              </a:ext>
            </a:extLst>
          </p:cNvPr>
          <p:cNvSpPr txBox="1"/>
          <p:nvPr/>
        </p:nvSpPr>
        <p:spPr>
          <a:xfrm>
            <a:off x="-3622048" y="1672014"/>
            <a:ext cx="128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FD42-F369-5177-F514-9D7B3F56CD15}"/>
              </a:ext>
            </a:extLst>
          </p:cNvPr>
          <p:cNvSpPr txBox="1"/>
          <p:nvPr/>
        </p:nvSpPr>
        <p:spPr>
          <a:xfrm>
            <a:off x="-3338157" y="1810103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CC822-35EF-DE13-B836-BB9D3855AB48}"/>
              </a:ext>
            </a:extLst>
          </p:cNvPr>
          <p:cNvSpPr txBox="1"/>
          <p:nvPr/>
        </p:nvSpPr>
        <p:spPr>
          <a:xfrm>
            <a:off x="-2847612" y="1736389"/>
            <a:ext cx="210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362B-1F77-7578-6FE9-25B317AC9B73}"/>
              </a:ext>
            </a:extLst>
          </p:cNvPr>
          <p:cNvSpPr txBox="1"/>
          <p:nvPr/>
        </p:nvSpPr>
        <p:spPr>
          <a:xfrm>
            <a:off x="-3272431" y="1502534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</a:t>
            </a:r>
          </a:p>
        </p:txBody>
      </p:sp>
      <p:pic>
        <p:nvPicPr>
          <p:cNvPr id="1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0E9EB4-8BB5-182D-345D-3E45C1E7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24732" r="10137" b="21625"/>
          <a:stretch/>
        </p:blipFill>
        <p:spPr>
          <a:xfrm>
            <a:off x="3568700" y="1524738"/>
            <a:ext cx="6350000" cy="342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4D568-27B5-E53F-BB6C-D24A5952BE71}"/>
              </a:ext>
            </a:extLst>
          </p:cNvPr>
          <p:cNvSpPr txBox="1"/>
          <p:nvPr/>
        </p:nvSpPr>
        <p:spPr>
          <a:xfrm>
            <a:off x="1282700" y="1633991"/>
            <a:ext cx="201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20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9D75-AAF4-23B7-26EB-62ABDC96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A9E2C-A3A6-8FB9-6D37-84DD78C87494}"/>
              </a:ext>
            </a:extLst>
          </p:cNvPr>
          <p:cNvSpPr txBox="1"/>
          <p:nvPr/>
        </p:nvSpPr>
        <p:spPr>
          <a:xfrm>
            <a:off x="-5321300" y="21600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9EBD3-5A9A-7451-85D1-C9418E03885B}"/>
              </a:ext>
            </a:extLst>
          </p:cNvPr>
          <p:cNvSpPr txBox="1"/>
          <p:nvPr/>
        </p:nvSpPr>
        <p:spPr>
          <a:xfrm>
            <a:off x="-4343400" y="1902529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ACB5A-E48E-19AB-6C53-A2973285414B}"/>
              </a:ext>
            </a:extLst>
          </p:cNvPr>
          <p:cNvSpPr txBox="1"/>
          <p:nvPr/>
        </p:nvSpPr>
        <p:spPr>
          <a:xfrm>
            <a:off x="-5321300" y="2031280"/>
            <a:ext cx="201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67B25-4AB1-A3F0-6EC4-E2C106F519B5}"/>
              </a:ext>
            </a:extLst>
          </p:cNvPr>
          <p:cNvSpPr txBox="1"/>
          <p:nvPr/>
        </p:nvSpPr>
        <p:spPr>
          <a:xfrm>
            <a:off x="-3622048" y="1672014"/>
            <a:ext cx="128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FFD42-F369-5177-F514-9D7B3F56CD15}"/>
              </a:ext>
            </a:extLst>
          </p:cNvPr>
          <p:cNvSpPr txBox="1"/>
          <p:nvPr/>
        </p:nvSpPr>
        <p:spPr>
          <a:xfrm>
            <a:off x="-3338157" y="1810103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CC822-35EF-DE13-B836-BB9D3855AB48}"/>
              </a:ext>
            </a:extLst>
          </p:cNvPr>
          <p:cNvSpPr txBox="1"/>
          <p:nvPr/>
        </p:nvSpPr>
        <p:spPr>
          <a:xfrm>
            <a:off x="-2847612" y="1736389"/>
            <a:ext cx="210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362B-1F77-7578-6FE9-25B317AC9B73}"/>
              </a:ext>
            </a:extLst>
          </p:cNvPr>
          <p:cNvSpPr txBox="1"/>
          <p:nvPr/>
        </p:nvSpPr>
        <p:spPr>
          <a:xfrm>
            <a:off x="-3272431" y="1502534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</a:t>
            </a:r>
          </a:p>
        </p:txBody>
      </p:sp>
      <p:pic>
        <p:nvPicPr>
          <p:cNvPr id="1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0E9EB4-8BB5-182D-345D-3E45C1E7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12379" r="8649" b="5212"/>
          <a:stretch/>
        </p:blipFill>
        <p:spPr>
          <a:xfrm>
            <a:off x="3568700" y="736600"/>
            <a:ext cx="6464300" cy="525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24D568-27B5-E53F-BB6C-D24A5952BE71}"/>
              </a:ext>
            </a:extLst>
          </p:cNvPr>
          <p:cNvSpPr txBox="1"/>
          <p:nvPr/>
        </p:nvSpPr>
        <p:spPr>
          <a:xfrm>
            <a:off x="-3110529" y="1649178"/>
            <a:ext cx="2010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67F65-40DE-7AEE-E939-917C1C5B7B05}"/>
              </a:ext>
            </a:extLst>
          </p:cNvPr>
          <p:cNvSpPr txBox="1"/>
          <p:nvPr/>
        </p:nvSpPr>
        <p:spPr>
          <a:xfrm>
            <a:off x="1198207" y="177377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2264510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156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Lato Extended</vt:lpstr>
      <vt:lpstr>ShapesVTI</vt:lpstr>
      <vt:lpstr>AWS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Medhat</dc:creator>
  <cp:lastModifiedBy>Abdelrahman Medhat</cp:lastModifiedBy>
  <cp:revision>2</cp:revision>
  <dcterms:created xsi:type="dcterms:W3CDTF">2024-10-24T16:17:15Z</dcterms:created>
  <dcterms:modified xsi:type="dcterms:W3CDTF">2024-10-24T17:23:01Z</dcterms:modified>
</cp:coreProperties>
</file>