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4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01E9-3801-4B2C-B5FF-B0CF0704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7B08-5DF0-4D43-A78B-D05E2DEE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C07E-2122-4E5B-98C4-8533697A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6128-0F93-4CD6-A1D1-B153259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2638-4CBA-454A-B920-CA65C79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B5F3-D7B8-42EE-8052-B759903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5F5C-7CF5-4105-899C-AB70B8C90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04CE-3F58-473F-B20D-C68C93F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5017-0300-4CCA-A815-626A95A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2E0-D22D-4EAD-83E4-38574DC6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D528E-8312-450E-A3E2-6C6A6104D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6C0B-20F3-4EF9-B8B2-8911F156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F0EB-DCDE-46B3-805A-C826D5E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A08D-2E0E-4D03-BAA6-89CA494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EA06-6629-4375-9853-A9C1CF6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9870-AF5C-4D50-BF35-44ECB997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958-9769-4615-8AB7-AA640B9B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4F70-2D0D-4C81-AD31-CD8D5D9D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1F86-3578-430A-8FE2-3FEF9E2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98A-361A-4253-B02D-01D89EF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F9D1-BF25-4B2B-80A4-0E34B090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559D-C55F-41D3-92C3-B83E845A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54A4-6267-4F53-9075-1A4E761C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5213-5BD6-4971-A51B-51CF0C7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A349-BD8F-490C-99EF-CDEFEE6A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3A72-04C4-4529-9E96-5D76A5E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ECAE-07DA-47EA-A05F-169C78FD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5FEC8-53D3-4DB6-8F73-B7502454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8767-0FB8-44D8-9929-C69E664D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DD56-7D86-4C35-8DC8-FD396721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3988-A0D5-40B8-8D85-660CC8AF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A145-D059-4BAC-BCA6-60BFB1C3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0490-D9BF-417B-8E6B-CDE848F3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E00E-A2F7-4472-A479-32A8975D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CBFB-249E-4F2F-834F-EF9923498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36B40-6AA7-4627-861B-A57BA1107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3DE52-46B9-4B81-9AE4-CC6F2F27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3B0B-1073-4C7D-B781-BE5E7903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DA64B-B7A3-4383-B74F-2A4A245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86A-641D-4649-9880-AC8FFE07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05A3B-C23E-4771-9316-2187FB75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F74ED-D1DB-4F29-964F-DAC69FE3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6CA92-6A56-4CA1-B5C4-82A384A4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AD835-814D-459F-9929-169C495D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6B30C-D655-4BBB-96F0-FC1BAF72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61ADB-FC80-4FB1-A76D-2BA09DC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C63-0A02-4758-AC69-8509FE6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ABFC-2DEE-4F0C-8E7A-4F4FC84D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05C0-C322-4AD1-B613-CE62AF60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659EB-4D94-4129-BB5B-14D809EF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32D0-E19C-4CCC-9223-8C5575C9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C6B80-354F-4F89-B214-5CE61842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CE1B-F81A-432C-9284-95E6EF9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CC2ED-AC53-457E-B666-EA2A289A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D3E9-B1FF-4324-8CE0-48FFDC16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D8AD-BE95-4732-A394-6AC5091F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BA55-F34F-4B0C-97E9-4B306D48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F4B4-9E8A-404B-9C86-3FB5641A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82F21-9697-49C9-B0CE-7050DBB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D584-E932-4F10-BC49-D6AA12B7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C34E-D350-4C74-8BC6-BC3C503AB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9342-DD5D-41C3-A9B7-56BBF79DB4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5A50-804C-4FB8-8008-66652E0B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99B6-FE8B-45EA-AB43-F869DEF86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333C-85C1-43AB-8748-24B015FD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A16A-2579-4E00-AD6F-5A2C409F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 scheme for Automated Twin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33801-FD20-4C0E-B289-9DB86DE1E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4/26/18</a:t>
            </a:r>
          </a:p>
          <a:p>
            <a:endParaRPr lang="en-US" dirty="0"/>
          </a:p>
          <a:p>
            <a:r>
              <a:rPr lang="en-US" dirty="0"/>
              <a:t>Created by: Daniel Savage</a:t>
            </a:r>
          </a:p>
        </p:txBody>
      </p:sp>
    </p:spTree>
    <p:extLst>
      <p:ext uri="{BB962C8B-B14F-4D97-AF65-F5344CB8AC3E}">
        <p14:creationId xmlns:p14="http://schemas.microsoft.com/office/powerpoint/2010/main" val="383874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BB0-E17B-474C-BF55-DE5C8973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point in using K1 matching S-axis matching?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D2939-4797-46C7-8558-BF1F564D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2860118" cy="47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BB0-E17B-474C-BF55-DE5C8973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Voting scheme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6C549-590F-4183-AFCB-922611BA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8" y="3556349"/>
            <a:ext cx="4543425" cy="2181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CF00B-DE31-4C24-A5B5-0E418477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8" y="1755620"/>
            <a:ext cx="4631306" cy="1800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DCE37-E453-4F69-929C-54A3C43F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98" y="5737574"/>
            <a:ext cx="4682790" cy="97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7C2A9-5956-4C6D-A0ED-D77600FA0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390" y="365125"/>
            <a:ext cx="3231028" cy="619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B2FDB-0C29-4F96-8C57-1EAF2B2A05A6}"/>
              </a:ext>
            </a:extLst>
          </p:cNvPr>
          <p:cNvSpPr txBox="1"/>
          <p:nvPr/>
        </p:nvSpPr>
        <p:spPr>
          <a:xfrm>
            <a:off x="5164282" y="2055819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Figure 5. The boundary ratio and Schmid factor are very strong predictors. For the right dataset the area ratio could easily be enough by itself to determine parent.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8AF2F-7543-4861-8389-160937616328}"/>
              </a:ext>
            </a:extLst>
          </p:cNvPr>
          <p:cNvSpPr txBox="1"/>
          <p:nvPr/>
        </p:nvSpPr>
        <p:spPr>
          <a:xfrm>
            <a:off x="2513560" y="469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91000-29FA-496C-9882-7E30E0CAAFE3}"/>
              </a:ext>
            </a:extLst>
          </p:cNvPr>
          <p:cNvSpPr txBox="1"/>
          <p:nvPr/>
        </p:nvSpPr>
        <p:spPr>
          <a:xfrm>
            <a:off x="2513560" y="542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489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1EE-3277-49F3-88BF-1981843E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567"/>
            <a:ext cx="10515600" cy="1325563"/>
          </a:xfrm>
        </p:spPr>
        <p:txBody>
          <a:bodyPr/>
          <a:lstStyle/>
          <a:p>
            <a:r>
              <a:rPr lang="en-US" dirty="0"/>
              <a:t>Enforcing valid twin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343D2-EA53-4C13-9251-9485748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92" y="1158578"/>
            <a:ext cx="3327033" cy="5537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4D7A8-F143-46C8-9F9A-4E855FD7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1252537"/>
            <a:ext cx="6543675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CDDB5-F2E1-42E3-8F16-7981A3E9B57B}"/>
              </a:ext>
            </a:extLst>
          </p:cNvPr>
          <p:cNvSpPr txBox="1"/>
          <p:nvPr/>
        </p:nvSpPr>
        <p:spPr>
          <a:xfrm>
            <a:off x="5172075" y="5162550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F5 should not be a child of F1 because it is a secondary twin. </a:t>
            </a:r>
          </a:p>
          <a:p>
            <a:r>
              <a:rPr lang="en-US" dirty="0"/>
              <a:t>In this case voting was not used to determine the parent. </a:t>
            </a:r>
          </a:p>
        </p:txBody>
      </p:sp>
    </p:spTree>
    <p:extLst>
      <p:ext uri="{BB962C8B-B14F-4D97-AF65-F5344CB8AC3E}">
        <p14:creationId xmlns:p14="http://schemas.microsoft.com/office/powerpoint/2010/main" val="39454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1EE-3277-49F3-88BF-1981843E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567"/>
            <a:ext cx="10515600" cy="1325563"/>
          </a:xfrm>
        </p:spPr>
        <p:txBody>
          <a:bodyPr/>
          <a:lstStyle/>
          <a:p>
            <a:r>
              <a:rPr lang="en-US" dirty="0"/>
              <a:t>Enforcing valid twin 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A0057-87DD-4F98-BC0E-840084A7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433512"/>
            <a:ext cx="324802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88F34-A5F8-4F7C-B76F-5B4EA341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2900362"/>
            <a:ext cx="324802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0D720-06A8-43B8-8E1D-79C675F4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2" y="1381124"/>
            <a:ext cx="3305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1EE-3277-49F3-88BF-1981843E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567"/>
            <a:ext cx="10515600" cy="1325563"/>
          </a:xfrm>
        </p:spPr>
        <p:txBody>
          <a:bodyPr/>
          <a:lstStyle/>
          <a:p>
            <a:r>
              <a:rPr lang="en-US" dirty="0"/>
              <a:t>Pedigree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CD01A-C0DE-42F4-9E60-EEEE9412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95462"/>
            <a:ext cx="3400425" cy="380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C0E2C-02FA-47CE-9F33-C43A79B3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2" y="1795462"/>
            <a:ext cx="3305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94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Voting scheme for Automated Twin Extraction</vt:lpstr>
      <vt:lpstr>No point in using K1 matching S-axis matching?</vt:lpstr>
      <vt:lpstr>Main Voting scheme</vt:lpstr>
      <vt:lpstr>Enforcing valid twin relationships</vt:lpstr>
      <vt:lpstr>Enforcing valid twin relationships</vt:lpstr>
      <vt:lpstr>Pedigree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scheme for Automated Twin Extraction</dc:title>
  <dc:creator>Savage, Daniel J</dc:creator>
  <cp:lastModifiedBy>Savage, Daniel J</cp:lastModifiedBy>
  <cp:revision>8</cp:revision>
  <dcterms:created xsi:type="dcterms:W3CDTF">2018-04-26T21:31:16Z</dcterms:created>
  <dcterms:modified xsi:type="dcterms:W3CDTF">2018-04-30T12:48:53Z</dcterms:modified>
</cp:coreProperties>
</file>