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7" r:id="rId5"/>
    <p:sldId id="267" r:id="rId6"/>
    <p:sldId id="259" r:id="rId7"/>
    <p:sldId id="269" r:id="rId8"/>
    <p:sldId id="272" r:id="rId9"/>
    <p:sldId id="273" r:id="rId10"/>
    <p:sldId id="270" r:id="rId11"/>
    <p:sldId id="271"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ED5BD-6C1A-40A4-B4BF-8F69E188DD75}" v="20" dt="2021-04-10T08:16:25.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63" d="100"/>
          <a:sy n="63" d="100"/>
        </p:scale>
        <p:origin x="7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tif Abdullah S AlShehri" userId="e7187da4-af58-4815-aad4-36c0bbad0cf5" providerId="ADAL" clId="{AD1ED5BD-6C1A-40A4-B4BF-8F69E188DD75}"/>
    <pc:docChg chg="undo custSel addSld modSld">
      <pc:chgData name="Abdullatif Abdullah S AlShehri" userId="e7187da4-af58-4815-aad4-36c0bbad0cf5" providerId="ADAL" clId="{AD1ED5BD-6C1A-40A4-B4BF-8F69E188DD75}" dt="2021-04-10T08:16:25.960" v="148"/>
      <pc:docMkLst>
        <pc:docMk/>
      </pc:docMkLst>
      <pc:sldChg chg="addSp delSp modSp mod setClrOvrMap">
        <pc:chgData name="Abdullatif Abdullah S AlShehri" userId="e7187da4-af58-4815-aad4-36c0bbad0cf5" providerId="ADAL" clId="{AD1ED5BD-6C1A-40A4-B4BF-8F69E188DD75}" dt="2021-04-10T08:16:25.960" v="148"/>
        <pc:sldMkLst>
          <pc:docMk/>
          <pc:sldMk cId="4187694454" sldId="256"/>
        </pc:sldMkLst>
        <pc:spChg chg="mod">
          <ac:chgData name="Abdullatif Abdullah S AlShehri" userId="e7187da4-af58-4815-aad4-36c0bbad0cf5" providerId="ADAL" clId="{AD1ED5BD-6C1A-40A4-B4BF-8F69E188DD75}" dt="2021-04-10T08:13:16.880" v="146" actId="26606"/>
          <ac:spMkLst>
            <pc:docMk/>
            <pc:sldMk cId="4187694454" sldId="256"/>
            <ac:spMk id="2" creationId="{296626BA-1034-4E35-98AB-9870264016EC}"/>
          </ac:spMkLst>
        </pc:spChg>
        <pc:spChg chg="mod">
          <ac:chgData name="Abdullatif Abdullah S AlShehri" userId="e7187da4-af58-4815-aad4-36c0bbad0cf5" providerId="ADAL" clId="{AD1ED5BD-6C1A-40A4-B4BF-8F69E188DD75}" dt="2021-04-10T08:16:25.960" v="148"/>
          <ac:spMkLst>
            <pc:docMk/>
            <pc:sldMk cId="4187694454" sldId="256"/>
            <ac:spMk id="3" creationId="{37DE0A76-1207-4D10-A17C-75F8375E6F38}"/>
          </ac:spMkLst>
        </pc:spChg>
        <pc:spChg chg="del">
          <ac:chgData name="Abdullatif Abdullah S AlShehri" userId="e7187da4-af58-4815-aad4-36c0bbad0cf5" providerId="ADAL" clId="{AD1ED5BD-6C1A-40A4-B4BF-8F69E188DD75}" dt="2021-04-10T08:10:16.277" v="121" actId="26606"/>
          <ac:spMkLst>
            <pc:docMk/>
            <pc:sldMk cId="4187694454" sldId="256"/>
            <ac:spMk id="9" creationId="{58B7BA18-82AC-4F73-A843-CD22FEA67830}"/>
          </ac:spMkLst>
        </pc:spChg>
        <pc:spChg chg="del">
          <ac:chgData name="Abdullatif Abdullah S AlShehri" userId="e7187da4-af58-4815-aad4-36c0bbad0cf5" providerId="ADAL" clId="{AD1ED5BD-6C1A-40A4-B4BF-8F69E188DD75}" dt="2021-04-10T08:10:16.277" v="121" actId="26606"/>
          <ac:spMkLst>
            <pc:docMk/>
            <pc:sldMk cId="4187694454" sldId="256"/>
            <ac:spMk id="15" creationId="{79D730AC-06E5-4840-86DF-F67855B1DB35}"/>
          </ac:spMkLst>
        </pc:spChg>
        <pc:spChg chg="add del">
          <ac:chgData name="Abdullatif Abdullah S AlShehri" userId="e7187da4-af58-4815-aad4-36c0bbad0cf5" providerId="ADAL" clId="{AD1ED5BD-6C1A-40A4-B4BF-8F69E188DD75}" dt="2021-04-10T08:13:16.880" v="146" actId="26606"/>
          <ac:spMkLst>
            <pc:docMk/>
            <pc:sldMk cId="4187694454" sldId="256"/>
            <ac:spMk id="20" creationId="{657F69E0-C4B0-4BEC-A689-4F8D877F05D4}"/>
          </ac:spMkLst>
        </pc:spChg>
        <pc:spChg chg="add del">
          <ac:chgData name="Abdullatif Abdullah S AlShehri" userId="e7187da4-af58-4815-aad4-36c0bbad0cf5" providerId="ADAL" clId="{AD1ED5BD-6C1A-40A4-B4BF-8F69E188DD75}" dt="2021-04-10T08:13:16.880" v="146" actId="26606"/>
          <ac:spMkLst>
            <pc:docMk/>
            <pc:sldMk cId="4187694454" sldId="256"/>
            <ac:spMk id="22" creationId="{9F6380B4-6A1C-481E-8408-B4E6C75B9B81}"/>
          </ac:spMkLst>
        </pc:spChg>
        <pc:spChg chg="add">
          <ac:chgData name="Abdullatif Abdullah S AlShehri" userId="e7187da4-af58-4815-aad4-36c0bbad0cf5" providerId="ADAL" clId="{AD1ED5BD-6C1A-40A4-B4BF-8F69E188DD75}" dt="2021-04-10T08:13:16.880" v="146" actId="26606"/>
          <ac:spMkLst>
            <pc:docMk/>
            <pc:sldMk cId="4187694454" sldId="256"/>
            <ac:spMk id="24" creationId="{8A95209C-5275-4E15-8EA7-7F42980ABF2D}"/>
          </ac:spMkLst>
        </pc:spChg>
        <pc:spChg chg="add">
          <ac:chgData name="Abdullatif Abdullah S AlShehri" userId="e7187da4-af58-4815-aad4-36c0bbad0cf5" providerId="ADAL" clId="{AD1ED5BD-6C1A-40A4-B4BF-8F69E188DD75}" dt="2021-04-10T08:13:16.880" v="146" actId="26606"/>
          <ac:spMkLst>
            <pc:docMk/>
            <pc:sldMk cId="4187694454" sldId="256"/>
            <ac:spMk id="25" creationId="{DEF0EFD6-A3C2-4C94-A80A-BA9709D99013}"/>
          </ac:spMkLst>
        </pc:spChg>
        <pc:spChg chg="add del">
          <ac:chgData name="Abdullatif Abdullah S AlShehri" userId="e7187da4-af58-4815-aad4-36c0bbad0cf5" providerId="ADAL" clId="{AD1ED5BD-6C1A-40A4-B4BF-8F69E188DD75}" dt="2021-04-10T08:13:13.409" v="143" actId="26606"/>
          <ac:spMkLst>
            <pc:docMk/>
            <pc:sldMk cId="4187694454" sldId="256"/>
            <ac:spMk id="27" creationId="{657F69E0-C4B0-4BEC-A689-4F8D877F05D4}"/>
          </ac:spMkLst>
        </pc:spChg>
        <pc:spChg chg="add del">
          <ac:chgData name="Abdullatif Abdullah S AlShehri" userId="e7187da4-af58-4815-aad4-36c0bbad0cf5" providerId="ADAL" clId="{AD1ED5BD-6C1A-40A4-B4BF-8F69E188DD75}" dt="2021-04-10T08:13:13.409" v="143" actId="26606"/>
          <ac:spMkLst>
            <pc:docMk/>
            <pc:sldMk cId="4187694454" sldId="256"/>
            <ac:spMk id="29" creationId="{9F6380B4-6A1C-481E-8408-B4E6C75B9B81}"/>
          </ac:spMkLst>
        </pc:spChg>
        <pc:spChg chg="add">
          <ac:chgData name="Abdullatif Abdullah S AlShehri" userId="e7187da4-af58-4815-aad4-36c0bbad0cf5" providerId="ADAL" clId="{AD1ED5BD-6C1A-40A4-B4BF-8F69E188DD75}" dt="2021-04-10T08:13:16.880" v="146" actId="26606"/>
          <ac:spMkLst>
            <pc:docMk/>
            <pc:sldMk cId="4187694454" sldId="256"/>
            <ac:spMk id="31" creationId="{4F2ED431-E304-4FF0-9F4E-032783C9D612}"/>
          </ac:spMkLst>
        </pc:spChg>
        <pc:grpChg chg="del">
          <ac:chgData name="Abdullatif Abdullah S AlShehri" userId="e7187da4-af58-4815-aad4-36c0bbad0cf5" providerId="ADAL" clId="{AD1ED5BD-6C1A-40A4-B4BF-8F69E188DD75}" dt="2021-04-10T08:10:16.277" v="121" actId="26606"/>
          <ac:grpSpMkLst>
            <pc:docMk/>
            <pc:sldMk cId="4187694454" sldId="256"/>
            <ac:grpSpMk id="11" creationId="{0A18D471-708A-40E6-B998-65CD717785B2}"/>
          </ac:grpSpMkLst>
        </pc:grpChg>
        <pc:picChg chg="mod ord">
          <ac:chgData name="Abdullatif Abdullah S AlShehri" userId="e7187da4-af58-4815-aad4-36c0bbad0cf5" providerId="ADAL" clId="{AD1ED5BD-6C1A-40A4-B4BF-8F69E188DD75}" dt="2021-04-10T08:13:16.872" v="145" actId="26606"/>
          <ac:picMkLst>
            <pc:docMk/>
            <pc:sldMk cId="4187694454" sldId="256"/>
            <ac:picMk id="5" creationId="{8B5DB274-317F-4F7A-B462-15A7B34FE5FA}"/>
          </ac:picMkLst>
        </pc:picChg>
      </pc:sldChg>
      <pc:sldChg chg="addSp delSp modSp new mod setBg">
        <pc:chgData name="Abdullatif Abdullah S AlShehri" userId="e7187da4-af58-4815-aad4-36c0bbad0cf5" providerId="ADAL" clId="{AD1ED5BD-6C1A-40A4-B4BF-8F69E188DD75}" dt="2021-04-10T08:08:01.559" v="64" actId="26606"/>
        <pc:sldMkLst>
          <pc:docMk/>
          <pc:sldMk cId="4253473307" sldId="268"/>
        </pc:sldMkLst>
        <pc:spChg chg="mod">
          <ac:chgData name="Abdullatif Abdullah S AlShehri" userId="e7187da4-af58-4815-aad4-36c0bbad0cf5" providerId="ADAL" clId="{AD1ED5BD-6C1A-40A4-B4BF-8F69E188DD75}" dt="2021-04-10T08:08:01.559" v="64" actId="26606"/>
          <ac:spMkLst>
            <pc:docMk/>
            <pc:sldMk cId="4253473307" sldId="268"/>
            <ac:spMk id="2" creationId="{F19C782C-F9B9-4C13-BFC5-987B7C52BEA5}"/>
          </ac:spMkLst>
        </pc:spChg>
        <pc:spChg chg="mod">
          <ac:chgData name="Abdullatif Abdullah S AlShehri" userId="e7187da4-af58-4815-aad4-36c0bbad0cf5" providerId="ADAL" clId="{AD1ED5BD-6C1A-40A4-B4BF-8F69E188DD75}" dt="2021-04-10T08:08:01.559" v="64" actId="26606"/>
          <ac:spMkLst>
            <pc:docMk/>
            <pc:sldMk cId="4253473307" sldId="268"/>
            <ac:spMk id="3" creationId="{965DCF65-6634-4266-A066-94FFC6960C51}"/>
          </ac:spMkLst>
        </pc:spChg>
        <pc:spChg chg="add">
          <ac:chgData name="Abdullatif Abdullah S AlShehri" userId="e7187da4-af58-4815-aad4-36c0bbad0cf5" providerId="ADAL" clId="{AD1ED5BD-6C1A-40A4-B4BF-8F69E188DD75}" dt="2021-04-10T08:08:01.559" v="64" actId="26606"/>
          <ac:spMkLst>
            <pc:docMk/>
            <pc:sldMk cId="4253473307" sldId="268"/>
            <ac:spMk id="8" creationId="{100EDD19-6802-4EC3-95CE-CFFAB042CFD6}"/>
          </ac:spMkLst>
        </pc:spChg>
        <pc:spChg chg="add">
          <ac:chgData name="Abdullatif Abdullah S AlShehri" userId="e7187da4-af58-4815-aad4-36c0bbad0cf5" providerId="ADAL" clId="{AD1ED5BD-6C1A-40A4-B4BF-8F69E188DD75}" dt="2021-04-10T08:08:01.559" v="64" actId="26606"/>
          <ac:spMkLst>
            <pc:docMk/>
            <pc:sldMk cId="4253473307" sldId="268"/>
            <ac:spMk id="10" creationId="{DB17E863-922E-4C26-BD64-E8FD41D28661}"/>
          </ac:spMkLst>
        </pc:spChg>
        <pc:picChg chg="add del">
          <ac:chgData name="Abdullatif Abdullah S AlShehri" userId="e7187da4-af58-4815-aad4-36c0bbad0cf5" providerId="ADAL" clId="{AD1ED5BD-6C1A-40A4-B4BF-8F69E188DD75}" dt="2021-04-10T08:07:56.677" v="61" actId="26606"/>
          <ac:picMkLst>
            <pc:docMk/>
            <pc:sldMk cId="4253473307" sldId="268"/>
            <ac:picMk id="5" creationId="{75A9FC62-B75B-4D21-BB84-69B9F354B5C1}"/>
          </ac:picMkLst>
        </pc:picChg>
        <pc:picChg chg="add del">
          <ac:chgData name="Abdullatif Abdullah S AlShehri" userId="e7187da4-af58-4815-aad4-36c0bbad0cf5" providerId="ADAL" clId="{AD1ED5BD-6C1A-40A4-B4BF-8F69E188DD75}" dt="2021-04-10T08:08:01.545" v="63" actId="26606"/>
          <ac:picMkLst>
            <pc:docMk/>
            <pc:sldMk cId="4253473307" sldId="268"/>
            <ac:picMk id="11" creationId="{22816F5C-7248-4269-8A0F-170498B7849F}"/>
          </ac:picMkLst>
        </pc:picChg>
        <pc:cxnChg chg="add del">
          <ac:chgData name="Abdullatif Abdullah S AlShehri" userId="e7187da4-af58-4815-aad4-36c0bbad0cf5" providerId="ADAL" clId="{AD1ED5BD-6C1A-40A4-B4BF-8F69E188DD75}" dt="2021-04-10T08:07:56.677" v="61" actId="26606"/>
          <ac:cxnSpMkLst>
            <pc:docMk/>
            <pc:sldMk cId="4253473307" sldId="268"/>
            <ac:cxnSpMk id="9" creationId="{A7F400EE-A8A5-48AF-B4D6-291B52C6F0B0}"/>
          </ac:cxnSpMkLst>
        </pc:cxnChg>
        <pc:cxnChg chg="add del">
          <ac:chgData name="Abdullatif Abdullah S AlShehri" userId="e7187da4-af58-4815-aad4-36c0bbad0cf5" providerId="ADAL" clId="{AD1ED5BD-6C1A-40A4-B4BF-8F69E188DD75}" dt="2021-04-10T08:08:01.545" v="63" actId="26606"/>
          <ac:cxnSpMkLst>
            <pc:docMk/>
            <pc:sldMk cId="4253473307" sldId="268"/>
            <ac:cxnSpMk id="12" creationId="{A7F400EE-A8A5-48AF-B4D6-291B52C6F0B0}"/>
          </ac:cxnSpMkLst>
        </pc:cxnChg>
      </pc:sldChg>
    </pc:docChg>
  </pc:docChgLst>
  <pc:docChgLst>
    <pc:chgData name="Abdullatif Abdullah S AlShehri" userId="e7187da4-af58-4815-aad4-36c0bbad0cf5" providerId="ADAL" clId="{CB56C80C-F4E9-46A1-999F-BE15320D9939}"/>
    <pc:docChg chg="undo custSel addSld modSld">
      <pc:chgData name="Abdullatif Abdullah S AlShehri" userId="e7187da4-af58-4815-aad4-36c0bbad0cf5" providerId="ADAL" clId="{CB56C80C-F4E9-46A1-999F-BE15320D9939}" dt="2021-04-05T12:36:58.354" v="134" actId="20577"/>
      <pc:docMkLst>
        <pc:docMk/>
      </pc:docMkLst>
      <pc:sldChg chg="addSp modSp new mod setBg">
        <pc:chgData name="Abdullatif Abdullah S AlShehri" userId="e7187da4-af58-4815-aad4-36c0bbad0cf5" providerId="ADAL" clId="{CB56C80C-F4E9-46A1-999F-BE15320D9939}" dt="2021-04-05T12:20:48.263" v="35" actId="20577"/>
        <pc:sldMkLst>
          <pc:docMk/>
          <pc:sldMk cId="4187694454" sldId="256"/>
        </pc:sldMkLst>
        <pc:spChg chg="mod">
          <ac:chgData name="Abdullatif Abdullah S AlShehri" userId="e7187da4-af58-4815-aad4-36c0bbad0cf5" providerId="ADAL" clId="{CB56C80C-F4E9-46A1-999F-BE15320D9939}" dt="2021-04-05T12:19:31.076" v="15" actId="14100"/>
          <ac:spMkLst>
            <pc:docMk/>
            <pc:sldMk cId="4187694454" sldId="256"/>
            <ac:spMk id="2" creationId="{296626BA-1034-4E35-98AB-9870264016EC}"/>
          </ac:spMkLst>
        </pc:spChg>
        <pc:spChg chg="mod">
          <ac:chgData name="Abdullatif Abdullah S AlShehri" userId="e7187da4-af58-4815-aad4-36c0bbad0cf5" providerId="ADAL" clId="{CB56C80C-F4E9-46A1-999F-BE15320D9939}" dt="2021-04-05T12:20:48.263" v="35" actId="20577"/>
          <ac:spMkLst>
            <pc:docMk/>
            <pc:sldMk cId="4187694454" sldId="256"/>
            <ac:spMk id="3" creationId="{37DE0A76-1207-4D10-A17C-75F8375E6F38}"/>
          </ac:spMkLst>
        </pc:spChg>
        <pc:spChg chg="add">
          <ac:chgData name="Abdullatif Abdullah S AlShehri" userId="e7187da4-af58-4815-aad4-36c0bbad0cf5" providerId="ADAL" clId="{CB56C80C-F4E9-46A1-999F-BE15320D9939}" dt="2021-04-05T12:18:55.787" v="11" actId="26606"/>
          <ac:spMkLst>
            <pc:docMk/>
            <pc:sldMk cId="4187694454" sldId="256"/>
            <ac:spMk id="9" creationId="{58B7BA18-82AC-4F73-A843-CD22FEA67830}"/>
          </ac:spMkLst>
        </pc:spChg>
        <pc:spChg chg="add">
          <ac:chgData name="Abdullatif Abdullah S AlShehri" userId="e7187da4-af58-4815-aad4-36c0bbad0cf5" providerId="ADAL" clId="{CB56C80C-F4E9-46A1-999F-BE15320D9939}" dt="2021-04-05T12:18:55.787" v="11" actId="26606"/>
          <ac:spMkLst>
            <pc:docMk/>
            <pc:sldMk cId="4187694454" sldId="256"/>
            <ac:spMk id="15" creationId="{79D730AC-06E5-4840-86DF-F67855B1DB35}"/>
          </ac:spMkLst>
        </pc:spChg>
        <pc:grpChg chg="add">
          <ac:chgData name="Abdullatif Abdullah S AlShehri" userId="e7187da4-af58-4815-aad4-36c0bbad0cf5" providerId="ADAL" clId="{CB56C80C-F4E9-46A1-999F-BE15320D9939}" dt="2021-04-05T12:18:55.787" v="11" actId="26606"/>
          <ac:grpSpMkLst>
            <pc:docMk/>
            <pc:sldMk cId="4187694454" sldId="256"/>
            <ac:grpSpMk id="11" creationId="{0A18D471-708A-40E6-B998-65CD717785B2}"/>
          </ac:grpSpMkLst>
        </pc:grpChg>
        <pc:picChg chg="add">
          <ac:chgData name="Abdullatif Abdullah S AlShehri" userId="e7187da4-af58-4815-aad4-36c0bbad0cf5" providerId="ADAL" clId="{CB56C80C-F4E9-46A1-999F-BE15320D9939}" dt="2021-04-05T12:18:55.787" v="11" actId="26606"/>
          <ac:picMkLst>
            <pc:docMk/>
            <pc:sldMk cId="4187694454" sldId="256"/>
            <ac:picMk id="5" creationId="{8B5DB274-317F-4F7A-B462-15A7B34FE5FA}"/>
          </ac:picMkLst>
        </pc:picChg>
      </pc:sldChg>
      <pc:sldChg chg="addSp modSp new mod setBg">
        <pc:chgData name="Abdullatif Abdullah S AlShehri" userId="e7187da4-af58-4815-aad4-36c0bbad0cf5" providerId="ADAL" clId="{CB56C80C-F4E9-46A1-999F-BE15320D9939}" dt="2021-04-05T12:32:44.856" v="110" actId="12"/>
        <pc:sldMkLst>
          <pc:docMk/>
          <pc:sldMk cId="2369716178" sldId="257"/>
        </pc:sldMkLst>
        <pc:spChg chg="mod">
          <ac:chgData name="Abdullatif Abdullah S AlShehri" userId="e7187da4-af58-4815-aad4-36c0bbad0cf5" providerId="ADAL" clId="{CB56C80C-F4E9-46A1-999F-BE15320D9939}" dt="2021-04-05T12:22:29.506" v="42" actId="26606"/>
          <ac:spMkLst>
            <pc:docMk/>
            <pc:sldMk cId="2369716178" sldId="257"/>
            <ac:spMk id="2" creationId="{8C12710D-8DDB-4F12-BC54-A019C1F37C19}"/>
          </ac:spMkLst>
        </pc:spChg>
        <pc:spChg chg="mod">
          <ac:chgData name="Abdullatif Abdullah S AlShehri" userId="e7187da4-af58-4815-aad4-36c0bbad0cf5" providerId="ADAL" clId="{CB56C80C-F4E9-46A1-999F-BE15320D9939}" dt="2021-04-05T12:32:44.856" v="110" actId="12"/>
          <ac:spMkLst>
            <pc:docMk/>
            <pc:sldMk cId="2369716178" sldId="257"/>
            <ac:spMk id="3" creationId="{06C78BAB-5BEF-4852-9FB3-05A3315EDFDB}"/>
          </ac:spMkLst>
        </pc:spChg>
        <pc:spChg chg="add">
          <ac:chgData name="Abdullatif Abdullah S AlShehri" userId="e7187da4-af58-4815-aad4-36c0bbad0cf5" providerId="ADAL" clId="{CB56C80C-F4E9-46A1-999F-BE15320D9939}" dt="2021-04-05T12:22:29.506" v="42" actId="26606"/>
          <ac:spMkLst>
            <pc:docMk/>
            <pc:sldMk cId="2369716178" sldId="257"/>
            <ac:spMk id="9" creationId="{146B3DF3-4614-46A9-9E5E-D14431DCC694}"/>
          </ac:spMkLst>
        </pc:spChg>
        <pc:grpChg chg="add">
          <ac:chgData name="Abdullatif Abdullah S AlShehri" userId="e7187da4-af58-4815-aad4-36c0bbad0cf5" providerId="ADAL" clId="{CB56C80C-F4E9-46A1-999F-BE15320D9939}" dt="2021-04-05T12:22:29.506" v="42" actId="26606"/>
          <ac:grpSpMkLst>
            <pc:docMk/>
            <pc:sldMk cId="2369716178" sldId="257"/>
            <ac:grpSpMk id="11" creationId="{96AF5BED-1831-4A88-91BC-55D58BF9F232}"/>
          </ac:grpSpMkLst>
        </pc:grpChg>
        <pc:picChg chg="add">
          <ac:chgData name="Abdullatif Abdullah S AlShehri" userId="e7187da4-af58-4815-aad4-36c0bbad0cf5" providerId="ADAL" clId="{CB56C80C-F4E9-46A1-999F-BE15320D9939}" dt="2021-04-05T12:22:29.506" v="42" actId="26606"/>
          <ac:picMkLst>
            <pc:docMk/>
            <pc:sldMk cId="2369716178" sldId="257"/>
            <ac:picMk id="5" creationId="{C1BA4500-A573-45FB-8B5A-D6F220A4617C}"/>
          </ac:picMkLst>
        </pc:picChg>
      </pc:sldChg>
      <pc:sldChg chg="addSp delSp modSp new mod setBg setClrOvrMap">
        <pc:chgData name="Abdullatif Abdullah S AlShehri" userId="e7187da4-af58-4815-aad4-36c0bbad0cf5" providerId="ADAL" clId="{CB56C80C-F4E9-46A1-999F-BE15320D9939}" dt="2021-04-05T12:36:58.354" v="134" actId="20577"/>
        <pc:sldMkLst>
          <pc:docMk/>
          <pc:sldMk cId="870661016" sldId="258"/>
        </pc:sldMkLst>
        <pc:spChg chg="mod">
          <ac:chgData name="Abdullatif Abdullah S AlShehri" userId="e7187da4-af58-4815-aad4-36c0bbad0cf5" providerId="ADAL" clId="{CB56C80C-F4E9-46A1-999F-BE15320D9939}" dt="2021-04-05T12:33:30.980" v="112" actId="26606"/>
          <ac:spMkLst>
            <pc:docMk/>
            <pc:sldMk cId="870661016" sldId="258"/>
            <ac:spMk id="2" creationId="{543E4BFF-BDB8-4642-9486-B0738DCE8175}"/>
          </ac:spMkLst>
        </pc:spChg>
        <pc:spChg chg="add del mod">
          <ac:chgData name="Abdullatif Abdullah S AlShehri" userId="e7187da4-af58-4815-aad4-36c0bbad0cf5" providerId="ADAL" clId="{CB56C80C-F4E9-46A1-999F-BE15320D9939}" dt="2021-04-05T12:23:26.389" v="54" actId="26606"/>
          <ac:spMkLst>
            <pc:docMk/>
            <pc:sldMk cId="870661016" sldId="258"/>
            <ac:spMk id="3" creationId="{27277BF4-1309-4123-9A35-EDAB67648FA4}"/>
          </ac:spMkLst>
        </pc:spChg>
        <pc:spChg chg="add del">
          <ac:chgData name="Abdullatif Abdullah S AlShehri" userId="e7187da4-af58-4815-aad4-36c0bbad0cf5" providerId="ADAL" clId="{CB56C80C-F4E9-46A1-999F-BE15320D9939}" dt="2021-04-05T12:23:22.364" v="51" actId="26606"/>
          <ac:spMkLst>
            <pc:docMk/>
            <pc:sldMk cId="870661016" sldId="258"/>
            <ac:spMk id="8" creationId="{7464957B-1F8B-46F1-9073-D940769FC3AC}"/>
          </ac:spMkLst>
        </pc:spChg>
        <pc:spChg chg="add del">
          <ac:chgData name="Abdullatif Abdullah S AlShehri" userId="e7187da4-af58-4815-aad4-36c0bbad0cf5" providerId="ADAL" clId="{CB56C80C-F4E9-46A1-999F-BE15320D9939}" dt="2021-04-05T12:23:10.377" v="49" actId="26606"/>
          <ac:spMkLst>
            <pc:docMk/>
            <pc:sldMk cId="870661016" sldId="258"/>
            <ac:spMk id="9" creationId="{2E442304-DDBD-4F7B-8017-36BCC863FB40}"/>
          </ac:spMkLst>
        </pc:spChg>
        <pc:spChg chg="add del">
          <ac:chgData name="Abdullatif Abdullah S AlShehri" userId="e7187da4-af58-4815-aad4-36c0bbad0cf5" providerId="ADAL" clId="{CB56C80C-F4E9-46A1-999F-BE15320D9939}" dt="2021-04-05T12:23:10.377" v="49" actId="26606"/>
          <ac:spMkLst>
            <pc:docMk/>
            <pc:sldMk cId="870661016" sldId="258"/>
            <ac:spMk id="11" creationId="{5E107275-3853-46FD-A241-DE4355A42675}"/>
          </ac:spMkLst>
        </pc:spChg>
        <pc:spChg chg="add del">
          <ac:chgData name="Abdullatif Abdullah S AlShehri" userId="e7187da4-af58-4815-aad4-36c0bbad0cf5" providerId="ADAL" clId="{CB56C80C-F4E9-46A1-999F-BE15320D9939}" dt="2021-04-05T12:23:22.364" v="51" actId="26606"/>
          <ac:spMkLst>
            <pc:docMk/>
            <pc:sldMk cId="870661016" sldId="258"/>
            <ac:spMk id="17" creationId="{27277BF4-1309-4123-9A35-EDAB67648FA4}"/>
          </ac:spMkLst>
        </pc:spChg>
        <pc:spChg chg="add del">
          <ac:chgData name="Abdullatif Abdullah S AlShehri" userId="e7187da4-af58-4815-aad4-36c0bbad0cf5" providerId="ADAL" clId="{CB56C80C-F4E9-46A1-999F-BE15320D9939}" dt="2021-04-05T12:23:26.357" v="53" actId="26606"/>
          <ac:spMkLst>
            <pc:docMk/>
            <pc:sldMk cId="870661016" sldId="258"/>
            <ac:spMk id="19" creationId="{5A0118C5-4F8D-4CF4-BADD-53FEACC6C42A}"/>
          </ac:spMkLst>
        </pc:spChg>
        <pc:spChg chg="add del">
          <ac:chgData name="Abdullatif Abdullah S AlShehri" userId="e7187da4-af58-4815-aad4-36c0bbad0cf5" providerId="ADAL" clId="{CB56C80C-F4E9-46A1-999F-BE15320D9939}" dt="2021-04-05T12:23:26.357" v="53" actId="26606"/>
          <ac:spMkLst>
            <pc:docMk/>
            <pc:sldMk cId="870661016" sldId="258"/>
            <ac:spMk id="20" creationId="{4C6598AB-1C17-4D54-951C-A082D94ACB7A}"/>
          </ac:spMkLst>
        </pc:spChg>
        <pc:spChg chg="add del">
          <ac:chgData name="Abdullatif Abdullah S AlShehri" userId="e7187da4-af58-4815-aad4-36c0bbad0cf5" providerId="ADAL" clId="{CB56C80C-F4E9-46A1-999F-BE15320D9939}" dt="2021-04-05T12:23:26.357" v="53" actId="26606"/>
          <ac:spMkLst>
            <pc:docMk/>
            <pc:sldMk cId="870661016" sldId="258"/>
            <ac:spMk id="21" creationId="{4E0A5C5C-2A95-428E-9F6A-0D29EBD57C9F}"/>
          </ac:spMkLst>
        </pc:spChg>
        <pc:spChg chg="add del">
          <ac:chgData name="Abdullatif Abdullah S AlShehri" userId="e7187da4-af58-4815-aad4-36c0bbad0cf5" providerId="ADAL" clId="{CB56C80C-F4E9-46A1-999F-BE15320D9939}" dt="2021-04-05T12:23:26.357" v="53" actId="26606"/>
          <ac:spMkLst>
            <pc:docMk/>
            <pc:sldMk cId="870661016" sldId="258"/>
            <ac:spMk id="22" creationId="{C83B66D7-137D-4AC1-B172-53D60F08BEB5}"/>
          </ac:spMkLst>
        </pc:spChg>
        <pc:spChg chg="add del">
          <ac:chgData name="Abdullatif Abdullah S AlShehri" userId="e7187da4-af58-4815-aad4-36c0bbad0cf5" providerId="ADAL" clId="{CB56C80C-F4E9-46A1-999F-BE15320D9939}" dt="2021-04-05T12:23:26.357" v="53" actId="26606"/>
          <ac:spMkLst>
            <pc:docMk/>
            <pc:sldMk cId="870661016" sldId="258"/>
            <ac:spMk id="23" creationId="{1056F38F-7C4E-461D-8709-7D0024AE1F79}"/>
          </ac:spMkLst>
        </pc:spChg>
        <pc:spChg chg="add del">
          <ac:chgData name="Abdullatif Abdullah S AlShehri" userId="e7187da4-af58-4815-aad4-36c0bbad0cf5" providerId="ADAL" clId="{CB56C80C-F4E9-46A1-999F-BE15320D9939}" dt="2021-04-05T12:23:26.357" v="53" actId="26606"/>
          <ac:spMkLst>
            <pc:docMk/>
            <pc:sldMk cId="870661016" sldId="258"/>
            <ac:spMk id="24" creationId="{F6B92503-6984-4D15-8B98-8718709B785D}"/>
          </ac:spMkLst>
        </pc:spChg>
        <pc:spChg chg="add del">
          <ac:chgData name="Abdullatif Abdullah S AlShehri" userId="e7187da4-af58-4815-aad4-36c0bbad0cf5" providerId="ADAL" clId="{CB56C80C-F4E9-46A1-999F-BE15320D9939}" dt="2021-04-05T12:23:26.357" v="53" actId="26606"/>
          <ac:spMkLst>
            <pc:docMk/>
            <pc:sldMk cId="870661016" sldId="258"/>
            <ac:spMk id="25" creationId="{C7278469-3C3C-49CE-AEEE-E176A4900B78}"/>
          </ac:spMkLst>
        </pc:spChg>
        <pc:spChg chg="add del">
          <ac:chgData name="Abdullatif Abdullah S AlShehri" userId="e7187da4-af58-4815-aad4-36c0bbad0cf5" providerId="ADAL" clId="{CB56C80C-F4E9-46A1-999F-BE15320D9939}" dt="2021-04-05T12:23:26.357" v="53" actId="26606"/>
          <ac:spMkLst>
            <pc:docMk/>
            <pc:sldMk cId="870661016" sldId="258"/>
            <ac:spMk id="26" creationId="{08DDF938-524E-4C18-A47D-C00627832366}"/>
          </ac:spMkLst>
        </pc:spChg>
        <pc:spChg chg="add del">
          <ac:chgData name="Abdullatif Abdullah S AlShehri" userId="e7187da4-af58-4815-aad4-36c0bbad0cf5" providerId="ADAL" clId="{CB56C80C-F4E9-46A1-999F-BE15320D9939}" dt="2021-04-05T12:23:26.357" v="53" actId="26606"/>
          <ac:spMkLst>
            <pc:docMk/>
            <pc:sldMk cId="870661016" sldId="258"/>
            <ac:spMk id="34" creationId="{27277BF4-1309-4123-9A35-EDAB67648FA4}"/>
          </ac:spMkLst>
        </pc:spChg>
        <pc:spChg chg="add del">
          <ac:chgData name="Abdullatif Abdullah S AlShehri" userId="e7187da4-af58-4815-aad4-36c0bbad0cf5" providerId="ADAL" clId="{CB56C80C-F4E9-46A1-999F-BE15320D9939}" dt="2021-04-05T12:33:30.980" v="112" actId="26606"/>
          <ac:spMkLst>
            <pc:docMk/>
            <pc:sldMk cId="870661016" sldId="258"/>
            <ac:spMk id="36" creationId="{2E442304-DDBD-4F7B-8017-36BCC863FB40}"/>
          </ac:spMkLst>
        </pc:spChg>
        <pc:spChg chg="add del">
          <ac:chgData name="Abdullatif Abdullah S AlShehri" userId="e7187da4-af58-4815-aad4-36c0bbad0cf5" providerId="ADAL" clId="{CB56C80C-F4E9-46A1-999F-BE15320D9939}" dt="2021-04-05T12:33:30.980" v="112" actId="26606"/>
          <ac:spMkLst>
            <pc:docMk/>
            <pc:sldMk cId="870661016" sldId="258"/>
            <ac:spMk id="37" creationId="{5E107275-3853-46FD-A241-DE4355A42675}"/>
          </ac:spMkLst>
        </pc:spChg>
        <pc:spChg chg="add del">
          <ac:chgData name="Abdullatif Abdullah S AlShehri" userId="e7187da4-af58-4815-aad4-36c0bbad0cf5" providerId="ADAL" clId="{CB56C80C-F4E9-46A1-999F-BE15320D9939}" dt="2021-04-05T12:33:30.980" v="112" actId="26606"/>
          <ac:spMkLst>
            <pc:docMk/>
            <pc:sldMk cId="870661016" sldId="258"/>
            <ac:spMk id="43" creationId="{1A9F7B4E-B03D-4F64-BE33-00D074458D45}"/>
          </ac:spMkLst>
        </pc:spChg>
        <pc:spChg chg="add del">
          <ac:chgData name="Abdullatif Abdullah S AlShehri" userId="e7187da4-af58-4815-aad4-36c0bbad0cf5" providerId="ADAL" clId="{CB56C80C-F4E9-46A1-999F-BE15320D9939}" dt="2021-04-05T12:33:30.980" v="112" actId="26606"/>
          <ac:spMkLst>
            <pc:docMk/>
            <pc:sldMk cId="870661016" sldId="258"/>
            <ac:spMk id="45" creationId="{7E2BE7F7-CA89-4002-ACCE-A478AEA24F5E}"/>
          </ac:spMkLst>
        </pc:spChg>
        <pc:grpChg chg="add del">
          <ac:chgData name="Abdullatif Abdullah S AlShehri" userId="e7187da4-af58-4815-aad4-36c0bbad0cf5" providerId="ADAL" clId="{CB56C80C-F4E9-46A1-999F-BE15320D9939}" dt="2021-04-05T12:23:22.364" v="51" actId="26606"/>
          <ac:grpSpMkLst>
            <pc:docMk/>
            <pc:sldMk cId="870661016" sldId="258"/>
            <ac:grpSpMk id="10" creationId="{FC91084A-84B2-4C3A-99F0-DF6110353F5E}"/>
          </ac:grpSpMkLst>
        </pc:grpChg>
        <pc:grpChg chg="add del">
          <ac:chgData name="Abdullatif Abdullah S AlShehri" userId="e7187da4-af58-4815-aad4-36c0bbad0cf5" providerId="ADAL" clId="{CB56C80C-F4E9-46A1-999F-BE15320D9939}" dt="2021-04-05T12:23:22.364" v="51" actId="26606"/>
          <ac:grpSpMkLst>
            <pc:docMk/>
            <pc:sldMk cId="870661016" sldId="258"/>
            <ac:grpSpMk id="14" creationId="{FC80B9DE-94F0-4316-BC8A-C6ADA7FF0249}"/>
          </ac:grpSpMkLst>
        </pc:grpChg>
        <pc:grpChg chg="add del">
          <ac:chgData name="Abdullatif Abdullah S AlShehri" userId="e7187da4-af58-4815-aad4-36c0bbad0cf5" providerId="ADAL" clId="{CB56C80C-F4E9-46A1-999F-BE15320D9939}" dt="2021-04-05T12:23:26.357" v="53" actId="26606"/>
          <ac:grpSpMkLst>
            <pc:docMk/>
            <pc:sldMk cId="870661016" sldId="258"/>
            <ac:grpSpMk id="16" creationId="{93DC754C-7E09-422D-A8BB-AF632E90DFA2}"/>
          </ac:grpSpMkLst>
        </pc:grpChg>
        <pc:grpChg chg="add del">
          <ac:chgData name="Abdullatif Abdullah S AlShehri" userId="e7187da4-af58-4815-aad4-36c0bbad0cf5" providerId="ADAL" clId="{CB56C80C-F4E9-46A1-999F-BE15320D9939}" dt="2021-04-05T12:23:26.357" v="53" actId="26606"/>
          <ac:grpSpMkLst>
            <pc:docMk/>
            <pc:sldMk cId="870661016" sldId="258"/>
            <ac:grpSpMk id="28" creationId="{3773FAF5-C452-4455-9411-D6AF5EBD4CA9}"/>
          </ac:grpSpMkLst>
        </pc:grpChg>
        <pc:graphicFrameChg chg="add del">
          <ac:chgData name="Abdullatif Abdullah S AlShehri" userId="e7187da4-af58-4815-aad4-36c0bbad0cf5" providerId="ADAL" clId="{CB56C80C-F4E9-46A1-999F-BE15320D9939}" dt="2021-04-05T12:23:10.377" v="49" actId="26606"/>
          <ac:graphicFrameMkLst>
            <pc:docMk/>
            <pc:sldMk cId="870661016" sldId="258"/>
            <ac:graphicFrameMk id="5" creationId="{466F504A-23F7-4818-9C66-5831FA1CE969}"/>
          </ac:graphicFrameMkLst>
        </pc:graphicFrameChg>
        <pc:graphicFrameChg chg="add mod modGraphic">
          <ac:chgData name="Abdullatif Abdullah S AlShehri" userId="e7187da4-af58-4815-aad4-36c0bbad0cf5" providerId="ADAL" clId="{CB56C80C-F4E9-46A1-999F-BE15320D9939}" dt="2021-04-05T12:36:58.354" v="134" actId="20577"/>
          <ac:graphicFrameMkLst>
            <pc:docMk/>
            <pc:sldMk cId="870661016" sldId="258"/>
            <ac:graphicFrameMk id="38" creationId="{466F504A-23F7-4818-9C66-5831FA1CE969}"/>
          </ac:graphicFrameMkLst>
        </pc:graphicFrameChg>
      </pc:sldChg>
      <pc:sldChg chg="addSp delSp modSp new mod setBg">
        <pc:chgData name="Abdullatif Abdullah S AlShehri" userId="e7187da4-af58-4815-aad4-36c0bbad0cf5" providerId="ADAL" clId="{CB56C80C-F4E9-46A1-999F-BE15320D9939}" dt="2021-04-05T12:24:37.544" v="58" actId="26606"/>
        <pc:sldMkLst>
          <pc:docMk/>
          <pc:sldMk cId="2767172054" sldId="259"/>
        </pc:sldMkLst>
        <pc:spChg chg="mod">
          <ac:chgData name="Abdullatif Abdullah S AlShehri" userId="e7187da4-af58-4815-aad4-36c0bbad0cf5" providerId="ADAL" clId="{CB56C80C-F4E9-46A1-999F-BE15320D9939}" dt="2021-04-05T12:24:37.544" v="58" actId="26606"/>
          <ac:spMkLst>
            <pc:docMk/>
            <pc:sldMk cId="2767172054" sldId="259"/>
            <ac:spMk id="2" creationId="{CF52AA80-299A-485B-AE22-9E71B15D34DE}"/>
          </ac:spMkLst>
        </pc:spChg>
        <pc:spChg chg="del">
          <ac:chgData name="Abdullatif Abdullah S AlShehri" userId="e7187da4-af58-4815-aad4-36c0bbad0cf5" providerId="ADAL" clId="{CB56C80C-F4E9-46A1-999F-BE15320D9939}" dt="2021-04-05T12:24:37.544" v="58" actId="26606"/>
          <ac:spMkLst>
            <pc:docMk/>
            <pc:sldMk cId="2767172054" sldId="259"/>
            <ac:spMk id="3" creationId="{E8F2A8AF-E9FF-46DD-A744-E013AF3510CD}"/>
          </ac:spMkLst>
        </pc:spChg>
        <pc:spChg chg="add">
          <ac:chgData name="Abdullatif Abdullah S AlShehri" userId="e7187da4-af58-4815-aad4-36c0bbad0cf5" providerId="ADAL" clId="{CB56C80C-F4E9-46A1-999F-BE15320D9939}" dt="2021-04-05T12:24:37.544" v="58" actId="26606"/>
          <ac:spMkLst>
            <pc:docMk/>
            <pc:sldMk cId="2767172054" sldId="259"/>
            <ac:spMk id="9" creationId="{1825AC39-5F85-4CAA-8A81-A1287086B2B6}"/>
          </ac:spMkLst>
        </pc:spChg>
        <pc:spChg chg="add">
          <ac:chgData name="Abdullatif Abdullah S AlShehri" userId="e7187da4-af58-4815-aad4-36c0bbad0cf5" providerId="ADAL" clId="{CB56C80C-F4E9-46A1-999F-BE15320D9939}" dt="2021-04-05T12:24:37.544" v="58" actId="26606"/>
          <ac:spMkLst>
            <pc:docMk/>
            <pc:sldMk cId="2767172054" sldId="259"/>
            <ac:spMk id="11" creationId="{95DA4D23-37FC-4B90-8188-F0377C5FF44B}"/>
          </ac:spMkLst>
        </pc:spChg>
        <pc:spChg chg="add">
          <ac:chgData name="Abdullatif Abdullah S AlShehri" userId="e7187da4-af58-4815-aad4-36c0bbad0cf5" providerId="ADAL" clId="{CB56C80C-F4E9-46A1-999F-BE15320D9939}" dt="2021-04-05T12:24:37.544" v="58" actId="26606"/>
          <ac:spMkLst>
            <pc:docMk/>
            <pc:sldMk cId="2767172054" sldId="259"/>
            <ac:spMk id="13" creationId="{A7A4B465-FBCC-4CD4-89A1-82992A7B47FF}"/>
          </ac:spMkLst>
        </pc:spChg>
        <pc:spChg chg="add">
          <ac:chgData name="Abdullatif Abdullah S AlShehri" userId="e7187da4-af58-4815-aad4-36c0bbad0cf5" providerId="ADAL" clId="{CB56C80C-F4E9-46A1-999F-BE15320D9939}" dt="2021-04-05T12:24:37.544" v="58" actId="26606"/>
          <ac:spMkLst>
            <pc:docMk/>
            <pc:sldMk cId="2767172054" sldId="259"/>
            <ac:spMk id="15" creationId="{909E572F-9CDC-4214-9D42-FF0017649590}"/>
          </ac:spMkLst>
        </pc:spChg>
        <pc:picChg chg="add mod">
          <ac:chgData name="Abdullatif Abdullah S AlShehri" userId="e7187da4-af58-4815-aad4-36c0bbad0cf5" providerId="ADAL" clId="{CB56C80C-F4E9-46A1-999F-BE15320D9939}" dt="2021-04-05T12:24:37.544" v="58" actId="26606"/>
          <ac:picMkLst>
            <pc:docMk/>
            <pc:sldMk cId="2767172054" sldId="259"/>
            <ac:picMk id="4" creationId="{50AA31EB-AA4F-4732-822A-71440F4FC2E9}"/>
          </ac:picMkLst>
        </pc:picChg>
      </pc:sldChg>
      <pc:sldChg chg="addSp delSp modSp new mod setBg">
        <pc:chgData name="Abdullatif Abdullah S AlShehri" userId="e7187da4-af58-4815-aad4-36c0bbad0cf5" providerId="ADAL" clId="{CB56C80C-F4E9-46A1-999F-BE15320D9939}" dt="2021-04-05T12:25:29.535" v="64" actId="1076"/>
        <pc:sldMkLst>
          <pc:docMk/>
          <pc:sldMk cId="4240692039" sldId="260"/>
        </pc:sldMkLst>
        <pc:spChg chg="mod">
          <ac:chgData name="Abdullatif Abdullah S AlShehri" userId="e7187da4-af58-4815-aad4-36c0bbad0cf5" providerId="ADAL" clId="{CB56C80C-F4E9-46A1-999F-BE15320D9939}" dt="2021-04-05T12:25:22.771" v="62" actId="26606"/>
          <ac:spMkLst>
            <pc:docMk/>
            <pc:sldMk cId="4240692039" sldId="260"/>
            <ac:spMk id="2" creationId="{0E6027CA-8F7A-4D17-A5FC-4FF869469C6F}"/>
          </ac:spMkLst>
        </pc:spChg>
        <pc:spChg chg="del">
          <ac:chgData name="Abdullatif Abdullah S AlShehri" userId="e7187da4-af58-4815-aad4-36c0bbad0cf5" providerId="ADAL" clId="{CB56C80C-F4E9-46A1-999F-BE15320D9939}" dt="2021-04-05T12:25:22.771" v="62" actId="26606"/>
          <ac:spMkLst>
            <pc:docMk/>
            <pc:sldMk cId="4240692039" sldId="260"/>
            <ac:spMk id="3" creationId="{B0DDFC69-A19B-4404-9D23-E932AF1E90E4}"/>
          </ac:spMkLst>
        </pc:spChg>
        <pc:spChg chg="add">
          <ac:chgData name="Abdullatif Abdullah S AlShehri" userId="e7187da4-af58-4815-aad4-36c0bbad0cf5" providerId="ADAL" clId="{CB56C80C-F4E9-46A1-999F-BE15320D9939}" dt="2021-04-05T12:25:22.771" v="62" actId="26606"/>
          <ac:spMkLst>
            <pc:docMk/>
            <pc:sldMk cId="4240692039" sldId="260"/>
            <ac:spMk id="9" creationId="{6753252F-4873-4F63-801D-CC719279A7D5}"/>
          </ac:spMkLst>
        </pc:spChg>
        <pc:spChg chg="add">
          <ac:chgData name="Abdullatif Abdullah S AlShehri" userId="e7187da4-af58-4815-aad4-36c0bbad0cf5" providerId="ADAL" clId="{CB56C80C-F4E9-46A1-999F-BE15320D9939}" dt="2021-04-05T12:25:22.771" v="62" actId="26606"/>
          <ac:spMkLst>
            <pc:docMk/>
            <pc:sldMk cId="4240692039" sldId="260"/>
            <ac:spMk id="11" creationId="{047C8CCB-F95D-4249-92DD-651249D3535A}"/>
          </ac:spMkLst>
        </pc:spChg>
        <pc:picChg chg="add mod">
          <ac:chgData name="Abdullatif Abdullah S AlShehri" userId="e7187da4-af58-4815-aad4-36c0bbad0cf5" providerId="ADAL" clId="{CB56C80C-F4E9-46A1-999F-BE15320D9939}" dt="2021-04-05T12:25:29.535" v="64" actId="1076"/>
          <ac:picMkLst>
            <pc:docMk/>
            <pc:sldMk cId="4240692039" sldId="260"/>
            <ac:picMk id="4" creationId="{B799A705-674A-40E4-B283-C80BF05A173C}"/>
          </ac:picMkLst>
        </pc:picChg>
      </pc:sldChg>
      <pc:sldChg chg="addSp delSp modSp new mod setBg">
        <pc:chgData name="Abdullatif Abdullah S AlShehri" userId="e7187da4-af58-4815-aad4-36c0bbad0cf5" providerId="ADAL" clId="{CB56C80C-F4E9-46A1-999F-BE15320D9939}" dt="2021-04-05T12:33:46.333" v="114" actId="12"/>
        <pc:sldMkLst>
          <pc:docMk/>
          <pc:sldMk cId="1894965289" sldId="261"/>
        </pc:sldMkLst>
        <pc:spChg chg="mod">
          <ac:chgData name="Abdullatif Abdullah S AlShehri" userId="e7187da4-af58-4815-aad4-36c0bbad0cf5" providerId="ADAL" clId="{CB56C80C-F4E9-46A1-999F-BE15320D9939}" dt="2021-04-05T12:26:11.232" v="73" actId="26606"/>
          <ac:spMkLst>
            <pc:docMk/>
            <pc:sldMk cId="1894965289" sldId="261"/>
            <ac:spMk id="2" creationId="{C537A05A-1694-4CAC-A941-30FCE268F389}"/>
          </ac:spMkLst>
        </pc:spChg>
        <pc:spChg chg="mod">
          <ac:chgData name="Abdullatif Abdullah S AlShehri" userId="e7187da4-af58-4815-aad4-36c0bbad0cf5" providerId="ADAL" clId="{CB56C80C-F4E9-46A1-999F-BE15320D9939}" dt="2021-04-05T12:33:46.333" v="114" actId="12"/>
          <ac:spMkLst>
            <pc:docMk/>
            <pc:sldMk cId="1894965289" sldId="261"/>
            <ac:spMk id="3" creationId="{9D5FE438-F59E-4598-8DC2-BFAF45485FC0}"/>
          </ac:spMkLst>
        </pc:spChg>
        <pc:spChg chg="add">
          <ac:chgData name="Abdullatif Abdullah S AlShehri" userId="e7187da4-af58-4815-aad4-36c0bbad0cf5" providerId="ADAL" clId="{CB56C80C-F4E9-46A1-999F-BE15320D9939}" dt="2021-04-05T12:26:11.232" v="73" actId="26606"/>
          <ac:spMkLst>
            <pc:docMk/>
            <pc:sldMk cId="1894965289" sldId="261"/>
            <ac:spMk id="11" creationId="{21540236-BFD5-4A9D-8840-4703E7F76825}"/>
          </ac:spMkLst>
        </pc:spChg>
        <pc:spChg chg="add">
          <ac:chgData name="Abdullatif Abdullah S AlShehri" userId="e7187da4-af58-4815-aad4-36c0bbad0cf5" providerId="ADAL" clId="{CB56C80C-F4E9-46A1-999F-BE15320D9939}" dt="2021-04-05T12:26:11.232" v="73" actId="26606"/>
          <ac:spMkLst>
            <pc:docMk/>
            <pc:sldMk cId="1894965289" sldId="261"/>
            <ac:spMk id="12" creationId="{2C61293E-6EBE-43EF-A52C-9BEBFD7679D4}"/>
          </ac:spMkLst>
        </pc:spChg>
        <pc:picChg chg="add del">
          <ac:chgData name="Abdullatif Abdullah S AlShehri" userId="e7187da4-af58-4815-aad4-36c0bbad0cf5" providerId="ADAL" clId="{CB56C80C-F4E9-46A1-999F-BE15320D9939}" dt="2021-04-05T12:26:11.217" v="72" actId="26606"/>
          <ac:picMkLst>
            <pc:docMk/>
            <pc:sldMk cId="1894965289" sldId="261"/>
            <ac:picMk id="5" creationId="{D185ACB5-EA7E-4F0B-869D-12D635113ACE}"/>
          </ac:picMkLst>
        </pc:picChg>
        <pc:picChg chg="add">
          <ac:chgData name="Abdullatif Abdullah S AlShehri" userId="e7187da4-af58-4815-aad4-36c0bbad0cf5" providerId="ADAL" clId="{CB56C80C-F4E9-46A1-999F-BE15320D9939}" dt="2021-04-05T12:26:11.232" v="73" actId="26606"/>
          <ac:picMkLst>
            <pc:docMk/>
            <pc:sldMk cId="1894965289" sldId="261"/>
            <ac:picMk id="13" creationId="{6A4A6114-8CC1-4F8A-B87A-D9D9D652B93A}"/>
          </ac:picMkLst>
        </pc:picChg>
        <pc:cxnChg chg="add del">
          <ac:chgData name="Abdullatif Abdullah S AlShehri" userId="e7187da4-af58-4815-aad4-36c0bbad0cf5" providerId="ADAL" clId="{CB56C80C-F4E9-46A1-999F-BE15320D9939}" dt="2021-04-05T12:26:11.217" v="72" actId="26606"/>
          <ac:cxnSpMkLst>
            <pc:docMk/>
            <pc:sldMk cId="1894965289" sldId="261"/>
            <ac:cxnSpMk id="9" creationId="{A7F400EE-A8A5-48AF-B4D6-291B52C6F0B0}"/>
          </ac:cxnSpMkLst>
        </pc:cxnChg>
      </pc:sldChg>
      <pc:sldChg chg="addSp delSp modSp new mod setBg">
        <pc:chgData name="Abdullatif Abdullah S AlShehri" userId="e7187da4-af58-4815-aad4-36c0bbad0cf5" providerId="ADAL" clId="{CB56C80C-F4E9-46A1-999F-BE15320D9939}" dt="2021-04-05T12:27:08.519" v="76" actId="26606"/>
        <pc:sldMkLst>
          <pc:docMk/>
          <pc:sldMk cId="2363483867" sldId="262"/>
        </pc:sldMkLst>
        <pc:spChg chg="mod">
          <ac:chgData name="Abdullatif Abdullah S AlShehri" userId="e7187da4-af58-4815-aad4-36c0bbad0cf5" providerId="ADAL" clId="{CB56C80C-F4E9-46A1-999F-BE15320D9939}" dt="2021-04-05T12:27:08.519" v="76" actId="26606"/>
          <ac:spMkLst>
            <pc:docMk/>
            <pc:sldMk cId="2363483867" sldId="262"/>
            <ac:spMk id="2" creationId="{E5A02C16-E78B-4AB6-AC1F-EE6ADDD6D1B8}"/>
          </ac:spMkLst>
        </pc:spChg>
        <pc:spChg chg="del">
          <ac:chgData name="Abdullatif Abdullah S AlShehri" userId="e7187da4-af58-4815-aad4-36c0bbad0cf5" providerId="ADAL" clId="{CB56C80C-F4E9-46A1-999F-BE15320D9939}" dt="2021-04-05T12:27:04.317" v="75"/>
          <ac:spMkLst>
            <pc:docMk/>
            <pc:sldMk cId="2363483867" sldId="262"/>
            <ac:spMk id="3" creationId="{75C15361-7422-4DF5-A2F3-0857114BFB48}"/>
          </ac:spMkLst>
        </pc:spChg>
        <pc:spChg chg="add">
          <ac:chgData name="Abdullatif Abdullah S AlShehri" userId="e7187da4-af58-4815-aad4-36c0bbad0cf5" providerId="ADAL" clId="{CB56C80C-F4E9-46A1-999F-BE15320D9939}" dt="2021-04-05T12:27:08.519" v="76" actId="26606"/>
          <ac:spMkLst>
            <pc:docMk/>
            <pc:sldMk cId="2363483867" sldId="262"/>
            <ac:spMk id="9" creationId="{665DBBEF-238B-476B-96AB-8AAC3224ECEA}"/>
          </ac:spMkLst>
        </pc:spChg>
        <pc:spChg chg="add">
          <ac:chgData name="Abdullatif Abdullah S AlShehri" userId="e7187da4-af58-4815-aad4-36c0bbad0cf5" providerId="ADAL" clId="{CB56C80C-F4E9-46A1-999F-BE15320D9939}" dt="2021-04-05T12:27:08.519" v="76" actId="26606"/>
          <ac:spMkLst>
            <pc:docMk/>
            <pc:sldMk cId="2363483867" sldId="262"/>
            <ac:spMk id="11" creationId="{3FCFB1DE-0B7E-48CC-BA90-B2AB0889F9D6}"/>
          </ac:spMkLst>
        </pc:spChg>
        <pc:picChg chg="add mod">
          <ac:chgData name="Abdullatif Abdullah S AlShehri" userId="e7187da4-af58-4815-aad4-36c0bbad0cf5" providerId="ADAL" clId="{CB56C80C-F4E9-46A1-999F-BE15320D9939}" dt="2021-04-05T12:27:08.519" v="76" actId="26606"/>
          <ac:picMkLst>
            <pc:docMk/>
            <pc:sldMk cId="2363483867" sldId="262"/>
            <ac:picMk id="4" creationId="{FBC7594A-248B-45DF-97ED-B857F35C4FA9}"/>
          </ac:picMkLst>
        </pc:picChg>
      </pc:sldChg>
      <pc:sldChg chg="addSp delSp modSp new mod setBg">
        <pc:chgData name="Abdullatif Abdullah S AlShehri" userId="e7187da4-af58-4815-aad4-36c0bbad0cf5" providerId="ADAL" clId="{CB56C80C-F4E9-46A1-999F-BE15320D9939}" dt="2021-04-05T12:27:39.589" v="80" actId="14100"/>
        <pc:sldMkLst>
          <pc:docMk/>
          <pc:sldMk cId="935461350" sldId="263"/>
        </pc:sldMkLst>
        <pc:spChg chg="mod">
          <ac:chgData name="Abdullatif Abdullah S AlShehri" userId="e7187da4-af58-4815-aad4-36c0bbad0cf5" providerId="ADAL" clId="{CB56C80C-F4E9-46A1-999F-BE15320D9939}" dt="2021-04-05T12:27:37.110" v="79" actId="26606"/>
          <ac:spMkLst>
            <pc:docMk/>
            <pc:sldMk cId="935461350" sldId="263"/>
            <ac:spMk id="2" creationId="{625C3613-B3B6-4FDF-B846-19E0584ED5B2}"/>
          </ac:spMkLst>
        </pc:spChg>
        <pc:spChg chg="del">
          <ac:chgData name="Abdullatif Abdullah S AlShehri" userId="e7187da4-af58-4815-aad4-36c0bbad0cf5" providerId="ADAL" clId="{CB56C80C-F4E9-46A1-999F-BE15320D9939}" dt="2021-04-05T12:27:37.110" v="79" actId="26606"/>
          <ac:spMkLst>
            <pc:docMk/>
            <pc:sldMk cId="935461350" sldId="263"/>
            <ac:spMk id="3" creationId="{B2F7E7F6-A0E0-4B51-8F88-842726ACDEC2}"/>
          </ac:spMkLst>
        </pc:spChg>
        <pc:spChg chg="add">
          <ac:chgData name="Abdullatif Abdullah S AlShehri" userId="e7187da4-af58-4815-aad4-36c0bbad0cf5" providerId="ADAL" clId="{CB56C80C-F4E9-46A1-999F-BE15320D9939}" dt="2021-04-05T12:27:37.110" v="79" actId="26606"/>
          <ac:spMkLst>
            <pc:docMk/>
            <pc:sldMk cId="935461350" sldId="263"/>
            <ac:spMk id="9" creationId="{665DBBEF-238B-476B-96AB-8AAC3224ECEA}"/>
          </ac:spMkLst>
        </pc:spChg>
        <pc:spChg chg="add">
          <ac:chgData name="Abdullatif Abdullah S AlShehri" userId="e7187da4-af58-4815-aad4-36c0bbad0cf5" providerId="ADAL" clId="{CB56C80C-F4E9-46A1-999F-BE15320D9939}" dt="2021-04-05T12:27:37.110" v="79" actId="26606"/>
          <ac:spMkLst>
            <pc:docMk/>
            <pc:sldMk cId="935461350" sldId="263"/>
            <ac:spMk id="11" creationId="{3FCFB1DE-0B7E-48CC-BA90-B2AB0889F9D6}"/>
          </ac:spMkLst>
        </pc:spChg>
        <pc:picChg chg="add mod">
          <ac:chgData name="Abdullatif Abdullah S AlShehri" userId="e7187da4-af58-4815-aad4-36c0bbad0cf5" providerId="ADAL" clId="{CB56C80C-F4E9-46A1-999F-BE15320D9939}" dt="2021-04-05T12:27:39.589" v="80" actId="14100"/>
          <ac:picMkLst>
            <pc:docMk/>
            <pc:sldMk cId="935461350" sldId="263"/>
            <ac:picMk id="4" creationId="{57602860-D6A5-4CBD-B46E-216052232A25}"/>
          </ac:picMkLst>
        </pc:picChg>
      </pc:sldChg>
      <pc:sldChg chg="addSp delSp modSp new mod setBg">
        <pc:chgData name="Abdullatif Abdullah S AlShehri" userId="e7187da4-af58-4815-aad4-36c0bbad0cf5" providerId="ADAL" clId="{CB56C80C-F4E9-46A1-999F-BE15320D9939}" dt="2021-04-05T12:29:08.092" v="83" actId="26606"/>
        <pc:sldMkLst>
          <pc:docMk/>
          <pc:sldMk cId="3983311380" sldId="264"/>
        </pc:sldMkLst>
        <pc:spChg chg="mod">
          <ac:chgData name="Abdullatif Abdullah S AlShehri" userId="e7187da4-af58-4815-aad4-36c0bbad0cf5" providerId="ADAL" clId="{CB56C80C-F4E9-46A1-999F-BE15320D9939}" dt="2021-04-05T12:29:08.092" v="83" actId="26606"/>
          <ac:spMkLst>
            <pc:docMk/>
            <pc:sldMk cId="3983311380" sldId="264"/>
            <ac:spMk id="2" creationId="{E8A1F5CF-E90F-40AE-BD09-0C892349C665}"/>
          </ac:spMkLst>
        </pc:spChg>
        <pc:spChg chg="del">
          <ac:chgData name="Abdullatif Abdullah S AlShehri" userId="e7187da4-af58-4815-aad4-36c0bbad0cf5" providerId="ADAL" clId="{CB56C80C-F4E9-46A1-999F-BE15320D9939}" dt="2021-04-05T12:29:08.092" v="83" actId="26606"/>
          <ac:spMkLst>
            <pc:docMk/>
            <pc:sldMk cId="3983311380" sldId="264"/>
            <ac:spMk id="3" creationId="{76B7944D-FBDC-4AAB-A6CA-164DE1263AC4}"/>
          </ac:spMkLst>
        </pc:spChg>
        <pc:spChg chg="add">
          <ac:chgData name="Abdullatif Abdullah S AlShehri" userId="e7187da4-af58-4815-aad4-36c0bbad0cf5" providerId="ADAL" clId="{CB56C80C-F4E9-46A1-999F-BE15320D9939}" dt="2021-04-05T12:29:08.092" v="83" actId="26606"/>
          <ac:spMkLst>
            <pc:docMk/>
            <pc:sldMk cId="3983311380" sldId="264"/>
            <ac:spMk id="9" creationId="{D12DDE76-C203-4047-9998-63900085B5E8}"/>
          </ac:spMkLst>
        </pc:spChg>
        <pc:picChg chg="add mod">
          <ac:chgData name="Abdullatif Abdullah S AlShehri" userId="e7187da4-af58-4815-aad4-36c0bbad0cf5" providerId="ADAL" clId="{CB56C80C-F4E9-46A1-999F-BE15320D9939}" dt="2021-04-05T12:29:08.092" v="83" actId="26606"/>
          <ac:picMkLst>
            <pc:docMk/>
            <pc:sldMk cId="3983311380" sldId="264"/>
            <ac:picMk id="4" creationId="{78972359-4D86-42C4-8849-F38B87FFA3B4}"/>
          </ac:picMkLst>
        </pc:picChg>
      </pc:sldChg>
      <pc:sldChg chg="addSp modSp new mod setBg">
        <pc:chgData name="Abdullatif Abdullah S AlShehri" userId="e7187da4-af58-4815-aad4-36c0bbad0cf5" providerId="ADAL" clId="{CB56C80C-F4E9-46A1-999F-BE15320D9939}" dt="2021-04-05T12:34:06.294" v="115" actId="12"/>
        <pc:sldMkLst>
          <pc:docMk/>
          <pc:sldMk cId="3512678041" sldId="265"/>
        </pc:sldMkLst>
        <pc:spChg chg="mod">
          <ac:chgData name="Abdullatif Abdullah S AlShehri" userId="e7187da4-af58-4815-aad4-36c0bbad0cf5" providerId="ADAL" clId="{CB56C80C-F4E9-46A1-999F-BE15320D9939}" dt="2021-04-05T12:30:08.136" v="89" actId="26606"/>
          <ac:spMkLst>
            <pc:docMk/>
            <pc:sldMk cId="3512678041" sldId="265"/>
            <ac:spMk id="2" creationId="{79476D26-C97F-459B-8871-18BA986DFF7E}"/>
          </ac:spMkLst>
        </pc:spChg>
        <pc:spChg chg="mod">
          <ac:chgData name="Abdullatif Abdullah S AlShehri" userId="e7187da4-af58-4815-aad4-36c0bbad0cf5" providerId="ADAL" clId="{CB56C80C-F4E9-46A1-999F-BE15320D9939}" dt="2021-04-05T12:34:06.294" v="115" actId="12"/>
          <ac:spMkLst>
            <pc:docMk/>
            <pc:sldMk cId="3512678041" sldId="265"/>
            <ac:spMk id="3" creationId="{D32EC259-73C2-49BD-B781-7DB10EE78560}"/>
          </ac:spMkLst>
        </pc:spChg>
        <pc:spChg chg="add">
          <ac:chgData name="Abdullatif Abdullah S AlShehri" userId="e7187da4-af58-4815-aad4-36c0bbad0cf5" providerId="ADAL" clId="{CB56C80C-F4E9-46A1-999F-BE15320D9939}" dt="2021-04-05T12:30:08.136" v="89" actId="26606"/>
          <ac:spMkLst>
            <pc:docMk/>
            <pc:sldMk cId="3512678041" sldId="265"/>
            <ac:spMk id="8" creationId="{777A147A-9ED8-46B4-8660-1B3C2AA880B5}"/>
          </ac:spMkLst>
        </pc:spChg>
        <pc:spChg chg="add">
          <ac:chgData name="Abdullatif Abdullah S AlShehri" userId="e7187da4-af58-4815-aad4-36c0bbad0cf5" providerId="ADAL" clId="{CB56C80C-F4E9-46A1-999F-BE15320D9939}" dt="2021-04-05T12:30:08.136" v="89" actId="26606"/>
          <ac:spMkLst>
            <pc:docMk/>
            <pc:sldMk cId="3512678041" sldId="265"/>
            <ac:spMk id="10" creationId="{5D6C15A0-C087-4593-8414-2B4EC1CDC3DE}"/>
          </ac:spMkLst>
        </pc:spChg>
      </pc:sldChg>
      <pc:sldChg chg="addSp delSp modSp new mod setBg">
        <pc:chgData name="Abdullatif Abdullah S AlShehri" userId="e7187da4-af58-4815-aad4-36c0bbad0cf5" providerId="ADAL" clId="{CB56C80C-F4E9-46A1-999F-BE15320D9939}" dt="2021-04-05T12:34:37.177" v="128" actId="26606"/>
        <pc:sldMkLst>
          <pc:docMk/>
          <pc:sldMk cId="1423470615" sldId="266"/>
        </pc:sldMkLst>
        <pc:spChg chg="mod">
          <ac:chgData name="Abdullatif Abdullah S AlShehri" userId="e7187da4-af58-4815-aad4-36c0bbad0cf5" providerId="ADAL" clId="{CB56C80C-F4E9-46A1-999F-BE15320D9939}" dt="2021-04-05T12:34:37.177" v="128" actId="26606"/>
          <ac:spMkLst>
            <pc:docMk/>
            <pc:sldMk cId="1423470615" sldId="266"/>
            <ac:spMk id="2" creationId="{A5518BDB-11B4-42BF-A163-01E01BA9E306}"/>
          </ac:spMkLst>
        </pc:spChg>
        <pc:spChg chg="del">
          <ac:chgData name="Abdullatif Abdullah S AlShehri" userId="e7187da4-af58-4815-aad4-36c0bbad0cf5" providerId="ADAL" clId="{CB56C80C-F4E9-46A1-999F-BE15320D9939}" dt="2021-04-05T12:34:16.710" v="116" actId="26606"/>
          <ac:spMkLst>
            <pc:docMk/>
            <pc:sldMk cId="1423470615" sldId="266"/>
            <ac:spMk id="3" creationId="{F13CBD9B-A4C4-4CD6-A9D3-A677D779033F}"/>
          </ac:spMkLst>
        </pc:spChg>
        <pc:spChg chg="add del">
          <ac:chgData name="Abdullatif Abdullah S AlShehri" userId="e7187da4-af58-4815-aad4-36c0bbad0cf5" providerId="ADAL" clId="{CB56C80C-F4E9-46A1-999F-BE15320D9939}" dt="2021-04-05T12:34:37.177" v="128" actId="26606"/>
          <ac:spMkLst>
            <pc:docMk/>
            <pc:sldMk cId="1423470615" sldId="266"/>
            <ac:spMk id="8" creationId="{73A25D70-4A55-4F72-B9C5-A69CDBF4DB42}"/>
          </ac:spMkLst>
        </pc:spChg>
        <pc:spChg chg="add del">
          <ac:chgData name="Abdullatif Abdullah S AlShehri" userId="e7187da4-af58-4815-aad4-36c0bbad0cf5" providerId="ADAL" clId="{CB56C80C-F4E9-46A1-999F-BE15320D9939}" dt="2021-04-05T12:34:37.177" v="128" actId="26606"/>
          <ac:spMkLst>
            <pc:docMk/>
            <pc:sldMk cId="1423470615" sldId="266"/>
            <ac:spMk id="10" creationId="{54957100-6D8B-4161-9F2F-C0A949EC84C4}"/>
          </ac:spMkLst>
        </pc:spChg>
        <pc:spChg chg="add del">
          <ac:chgData name="Abdullatif Abdullah S AlShehri" userId="e7187da4-af58-4815-aad4-36c0bbad0cf5" providerId="ADAL" clId="{CB56C80C-F4E9-46A1-999F-BE15320D9939}" dt="2021-04-05T12:34:37.177" v="128" actId="26606"/>
          <ac:spMkLst>
            <pc:docMk/>
            <pc:sldMk cId="1423470615" sldId="266"/>
            <ac:spMk id="12" creationId="{0BD8B065-EE51-4AE2-A94C-86249998FD7B}"/>
          </ac:spMkLst>
        </pc:spChg>
        <pc:spChg chg="add">
          <ac:chgData name="Abdullatif Abdullah S AlShehri" userId="e7187da4-af58-4815-aad4-36c0bbad0cf5" providerId="ADAL" clId="{CB56C80C-F4E9-46A1-999F-BE15320D9939}" dt="2021-04-05T12:34:37.177" v="128" actId="26606"/>
          <ac:spMkLst>
            <pc:docMk/>
            <pc:sldMk cId="1423470615" sldId="266"/>
            <ac:spMk id="29" creationId="{5A292AEA-2528-46C0-B426-95822B6141FB}"/>
          </ac:spMkLst>
        </pc:spChg>
        <pc:spChg chg="add">
          <ac:chgData name="Abdullatif Abdullah S AlShehri" userId="e7187da4-af58-4815-aad4-36c0bbad0cf5" providerId="ADAL" clId="{CB56C80C-F4E9-46A1-999F-BE15320D9939}" dt="2021-04-05T12:34:37.177" v="128" actId="26606"/>
          <ac:spMkLst>
            <pc:docMk/>
            <pc:sldMk cId="1423470615" sldId="266"/>
            <ac:spMk id="31" creationId="{D8B7B198-E4DF-43CD-AD8C-199884323745}"/>
          </ac:spMkLst>
        </pc:spChg>
        <pc:spChg chg="add">
          <ac:chgData name="Abdullatif Abdullah S AlShehri" userId="e7187da4-af58-4815-aad4-36c0bbad0cf5" providerId="ADAL" clId="{CB56C80C-F4E9-46A1-999F-BE15320D9939}" dt="2021-04-05T12:34:37.177" v="128" actId="26606"/>
          <ac:spMkLst>
            <pc:docMk/>
            <pc:sldMk cId="1423470615" sldId="266"/>
            <ac:spMk id="33" creationId="{2BE67753-EA0E-4819-8D22-0B6600CF7231}"/>
          </ac:spMkLst>
        </pc:spChg>
        <pc:grpChg chg="add del">
          <ac:chgData name="Abdullatif Abdullah S AlShehri" userId="e7187da4-af58-4815-aad4-36c0bbad0cf5" providerId="ADAL" clId="{CB56C80C-F4E9-46A1-999F-BE15320D9939}" dt="2021-04-05T12:34:37.177" v="128" actId="26606"/>
          <ac:grpSpMkLst>
            <pc:docMk/>
            <pc:sldMk cId="1423470615" sldId="266"/>
            <ac:grpSpMk id="14" creationId="{18999293-B054-4B57-A26F-D04C2BB11338}"/>
          </ac:grpSpMkLst>
        </pc:grpChg>
        <pc:grpChg chg="add del">
          <ac:chgData name="Abdullatif Abdullah S AlShehri" userId="e7187da4-af58-4815-aad4-36c0bbad0cf5" providerId="ADAL" clId="{CB56C80C-F4E9-46A1-999F-BE15320D9939}" dt="2021-04-05T12:34:37.177" v="128" actId="26606"/>
          <ac:grpSpMkLst>
            <pc:docMk/>
            <pc:sldMk cId="1423470615" sldId="266"/>
            <ac:grpSpMk id="20" creationId="{761945C4-D997-42F3-B59A-984CF0066715}"/>
          </ac:grpSpMkLst>
        </pc:grpChg>
        <pc:grpChg chg="add">
          <ac:chgData name="Abdullatif Abdullah S AlShehri" userId="e7187da4-af58-4815-aad4-36c0bbad0cf5" providerId="ADAL" clId="{CB56C80C-F4E9-46A1-999F-BE15320D9939}" dt="2021-04-05T12:34:37.177" v="128" actId="26606"/>
          <ac:grpSpMkLst>
            <pc:docMk/>
            <pc:sldMk cId="1423470615" sldId="266"/>
            <ac:grpSpMk id="35" creationId="{D76D63AC-0421-45EC-B383-E79A61A78C6B}"/>
          </ac:grpSpMkLst>
        </pc:grpChg>
        <pc:grpChg chg="add">
          <ac:chgData name="Abdullatif Abdullah S AlShehri" userId="e7187da4-af58-4815-aad4-36c0bbad0cf5" providerId="ADAL" clId="{CB56C80C-F4E9-46A1-999F-BE15320D9939}" dt="2021-04-05T12:34:37.177" v="128" actId="26606"/>
          <ac:grpSpMkLst>
            <pc:docMk/>
            <pc:sldMk cId="1423470615" sldId="266"/>
            <ac:grpSpMk id="44" creationId="{87F87F1B-42BA-4AC7-A4E2-41544DDB2CE3}"/>
          </ac:grpSpMkLst>
        </pc:grpChg>
        <pc:grpChg chg="add">
          <ac:chgData name="Abdullatif Abdullah S AlShehri" userId="e7187da4-af58-4815-aad4-36c0bbad0cf5" providerId="ADAL" clId="{CB56C80C-F4E9-46A1-999F-BE15320D9939}" dt="2021-04-05T12:34:37.177" v="128" actId="26606"/>
          <ac:grpSpMkLst>
            <pc:docMk/>
            <pc:sldMk cId="1423470615" sldId="266"/>
            <ac:grpSpMk id="50" creationId="{967346A5-7569-4F15-AB5D-BE3DADF192C0}"/>
          </ac:grpSpMkLst>
        </pc:grpChg>
      </pc:sldChg>
      <pc:sldChg chg="addSp delSp modSp new mod setBg">
        <pc:chgData name="Abdullatif Abdullah S AlShehri" userId="e7187da4-af58-4815-aad4-36c0bbad0cf5" providerId="ADAL" clId="{CB56C80C-F4E9-46A1-999F-BE15320D9939}" dt="2021-04-05T12:32:23.606" v="103" actId="26606"/>
        <pc:sldMkLst>
          <pc:docMk/>
          <pc:sldMk cId="2597044292" sldId="267"/>
        </pc:sldMkLst>
        <pc:spChg chg="mod">
          <ac:chgData name="Abdullatif Abdullah S AlShehri" userId="e7187da4-af58-4815-aad4-36c0bbad0cf5" providerId="ADAL" clId="{CB56C80C-F4E9-46A1-999F-BE15320D9939}" dt="2021-04-05T12:32:23.606" v="103" actId="26606"/>
          <ac:spMkLst>
            <pc:docMk/>
            <pc:sldMk cId="2597044292" sldId="267"/>
            <ac:spMk id="2" creationId="{1AC36E81-6F89-4D75-9A23-805EE6A545D2}"/>
          </ac:spMkLst>
        </pc:spChg>
        <pc:spChg chg="add del mod">
          <ac:chgData name="Abdullatif Abdullah S AlShehri" userId="e7187da4-af58-4815-aad4-36c0bbad0cf5" providerId="ADAL" clId="{CB56C80C-F4E9-46A1-999F-BE15320D9939}" dt="2021-04-05T12:32:23.606" v="103" actId="26606"/>
          <ac:spMkLst>
            <pc:docMk/>
            <pc:sldMk cId="2597044292" sldId="267"/>
            <ac:spMk id="3" creationId="{F8BF7684-8C7D-4CA5-BA44-B28A69B59D5D}"/>
          </ac:spMkLst>
        </pc:spChg>
        <pc:spChg chg="add del">
          <ac:chgData name="Abdullatif Abdullah S AlShehri" userId="e7187da4-af58-4815-aad4-36c0bbad0cf5" providerId="ADAL" clId="{CB56C80C-F4E9-46A1-999F-BE15320D9939}" dt="2021-04-05T12:32:16.897" v="100" actId="26606"/>
          <ac:spMkLst>
            <pc:docMk/>
            <pc:sldMk cId="2597044292" sldId="267"/>
            <ac:spMk id="9" creationId="{2E442304-DDBD-4F7B-8017-36BCC863FB40}"/>
          </ac:spMkLst>
        </pc:spChg>
        <pc:spChg chg="add del">
          <ac:chgData name="Abdullatif Abdullah S AlShehri" userId="e7187da4-af58-4815-aad4-36c0bbad0cf5" providerId="ADAL" clId="{CB56C80C-F4E9-46A1-999F-BE15320D9939}" dt="2021-04-05T12:32:16.897" v="100" actId="26606"/>
          <ac:spMkLst>
            <pc:docMk/>
            <pc:sldMk cId="2597044292" sldId="267"/>
            <ac:spMk id="11" creationId="{5E107275-3853-46FD-A241-DE4355A42675}"/>
          </ac:spMkLst>
        </pc:spChg>
        <pc:spChg chg="add">
          <ac:chgData name="Abdullatif Abdullah S AlShehri" userId="e7187da4-af58-4815-aad4-36c0bbad0cf5" providerId="ADAL" clId="{CB56C80C-F4E9-46A1-999F-BE15320D9939}" dt="2021-04-05T12:32:23.606" v="103" actId="26606"/>
          <ac:spMkLst>
            <pc:docMk/>
            <pc:sldMk cId="2597044292" sldId="267"/>
            <ac:spMk id="15" creationId="{F8BF7684-8C7D-4CA5-BA44-B28A69B59D5D}"/>
          </ac:spMkLst>
        </pc:spChg>
        <pc:graphicFrameChg chg="add del">
          <ac:chgData name="Abdullatif Abdullah S AlShehri" userId="e7187da4-af58-4815-aad4-36c0bbad0cf5" providerId="ADAL" clId="{CB56C80C-F4E9-46A1-999F-BE15320D9939}" dt="2021-04-05T12:32:16.897" v="100" actId="26606"/>
          <ac:graphicFrameMkLst>
            <pc:docMk/>
            <pc:sldMk cId="2597044292" sldId="267"/>
            <ac:graphicFrameMk id="5" creationId="{FC4EA16A-951B-4F4F-A4FB-51B9E8929A9D}"/>
          </ac:graphicFrameMkLst>
        </pc:graphicFrameChg>
        <pc:graphicFrameChg chg="add del">
          <ac:chgData name="Abdullatif Abdullah S AlShehri" userId="e7187da4-af58-4815-aad4-36c0bbad0cf5" providerId="ADAL" clId="{CB56C80C-F4E9-46A1-999F-BE15320D9939}" dt="2021-04-05T12:32:23.591" v="102" actId="26606"/>
          <ac:graphicFrameMkLst>
            <pc:docMk/>
            <pc:sldMk cId="2597044292" sldId="267"/>
            <ac:graphicFrameMk id="13" creationId="{7905EF32-453A-459C-89F3-1C87630674B4}"/>
          </ac:graphicFrameMkLst>
        </pc:graphicFrameChg>
        <pc:picChg chg="add">
          <ac:chgData name="Abdullatif Abdullah S AlShehri" userId="e7187da4-af58-4815-aad4-36c0bbad0cf5" providerId="ADAL" clId="{CB56C80C-F4E9-46A1-999F-BE15320D9939}" dt="2021-04-05T12:32:23.606" v="103" actId="26606"/>
          <ac:picMkLst>
            <pc:docMk/>
            <pc:sldMk cId="2597044292" sldId="267"/>
            <ac:picMk id="16" creationId="{8FE9E304-A6A5-45B6-ACD6-3FDBF04FC4FF}"/>
          </ac:picMkLst>
        </pc:picChg>
        <pc:cxnChg chg="add">
          <ac:chgData name="Abdullatif Abdullah S AlShehri" userId="e7187da4-af58-4815-aad4-36c0bbad0cf5" providerId="ADAL" clId="{CB56C80C-F4E9-46A1-999F-BE15320D9939}" dt="2021-04-05T12:32:23.606" v="103" actId="26606"/>
          <ac:cxnSpMkLst>
            <pc:docMk/>
            <pc:sldMk cId="2597044292" sldId="267"/>
            <ac:cxnSpMk id="17" creationId="{A7F400EE-A8A5-48AF-B4D6-291B52C6F0B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9E65E0-F487-451E-816E-E0F01FB2A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3A7C716-E1BA-4DC8-9A81-48762AB1AE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84D0070-4359-4765-956E-DAEB884FA466}"/>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5" name="Footer Placeholder 4">
            <a:extLst>
              <a:ext uri="{FF2B5EF4-FFF2-40B4-BE49-F238E27FC236}">
                <a16:creationId xmlns="" xmlns:a16="http://schemas.microsoft.com/office/drawing/2014/main" id="{43E5BAD2-12AE-46C0-8061-EBE41E34D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A9C398-A612-452D-9A73-CEC6B981D9C7}"/>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232834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0EE413-1F2A-437A-B9CD-8DF39E082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F356701-DF79-4371-A514-C5BE5ADDF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1700DA-3F99-44CE-B9C4-2F2636BB69F7}"/>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5" name="Footer Placeholder 4">
            <a:extLst>
              <a:ext uri="{FF2B5EF4-FFF2-40B4-BE49-F238E27FC236}">
                <a16:creationId xmlns="" xmlns:a16="http://schemas.microsoft.com/office/drawing/2014/main" id="{7584A208-EDD1-4F3D-A7D8-6441263E7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312330-3C2C-4CBB-A755-93693138CA44}"/>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240842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A60293E-6995-4CE5-98BA-76BB96C85E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C5176BF-5FFD-42D9-BBE7-70A1F582E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8B4F434-8DB5-495F-B84C-3640E9DC0626}"/>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5" name="Footer Placeholder 4">
            <a:extLst>
              <a:ext uri="{FF2B5EF4-FFF2-40B4-BE49-F238E27FC236}">
                <a16:creationId xmlns="" xmlns:a16="http://schemas.microsoft.com/office/drawing/2014/main" id="{01E7B38B-7910-49F7-A8DE-14E3D6952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11122D7-EF5B-41BF-9A8E-C9760CFB0A68}"/>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186691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03948E-1445-4049-B2CD-C0F620094B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76E0124-ED13-4F25-871A-B9BC7D625C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1284A-FDF0-45A1-86CB-5799A5952A94}"/>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5" name="Footer Placeholder 4">
            <a:extLst>
              <a:ext uri="{FF2B5EF4-FFF2-40B4-BE49-F238E27FC236}">
                <a16:creationId xmlns="" xmlns:a16="http://schemas.microsoft.com/office/drawing/2014/main" id="{BED7EB6C-EC13-4B67-A372-681DA5396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703074-0F90-42A1-A745-652B2CAAE9F4}"/>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42216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D4809-B8FC-4901-A1E6-2E2F99BCD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FE76271-A6A2-4C80-BE14-763E0A8F4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15CF959-3F11-4EFA-98DF-540AE2CEAAE7}"/>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5" name="Footer Placeholder 4">
            <a:extLst>
              <a:ext uri="{FF2B5EF4-FFF2-40B4-BE49-F238E27FC236}">
                <a16:creationId xmlns="" xmlns:a16="http://schemas.microsoft.com/office/drawing/2014/main" id="{91D5BCBD-DA60-4210-A6DE-10476762B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A5F8604-E23E-42A9-BE14-5D170A9C2494}"/>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352672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512F6B-93C0-4C6F-B0D2-074A98D3F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1DBA2CD-F211-4968-B246-E2591FFE6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D361C8B-0BC0-4A10-A254-084ED7D94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B444A3F-B279-4684-8788-53B58B088C9A}"/>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6" name="Footer Placeholder 5">
            <a:extLst>
              <a:ext uri="{FF2B5EF4-FFF2-40B4-BE49-F238E27FC236}">
                <a16:creationId xmlns="" xmlns:a16="http://schemas.microsoft.com/office/drawing/2014/main" id="{F2C231E6-BBAE-467A-B8CE-D97FBC295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7762CA-074A-4B5A-8379-36C384F90942}"/>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6226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6376CA-D6C5-456E-AF2C-494250494A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342640D-3EFC-46BC-A867-14B5092F5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9D290C9-1472-44DD-B58F-1EB6A019A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6D521BC-8096-4129-A658-1FFC3F19C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3621093-8462-4816-9D49-D76D0F1957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3B7EF1C-EFF2-431F-8557-860BD409D75D}"/>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8" name="Footer Placeholder 7">
            <a:extLst>
              <a:ext uri="{FF2B5EF4-FFF2-40B4-BE49-F238E27FC236}">
                <a16:creationId xmlns="" xmlns:a16="http://schemas.microsoft.com/office/drawing/2014/main" id="{7F4CC697-D507-4F84-B56D-A437709C05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E790490-F72B-4AFD-BD73-787EE350426D}"/>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104595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52896-70B1-42CB-88B3-678A2A8B8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5F20F59-9F76-4B2A-9DD0-DB69AFBD6825}"/>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4" name="Footer Placeholder 3">
            <a:extLst>
              <a:ext uri="{FF2B5EF4-FFF2-40B4-BE49-F238E27FC236}">
                <a16:creationId xmlns="" xmlns:a16="http://schemas.microsoft.com/office/drawing/2014/main" id="{2B223CF1-B8F0-428B-A6FA-18746ECD7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8277C5C-4CAD-4B83-A4B5-289E8DB59EFD}"/>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264008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67826BA-BB9D-4E2F-B09B-619B2FDBD857}"/>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3" name="Footer Placeholder 2">
            <a:extLst>
              <a:ext uri="{FF2B5EF4-FFF2-40B4-BE49-F238E27FC236}">
                <a16:creationId xmlns="" xmlns:a16="http://schemas.microsoft.com/office/drawing/2014/main" id="{5CD8BE76-2676-4DCB-974D-A4FBE0D2D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EB244BA-7948-41D7-B0C7-1CB339050BCD}"/>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363731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835F5-1623-4D53-A525-B945CD60C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3F30F7F-8698-4337-98EF-AE42D591A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F41CD81-643B-46E1-93B8-6CC1F87A0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CED7C69-9594-47C6-984A-31D29816577A}"/>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6" name="Footer Placeholder 5">
            <a:extLst>
              <a:ext uri="{FF2B5EF4-FFF2-40B4-BE49-F238E27FC236}">
                <a16:creationId xmlns="" xmlns:a16="http://schemas.microsoft.com/office/drawing/2014/main" id="{6C1762F8-A31C-4EC2-BFB8-B32011246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0AA262-0C07-4662-9DD2-E1727F4BF6D9}"/>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398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462AAD-7B2D-4A85-AF80-E9B96FFEF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97335EC-75F0-4271-B47F-40E101C22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A861B3F-84DB-415E-9D5F-BE493D54C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550F4A-C28B-4158-B776-697DBC475550}"/>
              </a:ext>
            </a:extLst>
          </p:cNvPr>
          <p:cNvSpPr>
            <a:spLocks noGrp="1"/>
          </p:cNvSpPr>
          <p:nvPr>
            <p:ph type="dt" sz="half" idx="10"/>
          </p:nvPr>
        </p:nvSpPr>
        <p:spPr/>
        <p:txBody>
          <a:bodyPr/>
          <a:lstStyle/>
          <a:p>
            <a:fld id="{8C1890E8-4D15-4587-B70D-4FCF73FD130A}" type="datetimeFigureOut">
              <a:rPr lang="en-US" smtClean="0"/>
              <a:t>10/23/2021</a:t>
            </a:fld>
            <a:endParaRPr lang="en-US"/>
          </a:p>
        </p:txBody>
      </p:sp>
      <p:sp>
        <p:nvSpPr>
          <p:cNvPr id="6" name="Footer Placeholder 5">
            <a:extLst>
              <a:ext uri="{FF2B5EF4-FFF2-40B4-BE49-F238E27FC236}">
                <a16:creationId xmlns="" xmlns:a16="http://schemas.microsoft.com/office/drawing/2014/main" id="{0ABFAFF9-8681-4B12-B871-9227BB2C1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DC6D902-DD60-4220-9D2B-AE869B63D1E8}"/>
              </a:ext>
            </a:extLst>
          </p:cNvPr>
          <p:cNvSpPr>
            <a:spLocks noGrp="1"/>
          </p:cNvSpPr>
          <p:nvPr>
            <p:ph type="sldNum" sz="quarter" idx="12"/>
          </p:nvPr>
        </p:nvSpPr>
        <p:spPr/>
        <p:txBody>
          <a:bodyPr/>
          <a:lstStyle/>
          <a:p>
            <a:fld id="{8B1D4FCE-7E20-451B-A7AA-148E9A43AA3D}" type="slidenum">
              <a:rPr lang="en-US" smtClean="0"/>
              <a:t>‹#›</a:t>
            </a:fld>
            <a:endParaRPr lang="en-US"/>
          </a:p>
        </p:txBody>
      </p:sp>
    </p:spTree>
    <p:extLst>
      <p:ext uri="{BB962C8B-B14F-4D97-AF65-F5344CB8AC3E}">
        <p14:creationId xmlns:p14="http://schemas.microsoft.com/office/powerpoint/2010/main" val="376139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F29A90A-1BD2-4666-A0C3-749680359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D2C596C-B2BF-48BE-A6C5-3CB0A2438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7688696-FCDC-49E4-AF11-EF06B2961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890E8-4D15-4587-B70D-4FCF73FD130A}" type="datetimeFigureOut">
              <a:rPr lang="en-US" smtClean="0"/>
              <a:t>10/23/2021</a:t>
            </a:fld>
            <a:endParaRPr lang="en-US"/>
          </a:p>
        </p:txBody>
      </p:sp>
      <p:sp>
        <p:nvSpPr>
          <p:cNvPr id="5" name="Footer Placeholder 4">
            <a:extLst>
              <a:ext uri="{FF2B5EF4-FFF2-40B4-BE49-F238E27FC236}">
                <a16:creationId xmlns="" xmlns:a16="http://schemas.microsoft.com/office/drawing/2014/main" id="{A5FE0AC5-37AC-451A-AE5B-B12532CDD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C595830-A508-40B0-B834-8ABB179A5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D4FCE-7E20-451B-A7AA-148E9A43AA3D}" type="slidenum">
              <a:rPr lang="en-US" smtClean="0"/>
              <a:t>‹#›</a:t>
            </a:fld>
            <a:endParaRPr lang="en-US"/>
          </a:p>
        </p:txBody>
      </p:sp>
    </p:spTree>
    <p:extLst>
      <p:ext uri="{BB962C8B-B14F-4D97-AF65-F5344CB8AC3E}">
        <p14:creationId xmlns:p14="http://schemas.microsoft.com/office/powerpoint/2010/main" val="4121999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 xmlns:a16="http://schemas.microsoft.com/office/drawing/2014/main" id="{8A95209C-5275-4E15-8EA7-7F42980ABF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 xmlns:a16="http://schemas.microsoft.com/office/drawing/2014/main" id="{8B5DB274-317F-4F7A-B462-15A7B34FE5FA}"/>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 xmlns:a16="http://schemas.microsoft.com/office/drawing/2014/main" id="{296626BA-1034-4E35-98AB-9870264016EC}"/>
              </a:ext>
            </a:extLst>
          </p:cNvPr>
          <p:cNvSpPr>
            <a:spLocks noGrp="1"/>
          </p:cNvSpPr>
          <p:nvPr>
            <p:ph type="ctrTitle"/>
          </p:nvPr>
        </p:nvSpPr>
        <p:spPr>
          <a:xfrm>
            <a:off x="1527048" y="1124712"/>
            <a:ext cx="9144000" cy="3063240"/>
          </a:xfrm>
        </p:spPr>
        <p:txBody>
          <a:bodyPr>
            <a:normAutofit/>
          </a:bodyPr>
          <a:lstStyle/>
          <a:p>
            <a:r>
              <a:rPr lang="en-US" sz="6600" dirty="0"/>
              <a:t/>
            </a:r>
            <a:br>
              <a:rPr lang="en-US" sz="6600" dirty="0"/>
            </a:br>
            <a:r>
              <a:rPr lang="en-US" sz="6600" dirty="0"/>
              <a:t> </a:t>
            </a:r>
            <a:r>
              <a:rPr lang="en-US" sz="6600" b="1" dirty="0"/>
              <a:t>MTA Turnstile Exploratory Data Analysis  </a:t>
            </a:r>
            <a:endParaRPr lang="en-US" sz="6600" dirty="0">
              <a:solidFill>
                <a:srgbClr val="FFFFFF"/>
              </a:solidFill>
            </a:endParaRPr>
          </a:p>
        </p:txBody>
      </p:sp>
      <p:sp>
        <p:nvSpPr>
          <p:cNvPr id="3" name="Subtitle 2">
            <a:extLst>
              <a:ext uri="{FF2B5EF4-FFF2-40B4-BE49-F238E27FC236}">
                <a16:creationId xmlns="" xmlns:a16="http://schemas.microsoft.com/office/drawing/2014/main" id="{37DE0A76-1207-4D10-A17C-75F8375E6F38}"/>
              </a:ext>
            </a:extLst>
          </p:cNvPr>
          <p:cNvSpPr>
            <a:spLocks noGrp="1"/>
          </p:cNvSpPr>
          <p:nvPr>
            <p:ph type="subTitle" idx="1"/>
          </p:nvPr>
        </p:nvSpPr>
        <p:spPr>
          <a:xfrm>
            <a:off x="1527048" y="4599432"/>
            <a:ext cx="9144000" cy="1227520"/>
          </a:xfrm>
        </p:spPr>
        <p:txBody>
          <a:bodyPr>
            <a:normAutofit/>
          </a:bodyPr>
          <a:lstStyle/>
          <a:p>
            <a:pPr>
              <a:spcAft>
                <a:spcPts val="600"/>
              </a:spcAft>
              <a:buClr>
                <a:schemeClr val="bg2">
                  <a:lumMod val="75000"/>
                </a:schemeClr>
              </a:buClr>
            </a:pPr>
            <a:r>
              <a:rPr lang="en-US" sz="1500" dirty="0">
                <a:solidFill>
                  <a:srgbClr val="FFFFFF"/>
                </a:solidFill>
              </a:rPr>
              <a:t>presentation by :  </a:t>
            </a:r>
            <a:r>
              <a:rPr lang="en-US" sz="1500" dirty="0" smtClean="0">
                <a:solidFill>
                  <a:srgbClr val="FFFFFF"/>
                </a:solidFill>
              </a:rPr>
              <a:t>Hesham </a:t>
            </a:r>
            <a:r>
              <a:rPr lang="en-US" sz="1500" dirty="0">
                <a:solidFill>
                  <a:srgbClr val="FFFFFF"/>
                </a:solidFill>
              </a:rPr>
              <a:t>Doom </a:t>
            </a:r>
          </a:p>
        </p:txBody>
      </p:sp>
      <p:sp>
        <p:nvSpPr>
          <p:cNvPr id="25" name="sketchy line">
            <a:extLst>
              <a:ext uri="{FF2B5EF4-FFF2-40B4-BE49-F238E27FC236}">
                <a16:creationId xmlns="" xmlns:a16="http://schemas.microsoft.com/office/drawing/2014/main" id="{DEF0EFD6-A3C2-4C94-A80A-BA9709D990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6944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665DBBEF-238B-476B-96AB-8AAC3224EC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5A02C16-E78B-4AB6-AC1F-EE6ADDD6D1B8}"/>
              </a:ext>
            </a:extLst>
          </p:cNvPr>
          <p:cNvSpPr>
            <a:spLocks noGrp="1"/>
          </p:cNvSpPr>
          <p:nvPr>
            <p:ph type="title"/>
          </p:nvPr>
        </p:nvSpPr>
        <p:spPr>
          <a:xfrm>
            <a:off x="218364" y="639193"/>
            <a:ext cx="3992328" cy="3573516"/>
          </a:xfrm>
        </p:spPr>
        <p:txBody>
          <a:bodyPr vert="horz" lIns="91440" tIns="45720" rIns="91440" bIns="45720" rtlCol="0" anchor="b">
            <a:normAutofit fontScale="90000"/>
          </a:bodyPr>
          <a:lstStyle/>
          <a:p>
            <a:r>
              <a:rPr lang="en-US" sz="6000" b="1" dirty="0">
                <a:solidFill>
                  <a:schemeClr val="accent2"/>
                </a:solidFill>
              </a:rPr>
              <a:t>Conclusion and </a:t>
            </a:r>
            <a:r>
              <a:rPr lang="en-US" sz="6000" b="1" dirty="0" smtClean="0">
                <a:solidFill>
                  <a:schemeClr val="accent2"/>
                </a:solidFill>
              </a:rPr>
              <a:t>summary</a:t>
            </a:r>
            <a:br>
              <a:rPr lang="en-US" sz="6000" b="1" dirty="0" smtClean="0">
                <a:solidFill>
                  <a:schemeClr val="accent2"/>
                </a:solidFill>
              </a:rPr>
            </a:br>
            <a:r>
              <a:rPr lang="en-US" sz="6000" b="1" dirty="0">
                <a:solidFill>
                  <a:schemeClr val="accent2"/>
                </a:solidFill>
              </a:rPr>
              <a:t/>
            </a:r>
            <a:br>
              <a:rPr lang="en-US" sz="6000" b="1" dirty="0">
                <a:solidFill>
                  <a:schemeClr val="accent2"/>
                </a:solidFill>
              </a:rPr>
            </a:br>
            <a:r>
              <a:rPr lang="en-US" sz="5400" b="1" dirty="0"/>
              <a:t>Top most days which have a most traffic</a:t>
            </a:r>
            <a:br>
              <a:rPr lang="en-US" sz="5400" b="1" dirty="0"/>
            </a:br>
            <a:endParaRPr lang="en-US" sz="5600" kern="1200" dirty="0">
              <a:solidFill>
                <a:schemeClr val="tx1"/>
              </a:solidFill>
              <a:latin typeface="+mj-lt"/>
              <a:ea typeface="+mj-ea"/>
              <a:cs typeface="+mj-cs"/>
            </a:endParaRPr>
          </a:p>
        </p:txBody>
      </p:sp>
      <p:sp>
        <p:nvSpPr>
          <p:cNvPr id="11" name="sketch line">
            <a:extLst>
              <a:ext uri="{FF2B5EF4-FFF2-40B4-BE49-F238E27FC236}">
                <a16:creationId xmlns="" xmlns:a16="http://schemas.microsoft.com/office/drawing/2014/main" id="{3FCFB1DE-0B7E-48CC-BA90-B2AB0889F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p:cNvPicPr>
            <a:picLocks noChangeAspect="1"/>
          </p:cNvPicPr>
          <p:nvPr/>
        </p:nvPicPr>
        <p:blipFill>
          <a:blip r:embed="rId2"/>
          <a:stretch>
            <a:fillRect/>
          </a:stretch>
        </p:blipFill>
        <p:spPr>
          <a:xfrm>
            <a:off x="3677529" y="1705970"/>
            <a:ext cx="8514471" cy="5152029"/>
          </a:xfrm>
          <a:prstGeom prst="rect">
            <a:avLst/>
          </a:prstGeom>
        </p:spPr>
      </p:pic>
      <p:sp>
        <p:nvSpPr>
          <p:cNvPr id="5" name="عنصر نائب للمحتوى 4"/>
          <p:cNvSpPr>
            <a:spLocks noGrp="1"/>
          </p:cNvSpPr>
          <p:nvPr>
            <p:ph idx="1"/>
          </p:nvPr>
        </p:nvSpPr>
        <p:spPr/>
        <p:txBody>
          <a:bodyPr/>
          <a:lstStyle/>
          <a:p>
            <a:endParaRPr lang="en-US" dirty="0"/>
          </a:p>
        </p:txBody>
      </p:sp>
    </p:spTree>
    <p:extLst>
      <p:ext uri="{BB962C8B-B14F-4D97-AF65-F5344CB8AC3E}">
        <p14:creationId xmlns:p14="http://schemas.microsoft.com/office/powerpoint/2010/main" val="337069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665DBBEF-238B-476B-96AB-8AAC3224EC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5A02C16-E78B-4AB6-AC1F-EE6ADDD6D1B8}"/>
              </a:ext>
            </a:extLst>
          </p:cNvPr>
          <p:cNvSpPr>
            <a:spLocks noGrp="1"/>
          </p:cNvSpPr>
          <p:nvPr>
            <p:ph type="title"/>
          </p:nvPr>
        </p:nvSpPr>
        <p:spPr>
          <a:xfrm>
            <a:off x="218364" y="639193"/>
            <a:ext cx="3992328" cy="3573516"/>
          </a:xfrm>
        </p:spPr>
        <p:txBody>
          <a:bodyPr vert="horz" lIns="91440" tIns="45720" rIns="91440" bIns="45720" rtlCol="0" anchor="b">
            <a:normAutofit fontScale="90000"/>
          </a:bodyPr>
          <a:lstStyle/>
          <a:p>
            <a:r>
              <a:rPr lang="en-US" sz="6000" b="1" dirty="0">
                <a:solidFill>
                  <a:schemeClr val="accent2"/>
                </a:solidFill>
              </a:rPr>
              <a:t>Conclusion and </a:t>
            </a:r>
            <a:r>
              <a:rPr lang="en-US" sz="6000" b="1" dirty="0" smtClean="0">
                <a:solidFill>
                  <a:schemeClr val="accent2"/>
                </a:solidFill>
              </a:rPr>
              <a:t>summary</a:t>
            </a:r>
            <a:br>
              <a:rPr lang="en-US" sz="6000" b="1" dirty="0" smtClean="0">
                <a:solidFill>
                  <a:schemeClr val="accent2"/>
                </a:solidFill>
              </a:rPr>
            </a:br>
            <a:r>
              <a:rPr lang="en-US" sz="6000" b="1" dirty="0">
                <a:solidFill>
                  <a:schemeClr val="accent2"/>
                </a:solidFill>
              </a:rPr>
              <a:t/>
            </a:r>
            <a:br>
              <a:rPr lang="en-US" sz="6000" b="1" dirty="0">
                <a:solidFill>
                  <a:schemeClr val="accent2"/>
                </a:solidFill>
              </a:rPr>
            </a:br>
            <a:r>
              <a:rPr lang="en-US" sz="5400" b="1" dirty="0"/>
              <a:t>Top most days which have a most traffic</a:t>
            </a:r>
            <a:br>
              <a:rPr lang="en-US" sz="5400" b="1" dirty="0"/>
            </a:br>
            <a:endParaRPr lang="en-US" sz="5600" kern="1200" dirty="0">
              <a:solidFill>
                <a:schemeClr val="tx1"/>
              </a:solidFill>
              <a:latin typeface="+mj-lt"/>
              <a:ea typeface="+mj-ea"/>
              <a:cs typeface="+mj-cs"/>
            </a:endParaRPr>
          </a:p>
        </p:txBody>
      </p:sp>
      <p:sp>
        <p:nvSpPr>
          <p:cNvPr id="11" name="sketch line">
            <a:extLst>
              <a:ext uri="{FF2B5EF4-FFF2-40B4-BE49-F238E27FC236}">
                <a16:creationId xmlns="" xmlns:a16="http://schemas.microsoft.com/office/drawing/2014/main" id="{3FCFB1DE-0B7E-48CC-BA90-B2AB0889F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صورة 3"/>
          <p:cNvPicPr>
            <a:picLocks noChangeAspect="1"/>
          </p:cNvPicPr>
          <p:nvPr/>
        </p:nvPicPr>
        <p:blipFill>
          <a:blip r:embed="rId2"/>
          <a:stretch>
            <a:fillRect/>
          </a:stretch>
        </p:blipFill>
        <p:spPr>
          <a:xfrm>
            <a:off x="3538990" y="853440"/>
            <a:ext cx="9039981" cy="5638800"/>
          </a:xfrm>
          <a:prstGeom prst="rect">
            <a:avLst/>
          </a:prstGeom>
        </p:spPr>
      </p:pic>
    </p:spTree>
    <p:extLst>
      <p:ext uri="{BB962C8B-B14F-4D97-AF65-F5344CB8AC3E}">
        <p14:creationId xmlns:p14="http://schemas.microsoft.com/office/powerpoint/2010/main" val="135580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 xmlns:a16="http://schemas.microsoft.com/office/drawing/2014/main" id="{2C61293E-6EBE-43EF-A52C-9BEBFD7679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537A05A-1694-4CAC-A941-30FCE268F389}"/>
              </a:ext>
            </a:extLst>
          </p:cNvPr>
          <p:cNvSpPr>
            <a:spLocks noGrp="1"/>
          </p:cNvSpPr>
          <p:nvPr>
            <p:ph type="title"/>
          </p:nvPr>
        </p:nvSpPr>
        <p:spPr>
          <a:xfrm>
            <a:off x="5297762" y="329184"/>
            <a:ext cx="6251110" cy="1783080"/>
          </a:xfrm>
        </p:spPr>
        <p:txBody>
          <a:bodyPr anchor="b">
            <a:normAutofit/>
          </a:bodyPr>
          <a:lstStyle/>
          <a:p>
            <a:r>
              <a:rPr lang="en-US" sz="4200" dirty="0"/>
              <a:t>Recommendations</a:t>
            </a:r>
            <a:br>
              <a:rPr lang="en-US" sz="4200" dirty="0"/>
            </a:br>
            <a:endParaRPr lang="en-US" sz="4200" dirty="0"/>
          </a:p>
        </p:txBody>
      </p:sp>
      <p:sp>
        <p:nvSpPr>
          <p:cNvPr id="3" name="Content Placeholder 2">
            <a:extLst>
              <a:ext uri="{FF2B5EF4-FFF2-40B4-BE49-F238E27FC236}">
                <a16:creationId xmlns="" xmlns:a16="http://schemas.microsoft.com/office/drawing/2014/main" id="{9D5FE438-F59E-4598-8DC2-BFAF45485FC0}"/>
              </a:ext>
            </a:extLst>
          </p:cNvPr>
          <p:cNvSpPr>
            <a:spLocks noGrp="1"/>
          </p:cNvSpPr>
          <p:nvPr>
            <p:ph idx="1"/>
          </p:nvPr>
        </p:nvSpPr>
        <p:spPr>
          <a:xfrm>
            <a:off x="5297762" y="2706624"/>
            <a:ext cx="6251110" cy="3483864"/>
          </a:xfrm>
        </p:spPr>
        <p:txBody>
          <a:bodyPr>
            <a:normAutofit/>
          </a:bodyPr>
          <a:lstStyle/>
          <a:p>
            <a:r>
              <a:rPr lang="en-US" sz="1000" dirty="0" smtClean="0"/>
              <a:t>1.from </a:t>
            </a:r>
            <a:r>
              <a:rPr lang="en-US" sz="1000" dirty="0"/>
              <a:t>the above Exploratory Data analysis we can conclude that the most traffic station is the "world trade CTR" station as we see this from the above plots. we also can deduce that the top 10 stations which have most traffics are ['WORLD TRADE CTR', '191 ST', 'BAY RIDGE AV', 'HUNTS POINT AV', '4AV-9 ST', '96 ST-2 AVE', 'TREMONT AV', 'CROWN HTS-UTICA', '207 ST', 'BOWERY']. Also we can see that Monday is the most traffic day for the "world trade CTR " and at time 12 AM is the busiest hour traffic in the day.</a:t>
            </a:r>
            <a:br>
              <a:rPr lang="en-US" sz="1000" dirty="0"/>
            </a:br>
            <a:r>
              <a:rPr lang="en-US" sz="1000" dirty="0"/>
              <a:t>2.the most busiest day for "191 ST " Station is </a:t>
            </a:r>
            <a:r>
              <a:rPr lang="en-US" sz="1000" dirty="0" err="1"/>
              <a:t>thursday</a:t>
            </a:r>
            <a:r>
              <a:rPr lang="en-US" sz="1000" dirty="0"/>
              <a:t/>
            </a:r>
            <a:br>
              <a:rPr lang="en-US" sz="1000" dirty="0"/>
            </a:br>
            <a:r>
              <a:rPr lang="en-US" sz="1000" dirty="0"/>
              <a:t>3.4 AM is the most traffic hour at </a:t>
            </a:r>
            <a:r>
              <a:rPr lang="en-US" sz="1000" dirty="0" err="1"/>
              <a:t>wednesday</a:t>
            </a:r>
            <a:r>
              <a:rPr lang="en-US" sz="1000" dirty="0"/>
              <a:t> At "BAY BRIDGE AV" station.</a:t>
            </a:r>
            <a:br>
              <a:rPr lang="en-US" sz="1000" dirty="0"/>
            </a:br>
            <a:r>
              <a:rPr lang="en-US" sz="1000" dirty="0"/>
              <a:t>4.the most busiest day for "HUNTS POINT AV " Station is </a:t>
            </a:r>
            <a:r>
              <a:rPr lang="en-US" sz="1000" dirty="0" err="1"/>
              <a:t>monday</a:t>
            </a:r>
            <a:r>
              <a:rPr lang="en-US" sz="1000" dirty="0"/>
              <a:t/>
            </a:r>
            <a:br>
              <a:rPr lang="en-US" sz="1000" dirty="0"/>
            </a:br>
            <a:r>
              <a:rPr lang="en-US" sz="1000" dirty="0"/>
              <a:t>5.the most busiest day for "4AV-9 ST " Station is </a:t>
            </a:r>
            <a:r>
              <a:rPr lang="en-US" sz="1000" dirty="0" err="1"/>
              <a:t>thursday</a:t>
            </a:r>
            <a:r>
              <a:rPr lang="en-US" sz="1000" dirty="0"/>
              <a:t/>
            </a:r>
            <a:br>
              <a:rPr lang="en-US" sz="1000" dirty="0"/>
            </a:br>
            <a:r>
              <a:rPr lang="en-US" sz="1000" dirty="0"/>
              <a:t>6.the most busiest day for "96 ST-2 AVE " Station is </a:t>
            </a:r>
            <a:r>
              <a:rPr lang="en-US" sz="1000" dirty="0" err="1"/>
              <a:t>monday</a:t>
            </a:r>
            <a:r>
              <a:rPr lang="en-US" sz="1000" dirty="0"/>
              <a:t/>
            </a:r>
            <a:br>
              <a:rPr lang="en-US" sz="1000" dirty="0"/>
            </a:br>
            <a:r>
              <a:rPr lang="en-US" sz="1000" dirty="0"/>
              <a:t>7.6.the most busiest day for "TREMONT AV " Station is </a:t>
            </a:r>
            <a:r>
              <a:rPr lang="en-US" sz="1000" dirty="0" err="1"/>
              <a:t>tuesday</a:t>
            </a:r>
            <a:endParaRPr lang="en-US" sz="1000" dirty="0"/>
          </a:p>
          <a:p>
            <a:pPr marL="0" indent="0">
              <a:buNone/>
            </a:pPr>
            <a:endParaRPr lang="en-US" sz="1000" dirty="0"/>
          </a:p>
        </p:txBody>
      </p:sp>
      <p:pic>
        <p:nvPicPr>
          <p:cNvPr id="13" name="Picture 4" descr="Light bulb on yellow background with sketched light beams and cord">
            <a:extLst>
              <a:ext uri="{FF2B5EF4-FFF2-40B4-BE49-F238E27FC236}">
                <a16:creationId xmlns="" xmlns:a16="http://schemas.microsoft.com/office/drawing/2014/main" id="{6A4A6114-8CC1-4F8A-B87A-D9D9D652B93A}"/>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 xmlns:a16="http://schemas.microsoft.com/office/drawing/2014/main" id="{21540236-BFD5-4A9D-8840-4703E7F768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6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 xmlns:a16="http://schemas.microsoft.com/office/drawing/2014/main" id="{5A292AEA-2528-46C0-B426-95822B6141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D8B7B198-E4DF-43CD-AD8C-1998843237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 name="Freeform: Shape 32">
            <a:extLst>
              <a:ext uri="{FF2B5EF4-FFF2-40B4-BE49-F238E27FC236}">
                <a16:creationId xmlns="" xmlns:a16="http://schemas.microsoft.com/office/drawing/2014/main" id="{2BE67753-EA0E-4819-8D22-0B6600CF72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 xmlns:a16="http://schemas.microsoft.com/office/drawing/2014/main" id="{D76D63AC-0421-45EC-B383-E79A61A78C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35">
              <a:extLst>
                <a:ext uri="{FF2B5EF4-FFF2-40B4-BE49-F238E27FC236}">
                  <a16:creationId xmlns="" xmlns:a16="http://schemas.microsoft.com/office/drawing/2014/main" id="{B997A32E-7032-4107-9C8B-99DB59EDD5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 xmlns:a16="http://schemas.microsoft.com/office/drawing/2014/main" id="{943BB27F-1470-42CA-91FF-D94BC691C8F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 xmlns:a16="http://schemas.microsoft.com/office/drawing/2014/main" id="{E997B002-17FD-47B3-A06A-76802FE15CE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 xmlns:a16="http://schemas.microsoft.com/office/drawing/2014/main" id="{E401EA35-9D2E-43B7-860F-EBB8A6C3E0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 xmlns:a16="http://schemas.microsoft.com/office/drawing/2014/main" id="{F8C44827-3D81-4FF9-B4A5-5650D1B20A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 xmlns:a16="http://schemas.microsoft.com/office/drawing/2014/main" id="{F613D97F-F6DF-4D32-AD91-209A80E7A2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 xmlns:a16="http://schemas.microsoft.com/office/drawing/2014/main" id="{82B0ED5C-927D-4C5F-8F27-1B403820B97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 xmlns:a16="http://schemas.microsoft.com/office/drawing/2014/main" id="{A5518BDB-11B4-42BF-A163-01E01BA9E306}"/>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Thank you </a:t>
            </a:r>
          </a:p>
        </p:txBody>
      </p:sp>
      <p:grpSp>
        <p:nvGrpSpPr>
          <p:cNvPr id="44" name="Group 43">
            <a:extLst>
              <a:ext uri="{FF2B5EF4-FFF2-40B4-BE49-F238E27FC236}">
                <a16:creationId xmlns="" xmlns:a16="http://schemas.microsoft.com/office/drawing/2014/main" id="{87F87F1B-42BA-4AC7-A4E2-41544DDB2CE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05" y="-4155"/>
            <a:ext cx="2514948" cy="2174333"/>
            <a:chOff x="-305" y="-4155"/>
            <a:chExt cx="2514948" cy="2174333"/>
          </a:xfrm>
        </p:grpSpPr>
        <p:sp>
          <p:nvSpPr>
            <p:cNvPr id="45" name="Freeform: Shape 44">
              <a:extLst>
                <a:ext uri="{FF2B5EF4-FFF2-40B4-BE49-F238E27FC236}">
                  <a16:creationId xmlns="" xmlns:a16="http://schemas.microsoft.com/office/drawing/2014/main" id="{68B53067-4E48-4E71-A6A9-A8CAABAFBF6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 xmlns:a16="http://schemas.microsoft.com/office/drawing/2014/main" id="{06D1A0D3-4BB8-41D9-9CE7-2884C83F44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 xmlns:a16="http://schemas.microsoft.com/office/drawing/2014/main" id="{81E20F06-3B09-4B89-A36B-AB8BFBCCA5D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8" name="Freeform: Shape 47">
              <a:extLst>
                <a:ext uri="{FF2B5EF4-FFF2-40B4-BE49-F238E27FC236}">
                  <a16:creationId xmlns="" xmlns:a16="http://schemas.microsoft.com/office/drawing/2014/main" id="{DAE6C3D7-7D5B-4926-877D-45F117BB6B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a:extLst>
              <a:ext uri="{FF2B5EF4-FFF2-40B4-BE49-F238E27FC236}">
                <a16:creationId xmlns="" xmlns:a16="http://schemas.microsoft.com/office/drawing/2014/main" id="{967346A5-7569-4F15-AB5D-BE3DADF192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9685727" y="4683666"/>
            <a:ext cx="2514948" cy="2174333"/>
            <a:chOff x="-305" y="-4155"/>
            <a:chExt cx="2514948" cy="2174333"/>
          </a:xfrm>
        </p:grpSpPr>
        <p:sp>
          <p:nvSpPr>
            <p:cNvPr id="51" name="Freeform: Shape 50">
              <a:extLst>
                <a:ext uri="{FF2B5EF4-FFF2-40B4-BE49-F238E27FC236}">
                  <a16:creationId xmlns="" xmlns:a16="http://schemas.microsoft.com/office/drawing/2014/main" id="{E1951533-A568-4765-AB1F-F71D9AFDE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 xmlns:a16="http://schemas.microsoft.com/office/drawing/2014/main" id="{A7214F52-4F3F-4C96-A62E-F1401D6C04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 xmlns:a16="http://schemas.microsoft.com/office/drawing/2014/main" id="{023146A1-291C-4FA0-AB5B-EB04D42398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 xmlns:a16="http://schemas.microsoft.com/office/drawing/2014/main" id="{62977932-2B03-4899-8306-5002CEE68E2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2347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19C782C-F9B9-4C13-BFC5-987B7C52BEA5}"/>
              </a:ext>
            </a:extLst>
          </p:cNvPr>
          <p:cNvSpPr>
            <a:spLocks noGrp="1"/>
          </p:cNvSpPr>
          <p:nvPr>
            <p:ph type="title"/>
          </p:nvPr>
        </p:nvSpPr>
        <p:spPr/>
        <p:txBody>
          <a:bodyPr>
            <a:normAutofit/>
          </a:bodyPr>
          <a:lstStyle/>
          <a:p>
            <a:r>
              <a:rPr lang="en-US" sz="5400" dirty="0" smtClean="0"/>
              <a:t>Outline </a:t>
            </a:r>
            <a:endParaRPr lang="en-US" sz="5400" dirty="0"/>
          </a:p>
        </p:txBody>
      </p:sp>
      <p:sp>
        <p:nvSpPr>
          <p:cNvPr id="3" name="Content Placeholder 2">
            <a:extLst>
              <a:ext uri="{FF2B5EF4-FFF2-40B4-BE49-F238E27FC236}">
                <a16:creationId xmlns="" xmlns:a16="http://schemas.microsoft.com/office/drawing/2014/main" id="{965DCF65-6634-4266-A066-94FFC6960C51}"/>
              </a:ext>
            </a:extLst>
          </p:cNvPr>
          <p:cNvSpPr>
            <a:spLocks noGrp="1"/>
          </p:cNvSpPr>
          <p:nvPr>
            <p:ph idx="1"/>
          </p:nvPr>
        </p:nvSpPr>
        <p:spPr>
          <a:xfrm>
            <a:off x="838200" y="1929384"/>
            <a:ext cx="10515600" cy="4251960"/>
          </a:xfrm>
        </p:spPr>
        <p:txBody>
          <a:bodyPr>
            <a:noAutofit/>
          </a:bodyPr>
          <a:lstStyle/>
          <a:p>
            <a:r>
              <a:rPr lang="en-US" b="1" dirty="0" smtClean="0">
                <a:solidFill>
                  <a:schemeClr val="accent2"/>
                </a:solidFill>
              </a:rPr>
              <a:t>Backstory</a:t>
            </a:r>
            <a:endParaRPr lang="en-US" b="1" dirty="0">
              <a:solidFill>
                <a:schemeClr val="accent2"/>
              </a:solidFill>
            </a:endParaRPr>
          </a:p>
          <a:p>
            <a:r>
              <a:rPr lang="en-US" b="1" dirty="0" smtClean="0">
                <a:solidFill>
                  <a:schemeClr val="accent2"/>
                </a:solidFill>
              </a:rPr>
              <a:t>Design</a:t>
            </a:r>
            <a:r>
              <a:rPr lang="en-US" b="1" dirty="0" smtClean="0">
                <a:solidFill>
                  <a:schemeClr val="accent2"/>
                </a:solidFill>
              </a:rPr>
              <a:t>:</a:t>
            </a:r>
          </a:p>
          <a:p>
            <a:r>
              <a:rPr lang="en-US" b="1" dirty="0">
                <a:solidFill>
                  <a:schemeClr val="accent2"/>
                </a:solidFill>
              </a:rPr>
              <a:t>Data </a:t>
            </a:r>
            <a:endParaRPr lang="en-US" b="1" dirty="0" smtClean="0">
              <a:solidFill>
                <a:schemeClr val="accent2"/>
              </a:solidFill>
            </a:endParaRPr>
          </a:p>
          <a:p>
            <a:r>
              <a:rPr lang="en-US" b="1" dirty="0">
                <a:solidFill>
                  <a:schemeClr val="accent2"/>
                </a:solidFill>
              </a:rPr>
              <a:t>Data Engineering </a:t>
            </a:r>
            <a:endParaRPr lang="en-US" b="1" dirty="0" smtClean="0">
              <a:solidFill>
                <a:schemeClr val="accent2"/>
              </a:solidFill>
            </a:endParaRPr>
          </a:p>
          <a:p>
            <a:r>
              <a:rPr lang="en-US" b="1" dirty="0">
                <a:solidFill>
                  <a:schemeClr val="accent2"/>
                </a:solidFill>
              </a:rPr>
              <a:t>Visualization and Graphs </a:t>
            </a:r>
            <a:endParaRPr lang="en-US" b="1" dirty="0" smtClean="0">
              <a:solidFill>
                <a:schemeClr val="accent2"/>
              </a:solidFill>
            </a:endParaRPr>
          </a:p>
          <a:p>
            <a:r>
              <a:rPr lang="en-US" b="1" dirty="0">
                <a:solidFill>
                  <a:schemeClr val="accent2"/>
                </a:solidFill>
              </a:rPr>
              <a:t>Conclusion and </a:t>
            </a:r>
            <a:r>
              <a:rPr lang="en-US" b="1" dirty="0" smtClean="0">
                <a:solidFill>
                  <a:schemeClr val="accent2"/>
                </a:solidFill>
              </a:rPr>
              <a:t>summary</a:t>
            </a:r>
          </a:p>
          <a:p>
            <a:r>
              <a:rPr lang="en-US" b="1" dirty="0">
                <a:solidFill>
                  <a:schemeClr val="accent2"/>
                </a:solidFill>
              </a:rPr>
              <a:t>Recommendations</a:t>
            </a:r>
            <a:br>
              <a:rPr lang="en-US" b="1" dirty="0">
                <a:solidFill>
                  <a:schemeClr val="accent2"/>
                </a:solidFill>
              </a:rPr>
            </a:br>
            <a:r>
              <a:rPr lang="en-US" b="1" dirty="0">
                <a:solidFill>
                  <a:schemeClr val="accent2"/>
                </a:solidFill>
              </a:rPr>
              <a:t/>
            </a:r>
            <a:br>
              <a:rPr lang="en-US" b="1" dirty="0">
                <a:solidFill>
                  <a:schemeClr val="accent2"/>
                </a:solidFill>
              </a:rPr>
            </a:br>
            <a:r>
              <a:rPr lang="en-US" b="1" dirty="0">
                <a:solidFill>
                  <a:schemeClr val="accent2"/>
                </a:solidFill>
              </a:rPr>
              <a:t/>
            </a:r>
            <a:br>
              <a:rPr lang="en-US" b="1" dirty="0">
                <a:solidFill>
                  <a:schemeClr val="accent2"/>
                </a:solidFill>
              </a:rPr>
            </a:br>
            <a:r>
              <a:rPr lang="en-US" b="1" dirty="0">
                <a:solidFill>
                  <a:schemeClr val="accent2"/>
                </a:solidFill>
              </a:rPr>
              <a:t/>
            </a:r>
            <a:br>
              <a:rPr lang="en-US" b="1" dirty="0">
                <a:solidFill>
                  <a:schemeClr val="accent2"/>
                </a:solidFill>
              </a:rPr>
            </a:br>
            <a:r>
              <a:rPr lang="en-US" b="1" dirty="0">
                <a:solidFill>
                  <a:schemeClr val="accent2"/>
                </a:solidFill>
              </a:rPr>
              <a:t/>
            </a:r>
            <a:br>
              <a:rPr lang="en-US" b="1" dirty="0">
                <a:solidFill>
                  <a:schemeClr val="accent2"/>
                </a:solidFill>
              </a:rPr>
            </a:br>
            <a:endParaRPr lang="en-US" b="1" dirty="0">
              <a:solidFill>
                <a:schemeClr val="accent2"/>
              </a:solidFill>
            </a:endParaRP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47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 xmlns:a16="http://schemas.microsoft.com/office/drawing/2014/main"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 name="Title 1">
            <a:extLst>
              <a:ext uri="{FF2B5EF4-FFF2-40B4-BE49-F238E27FC236}">
                <a16:creationId xmlns="" xmlns:a16="http://schemas.microsoft.com/office/drawing/2014/main" id="{543E4BFF-BDB8-4642-9486-B0738DCE8175}"/>
              </a:ext>
            </a:extLst>
          </p:cNvPr>
          <p:cNvSpPr>
            <a:spLocks noGrp="1"/>
          </p:cNvSpPr>
          <p:nvPr>
            <p:ph type="title"/>
          </p:nvPr>
        </p:nvSpPr>
        <p:spPr>
          <a:xfrm>
            <a:off x="635001" y="640823"/>
            <a:ext cx="3513488" cy="5583148"/>
          </a:xfrm>
        </p:spPr>
        <p:txBody>
          <a:bodyPr anchor="ctr">
            <a:normAutofit/>
          </a:bodyPr>
          <a:lstStyle/>
          <a:p>
            <a:r>
              <a:rPr lang="en-US" sz="4000" b="1" dirty="0" smtClean="0"/>
              <a:t>       </a:t>
            </a:r>
            <a:r>
              <a:rPr lang="en-US" sz="4000" b="1" dirty="0" smtClean="0">
                <a:solidFill>
                  <a:schemeClr val="accent2"/>
                </a:solidFill>
                <a:cs typeface="+mn-cs"/>
              </a:rPr>
              <a:t>Backstory	</a:t>
            </a:r>
            <a:r>
              <a:rPr lang="en-US" sz="4000" b="1" dirty="0" smtClean="0"/>
              <a:t>		</a:t>
            </a:r>
            <a:br>
              <a:rPr lang="en-US" sz="4000" b="1" dirty="0" smtClean="0"/>
            </a:br>
            <a:r>
              <a:rPr lang="en-US" sz="4000" b="1" dirty="0"/>
              <a:t/>
            </a:r>
            <a:br>
              <a:rPr lang="en-US" sz="4000" b="1" dirty="0"/>
            </a:br>
            <a:r>
              <a:rPr lang="en-US" sz="4000" b="1" dirty="0" smtClean="0"/>
              <a:t>					</a:t>
            </a:r>
            <a:r>
              <a:rPr lang="en-US" sz="4000" b="1" dirty="0"/>
              <a:t/>
            </a:r>
            <a:br>
              <a:rPr lang="en-US" sz="4000" b="1" dirty="0"/>
            </a:br>
            <a:r>
              <a:rPr lang="en-US" sz="4200" dirty="0"/>
              <a:t/>
            </a:r>
            <a:br>
              <a:rPr lang="en-US" sz="4200" dirty="0"/>
            </a:br>
            <a:endParaRPr lang="en-US" sz="4200" dirty="0"/>
          </a:p>
        </p:txBody>
      </p:sp>
      <p:sp>
        <p:nvSpPr>
          <p:cNvPr id="37" name="sketch line">
            <a:extLst>
              <a:ext uri="{FF2B5EF4-FFF2-40B4-BE49-F238E27FC236}">
                <a16:creationId xmlns="" xmlns:a16="http://schemas.microsoft.com/office/drawing/2014/main"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ربع نص 3"/>
          <p:cNvSpPr txBox="1"/>
          <p:nvPr/>
        </p:nvSpPr>
        <p:spPr>
          <a:xfrm>
            <a:off x="5101389" y="1203157"/>
            <a:ext cx="7262480" cy="3416320"/>
          </a:xfrm>
          <a:prstGeom prst="rect">
            <a:avLst/>
          </a:prstGeom>
          <a:noFill/>
        </p:spPr>
        <p:txBody>
          <a:bodyPr wrap="square" rtlCol="1">
            <a:spAutoFit/>
          </a:bodyPr>
          <a:lstStyle/>
          <a:p>
            <a:r>
              <a:rPr lang="en-US" sz="3600" dirty="0">
                <a:latin typeface="Bahnschrift SemiBold Condensed" panose="020B0502040204020203" pitchFamily="34" charset="0"/>
              </a:rPr>
              <a:t>We received an official request from the planning authorities to know the most crowded places on the transportation network to control the upcoming tourist season. The data must be processed and shared with the relevant actors.</a:t>
            </a:r>
          </a:p>
        </p:txBody>
      </p:sp>
    </p:spTree>
    <p:extLst>
      <p:ext uri="{BB962C8B-B14F-4D97-AF65-F5344CB8AC3E}">
        <p14:creationId xmlns:p14="http://schemas.microsoft.com/office/powerpoint/2010/main" val="87066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46B3DF3-4614-46A9-9E5E-D14431DCC6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C12710D-8DDB-4F12-BC54-A019C1F37C19}"/>
              </a:ext>
            </a:extLst>
          </p:cNvPr>
          <p:cNvSpPr>
            <a:spLocks noGrp="1"/>
          </p:cNvSpPr>
          <p:nvPr>
            <p:ph type="title"/>
          </p:nvPr>
        </p:nvSpPr>
        <p:spPr>
          <a:xfrm>
            <a:off x="1271588" y="662399"/>
            <a:ext cx="4460543" cy="1494000"/>
          </a:xfrm>
        </p:spPr>
        <p:txBody>
          <a:bodyPr anchor="t">
            <a:normAutofit/>
          </a:bodyPr>
          <a:lstStyle/>
          <a:p>
            <a:r>
              <a:rPr lang="en-US" sz="3200" b="1" dirty="0"/>
              <a:t>Design:</a:t>
            </a:r>
          </a:p>
        </p:txBody>
      </p:sp>
      <p:sp>
        <p:nvSpPr>
          <p:cNvPr id="3" name="Content Placeholder 2">
            <a:extLst>
              <a:ext uri="{FF2B5EF4-FFF2-40B4-BE49-F238E27FC236}">
                <a16:creationId xmlns="" xmlns:a16="http://schemas.microsoft.com/office/drawing/2014/main" id="{06C78BAB-5BEF-4852-9FB3-05A3315EDFDB}"/>
              </a:ext>
            </a:extLst>
          </p:cNvPr>
          <p:cNvSpPr>
            <a:spLocks noGrp="1"/>
          </p:cNvSpPr>
          <p:nvPr>
            <p:ph idx="1"/>
          </p:nvPr>
        </p:nvSpPr>
        <p:spPr>
          <a:xfrm>
            <a:off x="1146629" y="1857828"/>
            <a:ext cx="4580404" cy="4783604"/>
          </a:xfrm>
        </p:spPr>
        <p:txBody>
          <a:bodyPr>
            <a:normAutofit lnSpcReduction="10000"/>
          </a:bodyPr>
          <a:lstStyle/>
          <a:p>
            <a:endParaRPr lang="en-US" sz="2000" dirty="0"/>
          </a:p>
          <a:p>
            <a:r>
              <a:rPr lang="en-US" sz="2000" dirty="0"/>
              <a:t> First of all I </a:t>
            </a:r>
            <a:r>
              <a:rPr lang="en-US" sz="2000" b="1" dirty="0"/>
              <a:t>scrapped the data </a:t>
            </a:r>
            <a:r>
              <a:rPr lang="en-US" sz="2000" dirty="0"/>
              <a:t>from the website of MTA data </a:t>
            </a:r>
            <a:r>
              <a:rPr lang="en-US" sz="2000" u="sng" dirty="0"/>
              <a:t>(http://web.mta.info/developers/turnstile.html</a:t>
            </a:r>
            <a:r>
              <a:rPr lang="en-US" sz="2000" dirty="0"/>
              <a:t>). </a:t>
            </a:r>
            <a:endParaRPr lang="en-US" sz="2000" dirty="0" smtClean="0"/>
          </a:p>
          <a:p>
            <a:r>
              <a:rPr lang="en-US" sz="2000" dirty="0" smtClean="0"/>
              <a:t>Starting </a:t>
            </a:r>
            <a:r>
              <a:rPr lang="en-US" sz="2000" dirty="0"/>
              <a:t>from scrapping </a:t>
            </a:r>
            <a:r>
              <a:rPr lang="en-US" sz="2000" dirty="0" smtClean="0"/>
              <a:t>around three </a:t>
            </a:r>
            <a:r>
              <a:rPr lang="en-US" sz="2000" dirty="0"/>
              <a:t>months of </a:t>
            </a:r>
            <a:r>
              <a:rPr lang="en-US" sz="2000" b="1" dirty="0"/>
              <a:t>data from </a:t>
            </a:r>
            <a:r>
              <a:rPr lang="en-US" sz="2000" b="1" dirty="0" smtClean="0"/>
              <a:t>June </a:t>
            </a:r>
            <a:r>
              <a:rPr lang="en-US" sz="2000" b="1" dirty="0"/>
              <a:t>to </a:t>
            </a:r>
            <a:r>
              <a:rPr lang="en-US" sz="2000" b="1" dirty="0" smtClean="0"/>
              <a:t>August </a:t>
            </a:r>
            <a:r>
              <a:rPr lang="en-US" sz="2000" dirty="0"/>
              <a:t>and </a:t>
            </a:r>
            <a:endParaRPr lang="en-US" sz="2000" dirty="0" smtClean="0"/>
          </a:p>
          <a:p>
            <a:r>
              <a:rPr lang="en-US" sz="2000" b="1" dirty="0" smtClean="0"/>
              <a:t>putting </a:t>
            </a:r>
            <a:r>
              <a:rPr lang="en-US" sz="2000" b="1" dirty="0"/>
              <a:t>them in </a:t>
            </a:r>
            <a:r>
              <a:rPr lang="en-US" sz="2000" b="1" dirty="0" err="1"/>
              <a:t>sql</a:t>
            </a:r>
            <a:r>
              <a:rPr lang="en-US" sz="2000" b="1" dirty="0"/>
              <a:t> file </a:t>
            </a:r>
            <a:r>
              <a:rPr lang="en-US" sz="2000" dirty="0"/>
              <a:t>in a </a:t>
            </a:r>
            <a:r>
              <a:rPr lang="en-US" sz="2000" b="1" dirty="0"/>
              <a:t>table</a:t>
            </a:r>
            <a:r>
              <a:rPr lang="en-US" sz="2000" dirty="0"/>
              <a:t> called test </a:t>
            </a:r>
            <a:r>
              <a:rPr lang="en-US" sz="2000" dirty="0" smtClean="0"/>
              <a:t>then </a:t>
            </a:r>
          </a:p>
          <a:p>
            <a:r>
              <a:rPr lang="en-US" sz="2000" dirty="0" smtClean="0"/>
              <a:t>applying some </a:t>
            </a:r>
            <a:r>
              <a:rPr lang="en-US" sz="2000" b="1" dirty="0" smtClean="0"/>
              <a:t>data cleaning </a:t>
            </a:r>
            <a:r>
              <a:rPr lang="en-US" sz="2000" dirty="0" smtClean="0"/>
              <a:t>, </a:t>
            </a:r>
            <a:r>
              <a:rPr lang="en-US" sz="2000" b="1" dirty="0" smtClean="0"/>
              <a:t>adding some </a:t>
            </a:r>
            <a:r>
              <a:rPr lang="en-US" sz="2000" b="1" dirty="0"/>
              <a:t>columns </a:t>
            </a:r>
            <a:r>
              <a:rPr lang="en-US" sz="2000" dirty="0"/>
              <a:t>help us in </a:t>
            </a:r>
            <a:r>
              <a:rPr lang="en-US" sz="2000" b="1" dirty="0"/>
              <a:t>visualization</a:t>
            </a:r>
            <a:r>
              <a:rPr lang="en-US" sz="2000" dirty="0" smtClean="0"/>
              <a:t>,</a:t>
            </a:r>
          </a:p>
          <a:p>
            <a:r>
              <a:rPr lang="en-US" sz="2000" dirty="0" smtClean="0"/>
              <a:t> </a:t>
            </a:r>
            <a:r>
              <a:rPr lang="en-US" sz="2000" dirty="0"/>
              <a:t>finally </a:t>
            </a:r>
            <a:r>
              <a:rPr lang="en-US" sz="2000" b="1" dirty="0"/>
              <a:t>plot the graphs </a:t>
            </a:r>
            <a:r>
              <a:rPr lang="en-US" sz="2000" dirty="0"/>
              <a:t>and get more intuition about the data and total traffic. </a:t>
            </a:r>
            <a:endParaRPr lang="en-US" sz="2000" dirty="0">
              <a:latin typeface="Bahnschrift SemiBold Condensed" panose="020B0502040204020203" pitchFamily="34" charset="0"/>
            </a:endParaRPr>
          </a:p>
        </p:txBody>
      </p:sp>
      <p:grpSp>
        <p:nvGrpSpPr>
          <p:cNvPr id="11" name="Group 10">
            <a:extLst>
              <a:ext uri="{FF2B5EF4-FFF2-40B4-BE49-F238E27FC236}">
                <a16:creationId xmlns="" xmlns:a16="http://schemas.microsoft.com/office/drawing/2014/main" id="{96AF5BED-1831-4A88-91BC-55D58BF9F2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885825" cy="6858000"/>
            <a:chOff x="0" y="0"/>
            <a:chExt cx="885825" cy="6858000"/>
          </a:xfrm>
        </p:grpSpPr>
        <p:sp>
          <p:nvSpPr>
            <p:cNvPr id="12" name="Freeform 6">
              <a:extLst>
                <a:ext uri="{FF2B5EF4-FFF2-40B4-BE49-F238E27FC236}">
                  <a16:creationId xmlns="" xmlns:a16="http://schemas.microsoft.com/office/drawing/2014/main" id="{544BD6EE-970C-4DF5-A508-F6127787CD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3" name="Freeform 6">
              <a:extLst>
                <a:ext uri="{FF2B5EF4-FFF2-40B4-BE49-F238E27FC236}">
                  <a16:creationId xmlns="" xmlns:a16="http://schemas.microsoft.com/office/drawing/2014/main" id="{B0ECD73E-712E-4743-BE0D-7BDF10DABC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pic>
        <p:nvPicPr>
          <p:cNvPr id="5" name="Picture 4" descr="White puzzle with one red piece">
            <a:extLst>
              <a:ext uri="{FF2B5EF4-FFF2-40B4-BE49-F238E27FC236}">
                <a16:creationId xmlns="" xmlns:a16="http://schemas.microsoft.com/office/drawing/2014/main" id="{C1BA4500-A573-45FB-8B5A-D6F220A4617C}"/>
              </a:ext>
            </a:extLst>
          </p:cNvPr>
          <p:cNvPicPr>
            <a:picLocks noChangeAspect="1"/>
          </p:cNvPicPr>
          <p:nvPr/>
        </p:nvPicPr>
        <p:blipFill rotWithShape="1">
          <a:blip r:embed="rId2"/>
          <a:srcRect l="25811" r="24207"/>
          <a:stretch/>
        </p:blipFill>
        <p:spPr>
          <a:xfrm>
            <a:off x="6098192" y="10"/>
            <a:ext cx="6093808" cy="6857990"/>
          </a:xfrm>
          <a:prstGeom prst="rect">
            <a:avLst/>
          </a:prstGeom>
        </p:spPr>
      </p:pic>
    </p:spTree>
    <p:extLst>
      <p:ext uri="{BB962C8B-B14F-4D97-AF65-F5344CB8AC3E}">
        <p14:creationId xmlns:p14="http://schemas.microsoft.com/office/powerpoint/2010/main" val="236971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C36E81-6F89-4D75-9A23-805EE6A545D2}"/>
              </a:ext>
            </a:extLst>
          </p:cNvPr>
          <p:cNvSpPr>
            <a:spLocks noGrp="1"/>
          </p:cNvSpPr>
          <p:nvPr>
            <p:ph type="title"/>
          </p:nvPr>
        </p:nvSpPr>
        <p:spPr>
          <a:xfrm>
            <a:off x="4965430" y="279133"/>
            <a:ext cx="6586491" cy="1636295"/>
          </a:xfrm>
        </p:spPr>
        <p:txBody>
          <a:bodyPr anchor="b">
            <a:normAutofit fontScale="90000"/>
          </a:bodyPr>
          <a:lstStyle/>
          <a:p>
            <a:r>
              <a:rPr lang="en-US" sz="4000" b="1" dirty="0" smtClean="0">
                <a:solidFill>
                  <a:schemeClr val="accent2"/>
                </a:solidFill>
                <a:latin typeface="+mn-lt"/>
              </a:rPr>
              <a:t/>
            </a:r>
            <a:br>
              <a:rPr lang="en-US" sz="4000" b="1" dirty="0" smtClean="0">
                <a:solidFill>
                  <a:schemeClr val="accent2"/>
                </a:solidFill>
                <a:latin typeface="+mn-lt"/>
              </a:rPr>
            </a:br>
            <a:r>
              <a:rPr lang="en-US" sz="4000" b="1" dirty="0" smtClean="0">
                <a:solidFill>
                  <a:schemeClr val="accent2"/>
                </a:solidFill>
                <a:latin typeface="+mn-lt"/>
              </a:rPr>
              <a:t/>
            </a:r>
            <a:br>
              <a:rPr lang="en-US" sz="4000" b="1" dirty="0" smtClean="0">
                <a:solidFill>
                  <a:schemeClr val="accent2"/>
                </a:solidFill>
                <a:latin typeface="+mn-lt"/>
              </a:rPr>
            </a:br>
            <a:r>
              <a:rPr lang="en-US" sz="4000" b="1" dirty="0" smtClean="0">
                <a:solidFill>
                  <a:schemeClr val="accent2"/>
                </a:solidFill>
                <a:latin typeface="+mn-lt"/>
              </a:rPr>
              <a:t>Data</a:t>
            </a:r>
            <a:r>
              <a:rPr lang="en-US" sz="4000" b="1" dirty="0">
                <a:solidFill>
                  <a:schemeClr val="accent2"/>
                </a:solidFill>
                <a:latin typeface="+mn-lt"/>
              </a:rPr>
              <a:t>:</a:t>
            </a:r>
            <a:br>
              <a:rPr lang="en-US" sz="4000" b="1" dirty="0">
                <a:solidFill>
                  <a:schemeClr val="accent2"/>
                </a:solidFill>
                <a:latin typeface="+mn-lt"/>
              </a:rPr>
            </a:br>
            <a:r>
              <a:rPr lang="en-US" sz="3700" b="1" dirty="0">
                <a:solidFill>
                  <a:schemeClr val="accent2"/>
                </a:solidFill>
                <a:latin typeface="+mn-lt"/>
              </a:rPr>
              <a:t/>
            </a:r>
            <a:br>
              <a:rPr lang="en-US" sz="3700" b="1" dirty="0">
                <a:solidFill>
                  <a:schemeClr val="accent2"/>
                </a:solidFill>
                <a:latin typeface="+mn-lt"/>
              </a:rPr>
            </a:br>
            <a:endParaRPr lang="en-US" sz="3700" b="1" dirty="0">
              <a:solidFill>
                <a:schemeClr val="accent2"/>
              </a:solidFill>
              <a:latin typeface="+mn-lt"/>
            </a:endParaRPr>
          </a:p>
        </p:txBody>
      </p:sp>
      <p:sp>
        <p:nvSpPr>
          <p:cNvPr id="15" name="Content Placeholder 2">
            <a:extLst>
              <a:ext uri="{FF2B5EF4-FFF2-40B4-BE49-F238E27FC236}">
                <a16:creationId xmlns="" xmlns:a16="http://schemas.microsoft.com/office/drawing/2014/main" id="{F8BF7684-8C7D-4CA5-BA44-B28A69B59D5D}"/>
              </a:ext>
            </a:extLst>
          </p:cNvPr>
          <p:cNvSpPr>
            <a:spLocks noGrp="1"/>
          </p:cNvSpPr>
          <p:nvPr>
            <p:ph idx="1"/>
          </p:nvPr>
        </p:nvSpPr>
        <p:spPr>
          <a:xfrm>
            <a:off x="4965431" y="2438400"/>
            <a:ext cx="6586489" cy="3785419"/>
          </a:xfrm>
        </p:spPr>
        <p:txBody>
          <a:bodyPr>
            <a:normAutofit lnSpcReduction="10000"/>
          </a:bodyPr>
          <a:lstStyle/>
          <a:p>
            <a:r>
              <a:rPr lang="en-US" dirty="0" smtClean="0">
                <a:latin typeface="Arial Nova Cond" panose="020B0506020202020204" pitchFamily="34" charset="0"/>
              </a:rPr>
              <a:t> </a:t>
            </a:r>
            <a:r>
              <a:rPr lang="en-US" dirty="0">
                <a:latin typeface="Arial Nova Cond" panose="020B0506020202020204" pitchFamily="34" charset="0"/>
              </a:rPr>
              <a:t>New York subway MTA turnstile data is a series of data files containing </a:t>
            </a:r>
            <a:r>
              <a:rPr lang="en-US" b="1" dirty="0">
                <a:latin typeface="Arial Nova Cond" panose="020B0506020202020204" pitchFamily="34" charset="0"/>
              </a:rPr>
              <a:t>cumulative number of entries and exits by station,</a:t>
            </a:r>
            <a:r>
              <a:rPr lang="en-US" dirty="0">
                <a:latin typeface="Arial Nova Cond" panose="020B0506020202020204" pitchFamily="34" charset="0"/>
              </a:rPr>
              <a:t> turnstile, date and time. </a:t>
            </a:r>
            <a:endParaRPr lang="en-US" dirty="0" smtClean="0">
              <a:latin typeface="Arial Nova Cond" panose="020B0506020202020204" pitchFamily="34" charset="0"/>
            </a:endParaRPr>
          </a:p>
          <a:p>
            <a:r>
              <a:rPr lang="en-US" dirty="0" smtClean="0">
                <a:latin typeface="Arial Nova Cond" panose="020B0506020202020204" pitchFamily="34" charset="0"/>
              </a:rPr>
              <a:t>Data </a:t>
            </a:r>
            <a:r>
              <a:rPr lang="en-US" dirty="0">
                <a:latin typeface="Arial Nova Cond" panose="020B0506020202020204" pitchFamily="34" charset="0"/>
              </a:rPr>
              <a:t>files are produced </a:t>
            </a:r>
            <a:r>
              <a:rPr lang="en-US" b="1" dirty="0">
                <a:latin typeface="Arial Nova Cond" panose="020B0506020202020204" pitchFamily="34" charset="0"/>
              </a:rPr>
              <a:t>weekly</a:t>
            </a:r>
            <a:r>
              <a:rPr lang="en-US" dirty="0">
                <a:latin typeface="Arial Nova Cond" panose="020B0506020202020204" pitchFamily="34" charset="0"/>
              </a:rPr>
              <a:t>, data records are </a:t>
            </a:r>
            <a:r>
              <a:rPr lang="en-US" b="1" dirty="0">
                <a:latin typeface="Arial Nova Cond" panose="020B0506020202020204" pitchFamily="34" charset="0"/>
              </a:rPr>
              <a:t>collected typically every 4 </a:t>
            </a:r>
            <a:r>
              <a:rPr lang="en-US" b="1" dirty="0" smtClean="0">
                <a:latin typeface="Arial Nova Cond" panose="020B0506020202020204" pitchFamily="34" charset="0"/>
              </a:rPr>
              <a:t>hours </a:t>
            </a:r>
            <a:r>
              <a:rPr lang="en-US" dirty="0">
                <a:latin typeface="Arial Nova Cond" panose="020B0506020202020204" pitchFamily="34" charset="0"/>
              </a:rPr>
              <a:t>with some exceptions. </a:t>
            </a:r>
            <a:endParaRPr lang="en-US" dirty="0" smtClean="0">
              <a:latin typeface="Arial Nova Cond" panose="020B0506020202020204" pitchFamily="34" charset="0"/>
            </a:endParaRPr>
          </a:p>
          <a:p>
            <a:r>
              <a:rPr lang="en-US" dirty="0" smtClean="0">
                <a:latin typeface="Arial Nova Cond" panose="020B0506020202020204" pitchFamily="34" charset="0"/>
              </a:rPr>
              <a:t>the </a:t>
            </a:r>
            <a:r>
              <a:rPr lang="en-US" dirty="0">
                <a:latin typeface="Arial Nova Cond" panose="020B0506020202020204" pitchFamily="34" charset="0"/>
              </a:rPr>
              <a:t>data which I </a:t>
            </a:r>
            <a:r>
              <a:rPr lang="en-US" dirty="0" smtClean="0">
                <a:latin typeface="Arial Nova Cond" panose="020B0506020202020204" pitchFamily="34" charset="0"/>
              </a:rPr>
              <a:t>used to </a:t>
            </a:r>
            <a:r>
              <a:rPr lang="en-US" dirty="0">
                <a:latin typeface="Arial Nova Cond" panose="020B0506020202020204" pitchFamily="34" charset="0"/>
              </a:rPr>
              <a:t>analyze is from June to August for 2020 year. </a:t>
            </a:r>
          </a:p>
        </p:txBody>
      </p:sp>
      <p:pic>
        <p:nvPicPr>
          <p:cNvPr id="16" name="Picture 4" descr="3D box skeletons">
            <a:extLst>
              <a:ext uri="{FF2B5EF4-FFF2-40B4-BE49-F238E27FC236}">
                <a16:creationId xmlns="" xmlns:a16="http://schemas.microsoft.com/office/drawing/2014/main" id="{8FE9E304-A6A5-45B6-ACD6-3FDBF04FC4FF}"/>
              </a:ext>
            </a:extLst>
          </p:cNvPr>
          <p:cNvPicPr>
            <a:picLocks noChangeAspect="1"/>
          </p:cNvPicPr>
          <p:nvPr/>
        </p:nvPicPr>
        <p:blipFill rotWithShape="1">
          <a:blip r:embed="rId2"/>
          <a:srcRect l="29157" r="25724" b="-1"/>
          <a:stretch/>
        </p:blipFill>
        <p:spPr>
          <a:xfrm>
            <a:off x="20" y="10"/>
            <a:ext cx="4635571" cy="6857990"/>
          </a:xfrm>
          <a:prstGeom prst="rect">
            <a:avLst/>
          </a:prstGeom>
          <a:effectLst/>
        </p:spPr>
      </p:pic>
      <p:cxnSp>
        <p:nvCxnSpPr>
          <p:cNvPr id="17" name="Straight Connector 8">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rgbClr val="DFE3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04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825AC39-5F85-4CAA-8A81-A1287086B2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95DA4D23-37FC-4B90-8188-F0377C5FF4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 xmlns:a16="http://schemas.microsoft.com/office/drawing/2014/main" id="{A7A4B465-FBCC-4CD4-89A1-82992A7B47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 xmlns:a16="http://schemas.microsoft.com/office/drawing/2014/main" id="{909E572F-9CDC-4214-9D42-FF00176495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CF52AA80-299A-485B-AE22-9E71B15D34DE}"/>
              </a:ext>
            </a:extLst>
          </p:cNvPr>
          <p:cNvSpPr>
            <a:spLocks noGrp="1"/>
          </p:cNvSpPr>
          <p:nvPr>
            <p:ph type="title"/>
          </p:nvPr>
        </p:nvSpPr>
        <p:spPr>
          <a:xfrm>
            <a:off x="0" y="1"/>
            <a:ext cx="4138842" cy="7124130"/>
          </a:xfrm>
        </p:spPr>
        <p:txBody>
          <a:bodyPr vert="horz" lIns="91440" tIns="45720" rIns="91440" bIns="45720" rtlCol="0" anchor="b">
            <a:noAutofit/>
          </a:bodyPr>
          <a:lstStyle/>
          <a:p>
            <a:pPr marL="571500" indent="-571500">
              <a:buFont typeface="Arial" panose="020B0604020202020204" pitchFamily="34" charset="0"/>
              <a:buChar char="•"/>
            </a:pPr>
            <a:r>
              <a:rPr lang="en-US" sz="3600" b="1" dirty="0" smtClean="0">
                <a:solidFill>
                  <a:schemeClr val="accent2"/>
                </a:solidFill>
              </a:rPr>
              <a:t>Data Engineering</a:t>
            </a:r>
            <a:br>
              <a:rPr lang="en-US" sz="3600" b="1" dirty="0" smtClean="0">
                <a:solidFill>
                  <a:schemeClr val="accent2"/>
                </a:solidFill>
              </a:rPr>
            </a:br>
            <a:r>
              <a:rPr lang="en-US" sz="3600" b="1" dirty="0" smtClean="0"/>
              <a:t/>
            </a:r>
            <a:br>
              <a:rPr lang="en-US" sz="3600" b="1" dirty="0" smtClean="0"/>
            </a:br>
            <a:r>
              <a:rPr lang="en-US" sz="3600" b="1" dirty="0" smtClean="0"/>
              <a:t>- Loading the data from SQL file</a:t>
            </a:r>
            <a:br>
              <a:rPr lang="en-US" sz="3600" b="1" dirty="0" smtClean="0"/>
            </a:br>
            <a:r>
              <a:rPr lang="en-US" sz="3600" b="1" dirty="0"/>
              <a:t/>
            </a:r>
            <a:br>
              <a:rPr lang="en-US" sz="3600" b="1" dirty="0"/>
            </a:br>
            <a:r>
              <a:rPr lang="en-US" sz="3600" b="1" dirty="0" smtClean="0"/>
              <a:t>-Cleaning </a:t>
            </a:r>
            <a:r>
              <a:rPr lang="en-US" sz="3600" b="1" dirty="0"/>
              <a:t>the data</a:t>
            </a:r>
            <a:br>
              <a:rPr lang="en-US" sz="3600" b="1" dirty="0"/>
            </a:br>
            <a:r>
              <a:rPr lang="en-US" sz="3600" b="1" dirty="0" smtClean="0"/>
              <a:t/>
            </a:r>
            <a:br>
              <a:rPr lang="en-US" sz="3600" b="1" dirty="0" smtClean="0"/>
            </a:br>
            <a:r>
              <a:rPr lang="en-US" sz="3600" b="1" dirty="0" smtClean="0"/>
              <a:t/>
            </a:r>
            <a:br>
              <a:rPr lang="en-US" sz="3600" b="1" dirty="0" smtClean="0"/>
            </a:br>
            <a:r>
              <a:rPr lang="en-US" sz="3600" dirty="0" smtClean="0"/>
              <a:t/>
            </a:r>
            <a:br>
              <a:rPr lang="en-US" sz="3600" dirty="0" smtClean="0"/>
            </a:br>
            <a:endParaRPr lang="en-US" sz="3600" kern="1200" dirty="0">
              <a:solidFill>
                <a:schemeClr val="accent2"/>
              </a:solidFill>
            </a:endParaRPr>
          </a:p>
        </p:txBody>
      </p:sp>
      <p:pic>
        <p:nvPicPr>
          <p:cNvPr id="12" name="عنصر نائب للمحتوى 11"/>
          <p:cNvPicPr>
            <a:picLocks noGrp="1" noChangeAspect="1"/>
          </p:cNvPicPr>
          <p:nvPr>
            <p:ph idx="1"/>
          </p:nvPr>
        </p:nvPicPr>
        <p:blipFill>
          <a:blip r:embed="rId2"/>
          <a:stretch>
            <a:fillRect/>
          </a:stretch>
        </p:blipFill>
        <p:spPr>
          <a:xfrm>
            <a:off x="5577882" y="150126"/>
            <a:ext cx="5934895" cy="2838734"/>
          </a:xfrm>
          <a:prstGeom prst="rect">
            <a:avLst/>
          </a:prstGeom>
        </p:spPr>
      </p:pic>
      <p:pic>
        <p:nvPicPr>
          <p:cNvPr id="8" name="صورة 7"/>
          <p:cNvPicPr>
            <a:picLocks noChangeAspect="1"/>
          </p:cNvPicPr>
          <p:nvPr/>
        </p:nvPicPr>
        <p:blipFill>
          <a:blip r:embed="rId3"/>
          <a:stretch>
            <a:fillRect/>
          </a:stretch>
        </p:blipFill>
        <p:spPr>
          <a:xfrm>
            <a:off x="4995082" y="3089914"/>
            <a:ext cx="6810232" cy="3147113"/>
          </a:xfrm>
          <a:prstGeom prst="rect">
            <a:avLst/>
          </a:prstGeom>
        </p:spPr>
      </p:pic>
    </p:spTree>
    <p:extLst>
      <p:ext uri="{BB962C8B-B14F-4D97-AF65-F5344CB8AC3E}">
        <p14:creationId xmlns:p14="http://schemas.microsoft.com/office/powerpoint/2010/main" val="27671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825AC39-5F85-4CAA-8A81-A1287086B2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95DA4D23-37FC-4B90-8188-F0377C5FF4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 xmlns:a16="http://schemas.microsoft.com/office/drawing/2014/main" id="{A7A4B465-FBCC-4CD4-89A1-82992A7B47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 xmlns:a16="http://schemas.microsoft.com/office/drawing/2014/main" id="{909E572F-9CDC-4214-9D42-FF00176495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CF52AA80-299A-485B-AE22-9E71B15D34DE}"/>
              </a:ext>
            </a:extLst>
          </p:cNvPr>
          <p:cNvSpPr>
            <a:spLocks noGrp="1"/>
          </p:cNvSpPr>
          <p:nvPr>
            <p:ph type="title"/>
          </p:nvPr>
        </p:nvSpPr>
        <p:spPr>
          <a:xfrm>
            <a:off x="0" y="1"/>
            <a:ext cx="3439236" cy="7124130"/>
          </a:xfrm>
        </p:spPr>
        <p:txBody>
          <a:bodyPr vert="horz" lIns="91440" tIns="45720" rIns="91440" bIns="45720" rtlCol="0" anchor="b">
            <a:noAutofit/>
          </a:bodyPr>
          <a:lstStyle/>
          <a:p>
            <a:pPr marL="571500" indent="-571500">
              <a:buFont typeface="Arial" panose="020B0604020202020204" pitchFamily="34" charset="0"/>
              <a:buChar char="•"/>
            </a:pPr>
            <a:r>
              <a:rPr lang="en-US" sz="3600" b="1" dirty="0">
                <a:solidFill>
                  <a:schemeClr val="accent2"/>
                </a:solidFill>
              </a:rPr>
              <a:t>Visualization and Graphs </a:t>
            </a:r>
            <a:r>
              <a:rPr lang="en-US" sz="3600" b="1" dirty="0" smtClean="0">
                <a:solidFill>
                  <a:schemeClr val="accent2"/>
                </a:solidFill>
              </a:rPr>
              <a:t/>
            </a:r>
            <a:br>
              <a:rPr lang="en-US" sz="3600" b="1" dirty="0" smtClean="0">
                <a:solidFill>
                  <a:schemeClr val="accent2"/>
                </a:solidFill>
              </a:rPr>
            </a:br>
            <a:r>
              <a:rPr lang="en-US" sz="3600" b="1" dirty="0" smtClean="0"/>
              <a:t/>
            </a:r>
            <a:br>
              <a:rPr lang="en-US" sz="3600" b="1" dirty="0" smtClean="0"/>
            </a:br>
            <a:r>
              <a:rPr lang="en-US" sz="3600" b="1" dirty="0" smtClean="0"/>
              <a:t>- </a:t>
            </a:r>
            <a:r>
              <a:rPr lang="en-US" sz="3600" b="1" dirty="0"/>
              <a:t>Plot the most busiest stations</a:t>
            </a:r>
            <a:br>
              <a:rPr lang="en-US" sz="3600" b="1" dirty="0"/>
            </a:br>
            <a:r>
              <a:rPr lang="en-US" sz="3600" b="1" dirty="0"/>
              <a:t/>
            </a:r>
            <a:br>
              <a:rPr lang="en-US" sz="3600" b="1" dirty="0"/>
            </a:br>
            <a:r>
              <a:rPr lang="en-US" sz="3600" b="1" dirty="0" err="1"/>
              <a:t>Barplot</a:t>
            </a:r>
            <a:r>
              <a:rPr lang="en-US" sz="3600" b="1" dirty="0"/>
              <a:t> for top 10 busiest subway</a:t>
            </a:r>
            <a:br>
              <a:rPr lang="en-US" sz="3600" b="1" dirty="0"/>
            </a:br>
            <a:r>
              <a:rPr lang="en-US" sz="3600" b="1" dirty="0"/>
              <a:t/>
            </a:r>
            <a:br>
              <a:rPr lang="en-US" sz="3600" b="1" dirty="0"/>
            </a:br>
            <a:r>
              <a:rPr lang="en-US" sz="3600" b="1" dirty="0" smtClean="0"/>
              <a:t/>
            </a:r>
            <a:br>
              <a:rPr lang="en-US" sz="3600" b="1" dirty="0" smtClean="0"/>
            </a:br>
            <a:r>
              <a:rPr lang="en-US" sz="3600" b="1" dirty="0" smtClean="0"/>
              <a:t/>
            </a:r>
            <a:br>
              <a:rPr lang="en-US" sz="3600" b="1" dirty="0" smtClean="0"/>
            </a:br>
            <a:r>
              <a:rPr lang="en-US" sz="3600" dirty="0" smtClean="0"/>
              <a:t/>
            </a:r>
            <a:br>
              <a:rPr lang="en-US" sz="3600" dirty="0" smtClean="0"/>
            </a:br>
            <a:endParaRPr lang="en-US" sz="3600" kern="1200" dirty="0">
              <a:solidFill>
                <a:schemeClr val="accent2"/>
              </a:solidFill>
            </a:endParaRPr>
          </a:p>
        </p:txBody>
      </p:sp>
      <p:pic>
        <p:nvPicPr>
          <p:cNvPr id="4" name="صورة 3"/>
          <p:cNvPicPr>
            <a:picLocks noChangeAspect="1"/>
          </p:cNvPicPr>
          <p:nvPr/>
        </p:nvPicPr>
        <p:blipFill>
          <a:blip r:embed="rId2"/>
          <a:stretch>
            <a:fillRect/>
          </a:stretch>
        </p:blipFill>
        <p:spPr>
          <a:xfrm>
            <a:off x="3439237" y="423081"/>
            <a:ext cx="9243664" cy="6434919"/>
          </a:xfrm>
          <a:prstGeom prst="rect">
            <a:avLst/>
          </a:prstGeom>
        </p:spPr>
      </p:pic>
      <p:sp>
        <p:nvSpPr>
          <p:cNvPr id="5" name="عنصر نائب للمحتوى 4"/>
          <p:cNvSpPr>
            <a:spLocks noGrp="1"/>
          </p:cNvSpPr>
          <p:nvPr>
            <p:ph idx="1"/>
          </p:nvPr>
        </p:nvSpPr>
        <p:spPr>
          <a:xfrm>
            <a:off x="-490900" y="1555845"/>
            <a:ext cx="11844700" cy="4621118"/>
          </a:xfrm>
        </p:spPr>
        <p:txBody>
          <a:bodyPr/>
          <a:lstStyle/>
          <a:p>
            <a:pPr marL="0" indent="0">
              <a:buNone/>
            </a:pPr>
            <a:endParaRPr lang="en-US" dirty="0"/>
          </a:p>
        </p:txBody>
      </p:sp>
    </p:spTree>
    <p:extLst>
      <p:ext uri="{BB962C8B-B14F-4D97-AF65-F5344CB8AC3E}">
        <p14:creationId xmlns:p14="http://schemas.microsoft.com/office/powerpoint/2010/main" val="110687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825AC39-5F85-4CAA-8A81-A1287086B2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95DA4D23-37FC-4B90-8188-F0377C5FF4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 xmlns:a16="http://schemas.microsoft.com/office/drawing/2014/main" id="{A7A4B465-FBCC-4CD4-89A1-82992A7B47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 xmlns:a16="http://schemas.microsoft.com/office/drawing/2014/main" id="{909E572F-9CDC-4214-9D42-FF00176495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CF52AA80-299A-485B-AE22-9E71B15D34DE}"/>
              </a:ext>
            </a:extLst>
          </p:cNvPr>
          <p:cNvSpPr>
            <a:spLocks noGrp="1"/>
          </p:cNvSpPr>
          <p:nvPr>
            <p:ph type="title"/>
          </p:nvPr>
        </p:nvSpPr>
        <p:spPr>
          <a:xfrm>
            <a:off x="0" y="1"/>
            <a:ext cx="3439236" cy="7124130"/>
          </a:xfrm>
        </p:spPr>
        <p:txBody>
          <a:bodyPr vert="horz" lIns="91440" tIns="45720" rIns="91440" bIns="45720" rtlCol="0" anchor="b">
            <a:noAutofit/>
          </a:bodyPr>
          <a:lstStyle/>
          <a:p>
            <a:pPr marL="571500" indent="-571500">
              <a:buFont typeface="Arial" panose="020B0604020202020204" pitchFamily="34" charset="0"/>
              <a:buChar char="•"/>
            </a:pPr>
            <a:r>
              <a:rPr lang="en-US" sz="3600" b="1" dirty="0">
                <a:solidFill>
                  <a:schemeClr val="accent2"/>
                </a:solidFill>
              </a:rPr>
              <a:t>Visualization and Graphs </a:t>
            </a:r>
            <a:r>
              <a:rPr lang="en-US" sz="3600" b="1" dirty="0" smtClean="0">
                <a:solidFill>
                  <a:schemeClr val="accent2"/>
                </a:solidFill>
              </a:rPr>
              <a:t/>
            </a:r>
            <a:br>
              <a:rPr lang="en-US" sz="3600" b="1" dirty="0" smtClean="0">
                <a:solidFill>
                  <a:schemeClr val="accent2"/>
                </a:solidFill>
              </a:rPr>
            </a:br>
            <a:r>
              <a:rPr lang="en-US" sz="3600" b="1" dirty="0" smtClean="0"/>
              <a:t/>
            </a:r>
            <a:br>
              <a:rPr lang="en-US" sz="3600" b="1" dirty="0" smtClean="0"/>
            </a:br>
            <a:r>
              <a:rPr lang="en-US" sz="3600" b="1" dirty="0" smtClean="0"/>
              <a:t>- </a:t>
            </a:r>
            <a:r>
              <a:rPr lang="en-US" sz="3600" b="1" dirty="0"/>
              <a:t>Plot the most busiest stations</a:t>
            </a:r>
            <a:br>
              <a:rPr lang="en-US" sz="3600" b="1" dirty="0"/>
            </a:br>
            <a:r>
              <a:rPr lang="en-US" sz="3600" b="1" dirty="0"/>
              <a:t/>
            </a:r>
            <a:br>
              <a:rPr lang="en-US" sz="3600" b="1" dirty="0"/>
            </a:br>
            <a:r>
              <a:rPr lang="en-US" sz="3600" b="1" dirty="0" err="1"/>
              <a:t>Barplot</a:t>
            </a:r>
            <a:r>
              <a:rPr lang="en-US" sz="3600" b="1" dirty="0"/>
              <a:t> for top 10 busiest subway</a:t>
            </a:r>
            <a:br>
              <a:rPr lang="en-US" sz="3600" b="1" dirty="0"/>
            </a:br>
            <a:r>
              <a:rPr lang="en-US" sz="3600" b="1" dirty="0"/>
              <a:t/>
            </a:r>
            <a:br>
              <a:rPr lang="en-US" sz="3600" b="1" dirty="0"/>
            </a:br>
            <a:r>
              <a:rPr lang="en-US" sz="3600" b="1" dirty="0" smtClean="0"/>
              <a:t/>
            </a:r>
            <a:br>
              <a:rPr lang="en-US" sz="3600" b="1" dirty="0" smtClean="0"/>
            </a:br>
            <a:r>
              <a:rPr lang="en-US" sz="3600" b="1" dirty="0" smtClean="0"/>
              <a:t/>
            </a:r>
            <a:br>
              <a:rPr lang="en-US" sz="3600" b="1" dirty="0" smtClean="0"/>
            </a:br>
            <a:r>
              <a:rPr lang="en-US" sz="3600" dirty="0" smtClean="0"/>
              <a:t/>
            </a:r>
            <a:br>
              <a:rPr lang="en-US" sz="3600" dirty="0" smtClean="0"/>
            </a:br>
            <a:endParaRPr lang="en-US" sz="3600" kern="1200" dirty="0">
              <a:solidFill>
                <a:schemeClr val="accent2"/>
              </a:solidFill>
            </a:endParaRPr>
          </a:p>
        </p:txBody>
      </p:sp>
      <p:pic>
        <p:nvPicPr>
          <p:cNvPr id="6" name="عنصر نائب للمحتوى 5"/>
          <p:cNvPicPr>
            <a:picLocks noGrp="1" noChangeAspect="1"/>
          </p:cNvPicPr>
          <p:nvPr>
            <p:ph idx="1"/>
          </p:nvPr>
        </p:nvPicPr>
        <p:blipFill>
          <a:blip r:embed="rId2"/>
          <a:stretch>
            <a:fillRect/>
          </a:stretch>
        </p:blipFill>
        <p:spPr>
          <a:xfrm>
            <a:off x="3931336" y="1575748"/>
            <a:ext cx="11844338" cy="3972635"/>
          </a:xfrm>
          <a:prstGeom prst="rect">
            <a:avLst/>
          </a:prstGeom>
        </p:spPr>
      </p:pic>
    </p:spTree>
    <p:extLst>
      <p:ext uri="{BB962C8B-B14F-4D97-AF65-F5344CB8AC3E}">
        <p14:creationId xmlns:p14="http://schemas.microsoft.com/office/powerpoint/2010/main" val="117258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825AC39-5F85-4CAA-8A81-A1287086B2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95DA4D23-37FC-4B90-8188-F0377C5FF4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 xmlns:a16="http://schemas.microsoft.com/office/drawing/2014/main" id="{A7A4B465-FBCC-4CD4-89A1-82992A7B47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 xmlns:a16="http://schemas.microsoft.com/office/drawing/2014/main" id="{909E572F-9CDC-4214-9D42-FF00176495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CF52AA80-299A-485B-AE22-9E71B15D34DE}"/>
              </a:ext>
            </a:extLst>
          </p:cNvPr>
          <p:cNvSpPr>
            <a:spLocks noGrp="1"/>
          </p:cNvSpPr>
          <p:nvPr>
            <p:ph type="title"/>
          </p:nvPr>
        </p:nvSpPr>
        <p:spPr>
          <a:xfrm>
            <a:off x="0" y="1"/>
            <a:ext cx="3439236" cy="7124130"/>
          </a:xfrm>
        </p:spPr>
        <p:txBody>
          <a:bodyPr vert="horz" lIns="91440" tIns="45720" rIns="91440" bIns="45720" rtlCol="0" anchor="b">
            <a:noAutofit/>
          </a:bodyPr>
          <a:lstStyle/>
          <a:p>
            <a:pPr marL="571500" indent="-571500">
              <a:buFont typeface="Arial" panose="020B0604020202020204" pitchFamily="34" charset="0"/>
              <a:buChar char="•"/>
            </a:pPr>
            <a:r>
              <a:rPr lang="en-US" sz="3600" b="1" dirty="0">
                <a:solidFill>
                  <a:schemeClr val="accent2"/>
                </a:solidFill>
              </a:rPr>
              <a:t>Visualization and Graphs </a:t>
            </a:r>
            <a:r>
              <a:rPr lang="en-US" sz="3600" b="1" dirty="0" smtClean="0">
                <a:solidFill>
                  <a:schemeClr val="accent2"/>
                </a:solidFill>
              </a:rPr>
              <a:t/>
            </a:r>
            <a:br>
              <a:rPr lang="en-US" sz="3600" b="1" dirty="0" smtClean="0">
                <a:solidFill>
                  <a:schemeClr val="accent2"/>
                </a:solidFill>
              </a:rPr>
            </a:br>
            <a:r>
              <a:rPr lang="en-US" sz="3600" b="1" dirty="0" smtClean="0"/>
              <a:t/>
            </a:r>
            <a:br>
              <a:rPr lang="en-US" sz="3600" b="1" dirty="0" smtClean="0"/>
            </a:br>
            <a:r>
              <a:rPr lang="en-US" sz="3600" b="1" dirty="0" smtClean="0"/>
              <a:t>- </a:t>
            </a:r>
            <a:r>
              <a:rPr lang="en-US" sz="3600" b="1" dirty="0"/>
              <a:t>Plot the most busiest stations</a:t>
            </a:r>
            <a:br>
              <a:rPr lang="en-US" sz="3600" b="1" dirty="0"/>
            </a:br>
            <a:r>
              <a:rPr lang="en-US" sz="3600" b="1" dirty="0"/>
              <a:t/>
            </a:r>
            <a:br>
              <a:rPr lang="en-US" sz="3600" b="1" dirty="0"/>
            </a:br>
            <a:r>
              <a:rPr lang="en-US" sz="3600" b="1" dirty="0" err="1"/>
              <a:t>Barplot</a:t>
            </a:r>
            <a:r>
              <a:rPr lang="en-US" sz="3600" b="1" dirty="0"/>
              <a:t> for top 10 busiest subway</a:t>
            </a:r>
            <a:br>
              <a:rPr lang="en-US" sz="3600" b="1" dirty="0"/>
            </a:br>
            <a:r>
              <a:rPr lang="en-US" sz="3600" b="1" dirty="0"/>
              <a:t/>
            </a:r>
            <a:br>
              <a:rPr lang="en-US" sz="3600" b="1" dirty="0"/>
            </a:br>
            <a:r>
              <a:rPr lang="en-US" sz="3600" b="1" dirty="0" smtClean="0"/>
              <a:t/>
            </a:r>
            <a:br>
              <a:rPr lang="en-US" sz="3600" b="1" dirty="0" smtClean="0"/>
            </a:br>
            <a:r>
              <a:rPr lang="en-US" sz="3600" b="1" dirty="0" smtClean="0"/>
              <a:t/>
            </a:r>
            <a:br>
              <a:rPr lang="en-US" sz="3600" b="1" dirty="0" smtClean="0"/>
            </a:br>
            <a:r>
              <a:rPr lang="en-US" sz="3600" dirty="0" smtClean="0"/>
              <a:t/>
            </a:r>
            <a:br>
              <a:rPr lang="en-US" sz="3600" dirty="0" smtClean="0"/>
            </a:br>
            <a:endParaRPr lang="en-US" sz="3600" kern="1200" dirty="0">
              <a:solidFill>
                <a:schemeClr val="accent2"/>
              </a:solidFill>
            </a:endParaRPr>
          </a:p>
        </p:txBody>
      </p:sp>
      <p:sp>
        <p:nvSpPr>
          <p:cNvPr id="3" name="عنصر نائب للمحتوى 2"/>
          <p:cNvSpPr>
            <a:spLocks noGrp="1"/>
          </p:cNvSpPr>
          <p:nvPr>
            <p:ph idx="1"/>
          </p:nvPr>
        </p:nvSpPr>
        <p:spPr/>
        <p:txBody>
          <a:bodyPr/>
          <a:lstStyle/>
          <a:p>
            <a:endParaRPr lang="en-US"/>
          </a:p>
        </p:txBody>
      </p:sp>
      <p:pic>
        <p:nvPicPr>
          <p:cNvPr id="4" name="صورة 3"/>
          <p:cNvPicPr>
            <a:picLocks noChangeAspect="1"/>
          </p:cNvPicPr>
          <p:nvPr/>
        </p:nvPicPr>
        <p:blipFill>
          <a:blip r:embed="rId2"/>
          <a:stretch>
            <a:fillRect/>
          </a:stretch>
        </p:blipFill>
        <p:spPr>
          <a:xfrm>
            <a:off x="-647700" y="695325"/>
            <a:ext cx="13487400" cy="5467350"/>
          </a:xfrm>
          <a:prstGeom prst="rect">
            <a:avLst/>
          </a:prstGeom>
        </p:spPr>
      </p:pic>
    </p:spTree>
    <p:extLst>
      <p:ext uri="{BB962C8B-B14F-4D97-AF65-F5344CB8AC3E}">
        <p14:creationId xmlns:p14="http://schemas.microsoft.com/office/powerpoint/2010/main" val="143285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11591</TotalTime>
  <Words>327</Words>
  <Application>Microsoft Office PowerPoint</Application>
  <PresentationFormat>ملء الشاشة</PresentationFormat>
  <Paragraphs>32</Paragraphs>
  <Slides>13</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13</vt:i4>
      </vt:variant>
    </vt:vector>
  </HeadingPairs>
  <TitlesOfParts>
    <vt:vector size="19" baseType="lpstr">
      <vt:lpstr>Arial</vt:lpstr>
      <vt:lpstr>Arial Nova Cond</vt:lpstr>
      <vt:lpstr>Bahnschrift SemiBold Condensed</vt:lpstr>
      <vt:lpstr>Calibri</vt:lpstr>
      <vt:lpstr>Calibri Light</vt:lpstr>
      <vt:lpstr>Office Theme</vt:lpstr>
      <vt:lpstr>  MTA Turnstile Exploratory Data Analysis  </vt:lpstr>
      <vt:lpstr>Outline </vt:lpstr>
      <vt:lpstr>       Backstory            </vt:lpstr>
      <vt:lpstr>Design:</vt:lpstr>
      <vt:lpstr>  Data:  </vt:lpstr>
      <vt:lpstr>Data Engineering  - Loading the data from SQL file  -Cleaning the data    </vt:lpstr>
      <vt:lpstr>Visualization and Graphs   - Plot the most busiest stations  Barplot for top 10 busiest subway     </vt:lpstr>
      <vt:lpstr>Visualization and Graphs   - Plot the most busiest stations  Barplot for top 10 busiest subway     </vt:lpstr>
      <vt:lpstr>Visualization and Graphs   - Plot the most busiest stations  Barplot for top 10 busiest subway     </vt:lpstr>
      <vt:lpstr>Conclusion and summary  Top most days which have a most traffic </vt:lpstr>
      <vt:lpstr>Conclusion and summary  Top most days which have a most traffic </vt:lpstr>
      <vt:lpstr>Recommendations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Security Architecture</dc:title>
  <dc:creator>Abdullatif Abdullah S AlShehri</dc:creator>
  <cp:lastModifiedBy>حساب Microsoft</cp:lastModifiedBy>
  <cp:revision>20</cp:revision>
  <dcterms:created xsi:type="dcterms:W3CDTF">2021-04-05T12:17:38Z</dcterms:created>
  <dcterms:modified xsi:type="dcterms:W3CDTF">2021-10-23T02:22:26Z</dcterms:modified>
</cp:coreProperties>
</file>