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feels.pdn.ac.lk/mod/forum/discuss.php?d=525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0"/>
            <a:ext cx="8689976" cy="2009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hlinkClick r:id="rId2"/>
              </a:rPr>
              <a:t>Mic Anywhere: An instance microphone from your mobile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7371" y="4963885"/>
            <a:ext cx="4020457" cy="1560394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Chathuranga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d.m.s</a:t>
            </a:r>
            <a:r>
              <a:rPr lang="en-US" sz="1800" dirty="0" smtClean="0">
                <a:solidFill>
                  <a:schemeClr val="tx1"/>
                </a:solidFill>
              </a:rPr>
              <a:t>. (e/13/043)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Gajanayake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h.u.p</a:t>
            </a:r>
            <a:r>
              <a:rPr lang="en-US" sz="1800" dirty="0" smtClean="0">
                <a:solidFill>
                  <a:schemeClr val="tx1"/>
                </a:solidFill>
              </a:rPr>
              <a:t>.(e/13/106)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Sandeepa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a.m.h</a:t>
            </a:r>
            <a:r>
              <a:rPr lang="en-US" sz="1800" dirty="0" smtClean="0">
                <a:solidFill>
                  <a:schemeClr val="tx1"/>
                </a:solidFill>
              </a:rPr>
              <a:t>. (e/13/319))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40" y="3080125"/>
            <a:ext cx="5274527" cy="37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requirements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Android application developing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Desktop application developing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Sound transferring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Wifi</a:t>
            </a:r>
            <a:r>
              <a:rPr lang="en-US" dirty="0" smtClean="0">
                <a:solidFill>
                  <a:schemeClr val="bg1"/>
                </a:solidFill>
              </a:rPr>
              <a:t> routing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Traffic management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Sound tuning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81" y="3634629"/>
            <a:ext cx="4313139" cy="2156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51" y="138147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Expected outcomes</a:t>
            </a:r>
            <a:endParaRPr lang="en-US" sz="4800" u="sng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68685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android application to broadcast an individuals opinion within the audience.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desktop application which can be used by the presenter to allow the audience to talk.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Proper routing from the audience to the presenters desktop and then to the speakers.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Managing to give the first requested to first express his/her idea.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84820" y="362039"/>
            <a:ext cx="10364451" cy="1596177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demonstration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9907" y="2265492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1.mobile 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0028" y="772467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2.desktop 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37404" cy="7015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08469" y="332509"/>
            <a:ext cx="16986695" cy="425377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050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601</TotalTime>
  <Words>107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Agency FB</vt:lpstr>
      <vt:lpstr>Arial</vt:lpstr>
      <vt:lpstr>Tw Cen MT</vt:lpstr>
      <vt:lpstr>Droplet</vt:lpstr>
      <vt:lpstr>Mic Anywhere: An instance microphone from your mobile</vt:lpstr>
      <vt:lpstr>requirements</vt:lpstr>
      <vt:lpstr>Expected outcomes</vt:lpstr>
      <vt:lpstr>demonstration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 Anywhere: An instance microphone from your mobile</dc:title>
  <dc:creator>User</dc:creator>
  <cp:lastModifiedBy>Microsoft</cp:lastModifiedBy>
  <cp:revision>29</cp:revision>
  <dcterms:created xsi:type="dcterms:W3CDTF">2016-11-01T14:24:50Z</dcterms:created>
  <dcterms:modified xsi:type="dcterms:W3CDTF">2016-11-23T04:47:42Z</dcterms:modified>
</cp:coreProperties>
</file>