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61" r:id="rId5"/>
    <p:sldId id="262" r:id="rId6"/>
    <p:sldId id="258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66" d="100"/>
          <a:sy n="66" d="100"/>
        </p:scale>
        <p:origin x="-120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EDB64-4B97-4AD2-8CB3-F6937E0CA350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783B-EC30-4FB1-A205-A1DB8357D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8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4783B-EC30-4FB1-A205-A1DB8357DF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6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4783B-EC30-4FB1-A205-A1DB8357DF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6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4783B-EC30-4FB1-A205-A1DB8357DF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5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36" y="2456597"/>
            <a:ext cx="6813360" cy="38965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"/>
            <a:ext cx="8689976" cy="153851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Do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Post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</a:b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online delivery mobile application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7371" y="4963885"/>
            <a:ext cx="4020457" cy="1560394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Chathuranga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d.m.s</a:t>
            </a:r>
            <a:r>
              <a:rPr lang="en-US" sz="1800" dirty="0" smtClean="0">
                <a:solidFill>
                  <a:schemeClr val="tx1"/>
                </a:solidFill>
              </a:rPr>
              <a:t>. (e/13/043)</a:t>
            </a:r>
          </a:p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Gajanayake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h.u.p</a:t>
            </a:r>
            <a:r>
              <a:rPr lang="en-US" sz="1800" dirty="0" smtClean="0">
                <a:solidFill>
                  <a:schemeClr val="tx1"/>
                </a:solidFill>
              </a:rPr>
              <a:t>. (</a:t>
            </a:r>
            <a:r>
              <a:rPr lang="en-US" sz="1800" dirty="0" smtClean="0">
                <a:solidFill>
                  <a:schemeClr val="tx1"/>
                </a:solidFill>
              </a:rPr>
              <a:t>e/13/106)</a:t>
            </a:r>
          </a:p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Sandeepa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a.m.h</a:t>
            </a:r>
            <a:r>
              <a:rPr lang="en-US" sz="1800" dirty="0" smtClean="0">
                <a:solidFill>
                  <a:schemeClr val="tx1"/>
                </a:solidFill>
              </a:rPr>
              <a:t>. (e/13/319))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05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"/>
            <a:ext cx="10364451" cy="221469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        </a:t>
            </a:r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Why we need do post?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6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do post?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High demand :  people have frequently asked About these kind of applications </a:t>
            </a:r>
            <a:r>
              <a:rPr lang="en-US" sz="2800" dirty="0" smtClean="0"/>
              <a:t>. Mostly university student.</a:t>
            </a:r>
            <a:endParaRPr lang="en-US" sz="2800" dirty="0" smtClean="0"/>
          </a:p>
          <a:p>
            <a:r>
              <a:rPr lang="en-US" sz="2800" dirty="0" smtClean="0"/>
              <a:t>Curiosity : curiosity among our </a:t>
            </a:r>
            <a:r>
              <a:rPr lang="en-US" sz="2800" dirty="0" smtClean="0"/>
              <a:t>batch </a:t>
            </a:r>
            <a:r>
              <a:rPr lang="en-US" sz="2800" dirty="0" smtClean="0"/>
              <a:t>mates to learn about </a:t>
            </a:r>
            <a:r>
              <a:rPr lang="en-US" sz="2800" dirty="0" smtClean="0"/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236143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7"/>
            <a:ext cx="4311368" cy="159617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Our solution is,</a:t>
            </a:r>
            <a:endParaRPr lang="en-US" sz="54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4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An Android Application on mobile phones 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8151849" cy="342410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57" y="2413338"/>
            <a:ext cx="87085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This project consists of a mobile application which allows the person to either act like a delivery person or a customer who wants to buy something from a shop which is situated far away. The delivery person gets a payment if he successfully delivers the item. Customers can see who are the online delivery persons and select one of them according to their ratings. 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 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9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requirements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Android application developing</a:t>
            </a:r>
          </a:p>
          <a:p>
            <a:r>
              <a:rPr lang="en-US" dirty="0" smtClean="0"/>
              <a:t>Java</a:t>
            </a:r>
            <a:r>
              <a:rPr lang="en-US" dirty="0"/>
              <a:t> </a:t>
            </a:r>
            <a:r>
              <a:rPr lang="en-US" dirty="0" smtClean="0"/>
              <a:t>servlet</a:t>
            </a:r>
          </a:p>
          <a:p>
            <a:r>
              <a:rPr lang="en-US" dirty="0" err="1" smtClean="0"/>
              <a:t>mysql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088" y="2563504"/>
            <a:ext cx="4414706" cy="32276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7858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u="sng" dirty="0" smtClean="0">
                <a:latin typeface="Agency FB" panose="020B0503020202020204" pitchFamily="34" charset="0"/>
              </a:rPr>
              <a:t>Expected outcomes</a:t>
            </a:r>
            <a:endParaRPr lang="en-US" sz="4800" u="sng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09035"/>
            <a:ext cx="10363826" cy="4686851"/>
          </a:xfrm>
        </p:spPr>
        <p:txBody>
          <a:bodyPr/>
          <a:lstStyle/>
          <a:p>
            <a:r>
              <a:rPr lang="en-US" dirty="0" smtClean="0"/>
              <a:t>An android application </a:t>
            </a:r>
            <a:r>
              <a:rPr lang="en-US" dirty="0"/>
              <a:t> </a:t>
            </a:r>
            <a:r>
              <a:rPr lang="en-US" dirty="0" smtClean="0"/>
              <a:t>which is user friendly</a:t>
            </a:r>
            <a:endParaRPr lang="en-US" dirty="0" smtClean="0"/>
          </a:p>
          <a:p>
            <a:r>
              <a:rPr lang="en-US" dirty="0" smtClean="0"/>
              <a:t>Safely receiving an item which is in the online market</a:t>
            </a:r>
            <a:endParaRPr lang="en-US" dirty="0" smtClean="0"/>
          </a:p>
          <a:p>
            <a:r>
              <a:rPr lang="en-US" dirty="0" smtClean="0"/>
              <a:t>Connecting people via a trusted circle of service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028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737404" cy="70151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708469" y="332509"/>
            <a:ext cx="16986695" cy="425377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Thank you 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0504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512</TotalTime>
  <Words>176</Words>
  <Application>Microsoft Office PowerPoint</Application>
  <PresentationFormat>Custom</PresentationFormat>
  <Paragraphs>24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Droplet</vt:lpstr>
      <vt:lpstr>Do Post online delivery mobile application</vt:lpstr>
      <vt:lpstr>                                     Why we need do post?</vt:lpstr>
      <vt:lpstr>Why do post?</vt:lpstr>
      <vt:lpstr>Our solution is,</vt:lpstr>
      <vt:lpstr>An Android Application on mobile phones </vt:lpstr>
      <vt:lpstr>requirements</vt:lpstr>
      <vt:lpstr>Expected outcomes</vt:lpstr>
      <vt:lpstr>Thank you 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 Anywhere: An instance microphone from your mobile</dc:title>
  <dc:creator>User</dc:creator>
  <cp:lastModifiedBy>USER</cp:lastModifiedBy>
  <cp:revision>27</cp:revision>
  <dcterms:created xsi:type="dcterms:W3CDTF">2016-11-01T14:24:50Z</dcterms:created>
  <dcterms:modified xsi:type="dcterms:W3CDTF">2017-08-19T09:45:27Z</dcterms:modified>
</cp:coreProperties>
</file>