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26" Type="http://schemas.openxmlformats.org/officeDocument/2006/relationships/tags" Target="../tags/tag130.xml"/><Relationship Id="rId39" Type="http://schemas.openxmlformats.org/officeDocument/2006/relationships/tags" Target="../tags/tag143.xml"/><Relationship Id="rId3" Type="http://schemas.openxmlformats.org/officeDocument/2006/relationships/tags" Target="../tags/tag107.xml"/><Relationship Id="rId21" Type="http://schemas.openxmlformats.org/officeDocument/2006/relationships/tags" Target="../tags/tag125.xml"/><Relationship Id="rId34" Type="http://schemas.openxmlformats.org/officeDocument/2006/relationships/tags" Target="../tags/tag138.xml"/><Relationship Id="rId42" Type="http://schemas.openxmlformats.org/officeDocument/2006/relationships/tags" Target="../tags/tag146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tags" Target="../tags/tag124.xml"/><Relationship Id="rId29" Type="http://schemas.openxmlformats.org/officeDocument/2006/relationships/tags" Target="../tags/tag133.xml"/><Relationship Id="rId41" Type="http://schemas.openxmlformats.org/officeDocument/2006/relationships/tags" Target="../tags/tag145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26" Type="http://schemas.openxmlformats.org/officeDocument/2006/relationships/tags" Target="../tags/tag175.xml"/><Relationship Id="rId39" Type="http://schemas.openxmlformats.org/officeDocument/2006/relationships/tags" Target="../tags/tag188.xml"/><Relationship Id="rId21" Type="http://schemas.openxmlformats.org/officeDocument/2006/relationships/tags" Target="../tags/tag170.xml"/><Relationship Id="rId34" Type="http://schemas.openxmlformats.org/officeDocument/2006/relationships/tags" Target="../tags/tag183.xml"/><Relationship Id="rId42" Type="http://schemas.openxmlformats.org/officeDocument/2006/relationships/tags" Target="../tags/tag191.xml"/><Relationship Id="rId47" Type="http://schemas.openxmlformats.org/officeDocument/2006/relationships/tags" Target="../tags/tag196.xml"/><Relationship Id="rId50" Type="http://schemas.openxmlformats.org/officeDocument/2006/relationships/tags" Target="../tags/tag199.xml"/><Relationship Id="rId55" Type="http://schemas.openxmlformats.org/officeDocument/2006/relationships/tags" Target="../tags/tag204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20" Type="http://schemas.openxmlformats.org/officeDocument/2006/relationships/tags" Target="../tags/tag169.xml"/><Relationship Id="rId29" Type="http://schemas.openxmlformats.org/officeDocument/2006/relationships/tags" Target="../tags/tag178.xml"/><Relationship Id="rId41" Type="http://schemas.openxmlformats.org/officeDocument/2006/relationships/tags" Target="../tags/tag190.xml"/><Relationship Id="rId54" Type="http://schemas.openxmlformats.org/officeDocument/2006/relationships/tags" Target="../tags/tag203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24" Type="http://schemas.openxmlformats.org/officeDocument/2006/relationships/tags" Target="../tags/tag173.xml"/><Relationship Id="rId32" Type="http://schemas.openxmlformats.org/officeDocument/2006/relationships/tags" Target="../tags/tag181.xml"/><Relationship Id="rId37" Type="http://schemas.openxmlformats.org/officeDocument/2006/relationships/tags" Target="../tags/tag186.xml"/><Relationship Id="rId40" Type="http://schemas.openxmlformats.org/officeDocument/2006/relationships/tags" Target="../tags/tag189.xml"/><Relationship Id="rId45" Type="http://schemas.openxmlformats.org/officeDocument/2006/relationships/tags" Target="../tags/tag194.xml"/><Relationship Id="rId53" Type="http://schemas.openxmlformats.org/officeDocument/2006/relationships/tags" Target="../tags/tag202.xml"/><Relationship Id="rId58" Type="http://schemas.openxmlformats.org/officeDocument/2006/relationships/tags" Target="../tags/tag207.xml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23" Type="http://schemas.openxmlformats.org/officeDocument/2006/relationships/tags" Target="../tags/tag172.xml"/><Relationship Id="rId28" Type="http://schemas.openxmlformats.org/officeDocument/2006/relationships/tags" Target="../tags/tag177.xml"/><Relationship Id="rId36" Type="http://schemas.openxmlformats.org/officeDocument/2006/relationships/tags" Target="../tags/tag185.xml"/><Relationship Id="rId49" Type="http://schemas.openxmlformats.org/officeDocument/2006/relationships/tags" Target="../tags/tag198.xml"/><Relationship Id="rId57" Type="http://schemas.openxmlformats.org/officeDocument/2006/relationships/tags" Target="../tags/tag206.xml"/><Relationship Id="rId61" Type="http://schemas.openxmlformats.org/officeDocument/2006/relationships/slideLayout" Target="../slideLayouts/slideLayout7.xml"/><Relationship Id="rId10" Type="http://schemas.openxmlformats.org/officeDocument/2006/relationships/tags" Target="../tags/tag159.xml"/><Relationship Id="rId19" Type="http://schemas.openxmlformats.org/officeDocument/2006/relationships/tags" Target="../tags/tag168.xml"/><Relationship Id="rId31" Type="http://schemas.openxmlformats.org/officeDocument/2006/relationships/tags" Target="../tags/tag180.xml"/><Relationship Id="rId44" Type="http://schemas.openxmlformats.org/officeDocument/2006/relationships/tags" Target="../tags/tag193.xml"/><Relationship Id="rId52" Type="http://schemas.openxmlformats.org/officeDocument/2006/relationships/tags" Target="../tags/tag201.xml"/><Relationship Id="rId60" Type="http://schemas.openxmlformats.org/officeDocument/2006/relationships/tags" Target="../tags/tag20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Relationship Id="rId22" Type="http://schemas.openxmlformats.org/officeDocument/2006/relationships/tags" Target="../tags/tag171.xml"/><Relationship Id="rId27" Type="http://schemas.openxmlformats.org/officeDocument/2006/relationships/tags" Target="../tags/tag176.xml"/><Relationship Id="rId30" Type="http://schemas.openxmlformats.org/officeDocument/2006/relationships/tags" Target="../tags/tag179.xml"/><Relationship Id="rId35" Type="http://schemas.openxmlformats.org/officeDocument/2006/relationships/tags" Target="../tags/tag184.xml"/><Relationship Id="rId43" Type="http://schemas.openxmlformats.org/officeDocument/2006/relationships/tags" Target="../tags/tag192.xml"/><Relationship Id="rId48" Type="http://schemas.openxmlformats.org/officeDocument/2006/relationships/tags" Target="../tags/tag197.xml"/><Relationship Id="rId56" Type="http://schemas.openxmlformats.org/officeDocument/2006/relationships/tags" Target="../tags/tag205.xml"/><Relationship Id="rId8" Type="http://schemas.openxmlformats.org/officeDocument/2006/relationships/tags" Target="../tags/tag157.xml"/><Relationship Id="rId51" Type="http://schemas.openxmlformats.org/officeDocument/2006/relationships/tags" Target="../tags/tag200.xml"/><Relationship Id="rId3" Type="http://schemas.openxmlformats.org/officeDocument/2006/relationships/tags" Target="../tags/tag152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5" Type="http://schemas.openxmlformats.org/officeDocument/2006/relationships/tags" Target="../tags/tag174.xml"/><Relationship Id="rId33" Type="http://schemas.openxmlformats.org/officeDocument/2006/relationships/tags" Target="../tags/tag182.xml"/><Relationship Id="rId38" Type="http://schemas.openxmlformats.org/officeDocument/2006/relationships/tags" Target="../tags/tag187.xml"/><Relationship Id="rId46" Type="http://schemas.openxmlformats.org/officeDocument/2006/relationships/tags" Target="../tags/tag195.xml"/><Relationship Id="rId59" Type="http://schemas.openxmlformats.org/officeDocument/2006/relationships/tags" Target="../tags/tag20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OTLSHAPE_T_73a753fc3eb04cce8a74f5f2ee475fdf_HorizontalConnector1"/>
          <p:cNvCxnSpPr/>
          <p:nvPr>
            <p:custDataLst>
              <p:tags r:id="rId2"/>
            </p:custDataLst>
          </p:nvPr>
        </p:nvCxnSpPr>
        <p:spPr>
          <a:xfrm>
            <a:off x="588137" y="3661495"/>
            <a:ext cx="81336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OTLSHAPE_T_3d5524b220ea4232b2aca4dceb1fd24f_HorizontalConnector1"/>
          <p:cNvCxnSpPr/>
          <p:nvPr>
            <p:custDataLst>
              <p:tags r:id="rId3"/>
            </p:custDataLst>
          </p:nvPr>
        </p:nvCxnSpPr>
        <p:spPr>
          <a:xfrm>
            <a:off x="910209" y="3394795"/>
            <a:ext cx="58422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OTLSHAPE_T_87ee498b9b024e72a9fd4bf0b93a907e_HorizontalConnector1"/>
          <p:cNvCxnSpPr/>
          <p:nvPr>
            <p:custDataLst>
              <p:tags r:id="rId4"/>
            </p:custDataLst>
          </p:nvPr>
        </p:nvCxnSpPr>
        <p:spPr>
          <a:xfrm>
            <a:off x="706459" y="3128095"/>
            <a:ext cx="49519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OTLSHAPE_T_7f025863b5434f9ca6f083d56cac4820_HorizontalConnector1"/>
          <p:cNvCxnSpPr/>
          <p:nvPr>
            <p:custDataLst>
              <p:tags r:id="rId5"/>
            </p:custDataLst>
          </p:nvPr>
        </p:nvCxnSpPr>
        <p:spPr>
          <a:xfrm>
            <a:off x="744220" y="2861395"/>
            <a:ext cx="4038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OTLSHAPE_T_0c43ef4a38ab46e5bbc576f52f3f63fc_HorizontalConnector1"/>
          <p:cNvCxnSpPr/>
          <p:nvPr>
            <p:custDataLst>
              <p:tags r:id="rId6"/>
            </p:custDataLst>
          </p:nvPr>
        </p:nvCxnSpPr>
        <p:spPr>
          <a:xfrm>
            <a:off x="938318" y="2594695"/>
            <a:ext cx="165665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OTLSHAPE_T_5a184d61f5e2438db63ae5802af9b305_HorizontalConnector1"/>
          <p:cNvCxnSpPr/>
          <p:nvPr>
            <p:custDataLst>
              <p:tags r:id="rId7"/>
            </p:custDataLst>
          </p:nvPr>
        </p:nvCxnSpPr>
        <p:spPr>
          <a:xfrm>
            <a:off x="809794" y="2327995"/>
            <a:ext cx="9099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OTLSHAPE_M_59b5ac8298c14cca9e65190bf60d5d05_Connector1"/>
          <p:cNvCxnSpPr/>
          <p:nvPr>
            <p:custDataLst>
              <p:tags r:id="rId8"/>
            </p:custDataLst>
          </p:nvPr>
        </p:nvCxnSpPr>
        <p:spPr>
          <a:xfrm>
            <a:off x="11135073" y="4616069"/>
            <a:ext cx="0" cy="527431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OTLSHAPE_M_2b147c48339f434892a5ef1836ea3597_Connector1"/>
          <p:cNvCxnSpPr/>
          <p:nvPr>
            <p:custDataLst>
              <p:tags r:id="rId9"/>
            </p:custDataLst>
          </p:nvPr>
        </p:nvCxnSpPr>
        <p:spPr>
          <a:xfrm>
            <a:off x="10478631" y="4078266"/>
            <a:ext cx="0" cy="1065234"/>
          </a:xfrm>
          <a:prstGeom prst="line">
            <a:avLst/>
          </a:prstGeom>
          <a:ln w="9525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OTLSHAPE_M_9f860f8d65ee4aac85039f30c2ffcf33_Connector1"/>
          <p:cNvCxnSpPr/>
          <p:nvPr>
            <p:custDataLst>
              <p:tags r:id="rId10"/>
            </p:custDataLst>
          </p:nvPr>
        </p:nvCxnSpPr>
        <p:spPr>
          <a:xfrm>
            <a:off x="7196421" y="4701328"/>
            <a:ext cx="0" cy="442172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OTLSHAPE_M_051a32e4ff0e47229380669de64fe5ab_Connector1"/>
          <p:cNvCxnSpPr/>
          <p:nvPr>
            <p:custDataLst>
              <p:tags r:id="rId11"/>
            </p:custDataLst>
          </p:nvPr>
        </p:nvCxnSpPr>
        <p:spPr>
          <a:xfrm>
            <a:off x="4789467" y="4701328"/>
            <a:ext cx="0" cy="442172"/>
          </a:xfrm>
          <a:prstGeom prst="line">
            <a:avLst/>
          </a:prstGeom>
          <a:ln w="9525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M_8cc1ba62bc92479399f399f1daac8d07_Connector1"/>
          <p:cNvCxnSpPr/>
          <p:nvPr>
            <p:custDataLst>
              <p:tags r:id="rId12"/>
            </p:custDataLst>
          </p:nvPr>
        </p:nvCxnSpPr>
        <p:spPr>
          <a:xfrm>
            <a:off x="850815" y="4701328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/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4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17"/>
            </p:custDataLst>
          </p:nvPr>
        </p:nvSpPr>
        <p:spPr>
          <a:xfrm>
            <a:off x="7900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18"/>
            </p:custDataLst>
          </p:nvPr>
        </p:nvSpPr>
        <p:spPr>
          <a:xfrm>
            <a:off x="844465" y="56515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907965" y="5240972"/>
            <a:ext cx="34176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20"/>
            </p:custDataLst>
          </p:nvPr>
        </p:nvCxnSpPr>
        <p:spPr>
          <a:xfrm>
            <a:off x="171971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TimescaleInterval2"/>
          <p:cNvSpPr txBox="1"/>
          <p:nvPr>
            <p:custDataLst>
              <p:tags r:id="rId21"/>
            </p:custDataLst>
          </p:nvPr>
        </p:nvSpPr>
        <p:spPr>
          <a:xfrm>
            <a:off x="1783221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OTLSHAPE_TB_00000000000000000000000000000000_Separator2"/>
          <p:cNvCxnSpPr/>
          <p:nvPr>
            <p:custDataLst>
              <p:tags r:id="rId22"/>
            </p:custDataLst>
          </p:nvPr>
        </p:nvCxnSpPr>
        <p:spPr>
          <a:xfrm>
            <a:off x="2594975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TLSHAPE_TB_00000000000000000000000000000000_TimescaleInterval3"/>
          <p:cNvSpPr txBox="1"/>
          <p:nvPr>
            <p:custDataLst>
              <p:tags r:id="rId23"/>
            </p:custDataLst>
          </p:nvPr>
        </p:nvSpPr>
        <p:spPr>
          <a:xfrm>
            <a:off x="2658477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OTLSHAPE_TB_00000000000000000000000000000000_Separator3"/>
          <p:cNvCxnSpPr/>
          <p:nvPr>
            <p:custDataLst>
              <p:tags r:id="rId24"/>
            </p:custDataLst>
          </p:nvPr>
        </p:nvCxnSpPr>
        <p:spPr>
          <a:xfrm>
            <a:off x="3470231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4"/>
          <p:cNvSpPr txBox="1"/>
          <p:nvPr>
            <p:custDataLst>
              <p:tags r:id="rId25"/>
            </p:custDataLst>
          </p:nvPr>
        </p:nvSpPr>
        <p:spPr>
          <a:xfrm>
            <a:off x="353373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OTLSHAPE_TB_00000000000000000000000000000000_Separator4"/>
          <p:cNvCxnSpPr/>
          <p:nvPr>
            <p:custDataLst>
              <p:tags r:id="rId26"/>
            </p:custDataLst>
          </p:nvPr>
        </p:nvCxnSpPr>
        <p:spPr>
          <a:xfrm>
            <a:off x="434548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440898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OTLSHAPE_TB_00000000000000000000000000000000_Separator5"/>
          <p:cNvCxnSpPr/>
          <p:nvPr>
            <p:custDataLst>
              <p:tags r:id="rId28"/>
            </p:custDataLst>
          </p:nvPr>
        </p:nvCxnSpPr>
        <p:spPr>
          <a:xfrm>
            <a:off x="522074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528424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OTLSHAPE_TB_00000000000000000000000000000000_Separator6"/>
          <p:cNvCxnSpPr/>
          <p:nvPr>
            <p:custDataLst>
              <p:tags r:id="rId30"/>
            </p:custDataLst>
          </p:nvPr>
        </p:nvCxnSpPr>
        <p:spPr>
          <a:xfrm>
            <a:off x="609599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TLSHAPE_TB_00000000000000000000000000000000_TimescaleInterval7"/>
          <p:cNvSpPr txBox="1"/>
          <p:nvPr>
            <p:custDataLst>
              <p:tags r:id="rId31"/>
            </p:custDataLst>
          </p:nvPr>
        </p:nvSpPr>
        <p:spPr>
          <a:xfrm>
            <a:off x="615950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OTLSHAPE_TB_00000000000000000000000000000000_Separator7"/>
          <p:cNvCxnSpPr/>
          <p:nvPr>
            <p:custDataLst>
              <p:tags r:id="rId32"/>
            </p:custDataLst>
          </p:nvPr>
        </p:nvCxnSpPr>
        <p:spPr>
          <a:xfrm>
            <a:off x="6971255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TLSHAPE_TB_00000000000000000000000000000000_TimescaleInterval8"/>
          <p:cNvSpPr txBox="1"/>
          <p:nvPr>
            <p:custDataLst>
              <p:tags r:id="rId33"/>
            </p:custDataLst>
          </p:nvPr>
        </p:nvSpPr>
        <p:spPr>
          <a:xfrm>
            <a:off x="7034757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OTLSHAPE_TB_00000000000000000000000000000000_Separator8"/>
          <p:cNvCxnSpPr/>
          <p:nvPr>
            <p:custDataLst>
              <p:tags r:id="rId34"/>
            </p:custDataLst>
          </p:nvPr>
        </p:nvCxnSpPr>
        <p:spPr>
          <a:xfrm>
            <a:off x="7846511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B_00000000000000000000000000000000_TimescaleInterval9"/>
          <p:cNvSpPr txBox="1"/>
          <p:nvPr>
            <p:custDataLst>
              <p:tags r:id="rId35"/>
            </p:custDataLst>
          </p:nvPr>
        </p:nvSpPr>
        <p:spPr>
          <a:xfrm>
            <a:off x="791001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5" name="OTLSHAPE_TB_00000000000000000000000000000000_Separator9"/>
          <p:cNvCxnSpPr/>
          <p:nvPr>
            <p:custDataLst>
              <p:tags r:id="rId36"/>
            </p:custDataLst>
          </p:nvPr>
        </p:nvCxnSpPr>
        <p:spPr>
          <a:xfrm>
            <a:off x="8721767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TB_00000000000000000000000000000000_TimescaleInterval10"/>
          <p:cNvSpPr txBox="1"/>
          <p:nvPr>
            <p:custDataLst>
              <p:tags r:id="rId37"/>
            </p:custDataLst>
          </p:nvPr>
        </p:nvSpPr>
        <p:spPr>
          <a:xfrm>
            <a:off x="878526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OTLSHAPE_TB_00000000000000000000000000000000_Separator10"/>
          <p:cNvCxnSpPr/>
          <p:nvPr>
            <p:custDataLst>
              <p:tags r:id="rId38"/>
            </p:custDataLst>
          </p:nvPr>
        </p:nvCxnSpPr>
        <p:spPr>
          <a:xfrm>
            <a:off x="9597023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TLSHAPE_TB_00000000000000000000000000000000_TimescaleInterval11"/>
          <p:cNvSpPr txBox="1"/>
          <p:nvPr>
            <p:custDataLst>
              <p:tags r:id="rId39"/>
            </p:custDataLst>
          </p:nvPr>
        </p:nvSpPr>
        <p:spPr>
          <a:xfrm>
            <a:off x="966052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OTLSHAPE_TB_00000000000000000000000000000000_Separator11"/>
          <p:cNvCxnSpPr/>
          <p:nvPr>
            <p:custDataLst>
              <p:tags r:id="rId40"/>
            </p:custDataLst>
          </p:nvPr>
        </p:nvCxnSpPr>
        <p:spPr>
          <a:xfrm>
            <a:off x="10472279" y="52324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TB_00000000000000000000000000000000_TimescaleInterval12"/>
          <p:cNvSpPr txBox="1"/>
          <p:nvPr>
            <p:custDataLst>
              <p:tags r:id="rId41"/>
            </p:custDataLst>
          </p:nvPr>
        </p:nvSpPr>
        <p:spPr>
          <a:xfrm>
            <a:off x="1053578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8" name="OTLSHAPE_M_8cc1ba62bc92479399f399f1daac8d07_Title"/>
          <p:cNvSpPr txBox="1"/>
          <p:nvPr>
            <p:custDataLst>
              <p:tags r:id="rId42"/>
            </p:custDataLst>
          </p:nvPr>
        </p:nvSpPr>
        <p:spPr>
          <a:xfrm>
            <a:off x="1073065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9" name="OTLSHAPE_M_8cc1ba62bc92479399f399f1daac8d07_Date"/>
          <p:cNvSpPr txBox="1"/>
          <p:nvPr>
            <p:custDataLst>
              <p:tags r:id="rId43"/>
            </p:custDataLst>
          </p:nvPr>
        </p:nvSpPr>
        <p:spPr>
          <a:xfrm>
            <a:off x="107306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1/30/2016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0" name="OTLSHAPE_M_8cc1ba62bc92479399f399f1daac8d07_Shape"/>
          <p:cNvSpPr/>
          <p:nvPr>
            <p:custDataLst>
              <p:tags r:id="rId44"/>
            </p:custDataLst>
          </p:nvPr>
        </p:nvSpPr>
        <p:spPr>
          <a:xfrm rot="16200000">
            <a:off x="876215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TLSHAPE_M_051a32e4ff0e47229380669de64fe5ab_Title"/>
          <p:cNvSpPr txBox="1"/>
          <p:nvPr>
            <p:custDataLst>
              <p:tags r:id="rId45"/>
            </p:custDataLst>
          </p:nvPr>
        </p:nvSpPr>
        <p:spPr>
          <a:xfrm>
            <a:off x="5011717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2" name="OTLSHAPE_M_051a32e4ff0e47229380669de64fe5ab_Date"/>
          <p:cNvSpPr txBox="1"/>
          <p:nvPr>
            <p:custDataLst>
              <p:tags r:id="rId46"/>
            </p:custDataLst>
          </p:nvPr>
        </p:nvSpPr>
        <p:spPr>
          <a:xfrm>
            <a:off x="5011717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2/17/2016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3" name="OTLSHAPE_M_051a32e4ff0e47229380669de64fe5ab_Shape"/>
          <p:cNvSpPr/>
          <p:nvPr>
            <p:custDataLst>
              <p:tags r:id="rId47"/>
            </p:custDataLst>
          </p:nvPr>
        </p:nvSpPr>
        <p:spPr>
          <a:xfrm rot="16200000">
            <a:off x="4814867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TLSHAPE_M_9f860f8d65ee4aac85039f30c2ffcf33_Title"/>
          <p:cNvSpPr txBox="1"/>
          <p:nvPr>
            <p:custDataLst>
              <p:tags r:id="rId48"/>
            </p:custDataLst>
          </p:nvPr>
        </p:nvSpPr>
        <p:spPr>
          <a:xfrm>
            <a:off x="7418671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5" name="OTLSHAPE_M_9f860f8d65ee4aac85039f30c2ffcf33_Date"/>
          <p:cNvSpPr txBox="1"/>
          <p:nvPr>
            <p:custDataLst>
              <p:tags r:id="rId49"/>
            </p:custDataLst>
          </p:nvPr>
        </p:nvSpPr>
        <p:spPr>
          <a:xfrm>
            <a:off x="7418671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2/28/2016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6" name="OTLSHAPE_M_9f860f8d65ee4aac85039f30c2ffcf33_Shape"/>
          <p:cNvSpPr/>
          <p:nvPr>
            <p:custDataLst>
              <p:tags r:id="rId50"/>
            </p:custDataLst>
          </p:nvPr>
        </p:nvSpPr>
        <p:spPr>
          <a:xfrm rot="16200000">
            <a:off x="7221821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TLSHAPE_M_2b147c48339f434892a5ef1836ea3597_Title"/>
          <p:cNvSpPr txBox="1"/>
          <p:nvPr>
            <p:custDataLst>
              <p:tags r:id="rId51"/>
            </p:custDataLst>
          </p:nvPr>
        </p:nvSpPr>
        <p:spPr>
          <a:xfrm>
            <a:off x="10700881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8" name="OTLSHAPE_M_2b147c48339f434892a5ef1836ea3597_Date"/>
          <p:cNvSpPr txBox="1"/>
          <p:nvPr>
            <p:custDataLst>
              <p:tags r:id="rId52"/>
            </p:custDataLst>
          </p:nvPr>
        </p:nvSpPr>
        <p:spPr>
          <a:xfrm>
            <a:off x="10700881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3/14/2016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9" name="OTLSHAPE_M_2b147c48339f434892a5ef1836ea3597_Shape"/>
          <p:cNvSpPr/>
          <p:nvPr>
            <p:custDataLst>
              <p:tags r:id="rId53"/>
            </p:custDataLst>
          </p:nvPr>
        </p:nvSpPr>
        <p:spPr>
          <a:xfrm rot="16200000">
            <a:off x="10504031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TLSHAPE_M_59b5ac8298c14cca9e65190bf60d5d05_Title"/>
          <p:cNvSpPr txBox="1"/>
          <p:nvPr>
            <p:custDataLst>
              <p:tags r:id="rId54"/>
            </p:custDataLst>
          </p:nvPr>
        </p:nvSpPr>
        <p:spPr>
          <a:xfrm>
            <a:off x="11357323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1" name="OTLSHAPE_M_59b5ac8298c14cca9e65190bf60d5d05_Date"/>
          <p:cNvSpPr txBox="1"/>
          <p:nvPr>
            <p:custDataLst>
              <p:tags r:id="rId55"/>
            </p:custDataLst>
          </p:nvPr>
        </p:nvSpPr>
        <p:spPr>
          <a:xfrm>
            <a:off x="1135732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3/17/2016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92" name="OTLSHAPE_M_59b5ac8298c14cca9e65190bf60d5d05_Shape"/>
          <p:cNvSpPr/>
          <p:nvPr>
            <p:custDataLst>
              <p:tags r:id="rId56"/>
            </p:custDataLst>
          </p:nvPr>
        </p:nvSpPr>
        <p:spPr>
          <a:xfrm rot="16200000">
            <a:off x="11160473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T_5a184d61f5e2438db63ae5802af9b305_Shape"/>
          <p:cNvSpPr/>
          <p:nvPr>
            <p:custDataLst>
              <p:tags r:id="rId57"/>
            </p:custDataLst>
          </p:nvPr>
        </p:nvSpPr>
        <p:spPr>
          <a:xfrm>
            <a:off x="1719721" y="2226395"/>
            <a:ext cx="15367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TLSHAPE_T_5a184d61f5e2438db63ae5802af9b305_ShapePercentage" hidden="1"/>
          <p:cNvSpPr/>
          <p:nvPr>
            <p:custDataLst>
              <p:tags r:id="rId58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TLSHAPE_T_5a184d61f5e2438db63ae5802af9b305_Duration" hidden="1"/>
          <p:cNvSpPr txBox="1"/>
          <p:nvPr>
            <p:custDataLst>
              <p:tags r:id="rId59"/>
            </p:custDataLst>
          </p:nvPr>
        </p:nvSpPr>
        <p:spPr>
          <a:xfrm>
            <a:off x="0" y="22263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T_5a184d61f5e2438db63ae5802af9b305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T_5a184d61f5e2438db63ae5802af9b305_StartDate" hidden="1"/>
          <p:cNvSpPr txBox="1"/>
          <p:nvPr>
            <p:custDataLst>
              <p:tags r:id="rId61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T_5a184d61f5e2438db63ae5802af9b305_EndDate" hidden="1"/>
          <p:cNvSpPr txBox="1"/>
          <p:nvPr>
            <p:custDataLst>
              <p:tags r:id="rId62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T_5a184d61f5e2438db63ae5802af9b305_JoinedDate"/>
          <p:cNvSpPr txBox="1"/>
          <p:nvPr>
            <p:custDataLst>
              <p:tags r:id="rId63"/>
            </p:custDataLst>
          </p:nvPr>
        </p:nvSpPr>
        <p:spPr>
          <a:xfrm>
            <a:off x="3302219" y="22504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2/3/2016 - 2/10/2016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T_5a184d61f5e2438db63ae5802af9b305_Title"/>
          <p:cNvSpPr txBox="1"/>
          <p:nvPr>
            <p:custDataLst>
              <p:tags r:id="rId64"/>
            </p:custDataLst>
          </p:nvPr>
        </p:nvSpPr>
        <p:spPr>
          <a:xfrm>
            <a:off x="127000" y="224273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T_0c43ef4a38ab46e5bbc576f52f3f63fc_Shape"/>
          <p:cNvSpPr/>
          <p:nvPr>
            <p:custDataLst>
              <p:tags r:id="rId65"/>
            </p:custDataLst>
          </p:nvPr>
        </p:nvSpPr>
        <p:spPr>
          <a:xfrm>
            <a:off x="2594977" y="2493095"/>
            <a:ext cx="15367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TLSHAPE_T_0c43ef4a38ab46e5bbc576f52f3f63fc_ShapePercentage" hidden="1"/>
          <p:cNvSpPr/>
          <p:nvPr>
            <p:custDataLst>
              <p:tags r:id="rId66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TLSHAPE_T_0c43ef4a38ab46e5bbc576f52f3f63fc_Duration" hidden="1"/>
          <p:cNvSpPr txBox="1"/>
          <p:nvPr>
            <p:custDataLst>
              <p:tags r:id="rId67"/>
            </p:custDataLst>
          </p:nvPr>
        </p:nvSpPr>
        <p:spPr>
          <a:xfrm>
            <a:off x="0" y="24930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_0c43ef4a38ab46e5bbc576f52f3f63fc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T_0c43ef4a38ab46e5bbc576f52f3f63fc_StartDate" hidden="1"/>
          <p:cNvSpPr txBox="1"/>
          <p:nvPr>
            <p:custDataLst>
              <p:tags r:id="rId69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T_0c43ef4a38ab46e5bbc576f52f3f63fc_EndDate" hidden="1"/>
          <p:cNvSpPr txBox="1"/>
          <p:nvPr>
            <p:custDataLst>
              <p:tags r:id="rId70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4" name="OTLSHAPE_T_0c43ef4a38ab46e5bbc576f52f3f63fc_JoinedDate"/>
          <p:cNvSpPr txBox="1"/>
          <p:nvPr>
            <p:custDataLst>
              <p:tags r:id="rId71"/>
            </p:custDataLst>
          </p:nvPr>
        </p:nvSpPr>
        <p:spPr>
          <a:xfrm>
            <a:off x="4177475" y="25171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2/7/2016 - 2/14/2016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5" name="OTLSHAPE_T_0c43ef4a38ab46e5bbc576f52f3f63fc_Title"/>
          <p:cNvSpPr txBox="1"/>
          <p:nvPr>
            <p:custDataLst>
              <p:tags r:id="rId72"/>
            </p:custDataLst>
          </p:nvPr>
        </p:nvSpPr>
        <p:spPr>
          <a:xfrm>
            <a:off x="127000" y="25094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T_7f025863b5434f9ca6f083d56cac4820_Shape"/>
          <p:cNvSpPr/>
          <p:nvPr>
            <p:custDataLst>
              <p:tags r:id="rId73"/>
            </p:custDataLst>
          </p:nvPr>
        </p:nvSpPr>
        <p:spPr>
          <a:xfrm>
            <a:off x="4783117" y="2759795"/>
            <a:ext cx="8763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TLSHAPE_T_7f025863b5434f9ca6f083d56cac4820_ShapePercentage" hidden="1"/>
          <p:cNvSpPr/>
          <p:nvPr>
            <p:custDataLst>
              <p:tags r:id="rId74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TLSHAPE_T_7f025863b5434f9ca6f083d56cac4820_Duration" hidden="1"/>
          <p:cNvSpPr txBox="1"/>
          <p:nvPr>
            <p:custDataLst>
              <p:tags r:id="rId75"/>
            </p:custDataLst>
          </p:nvPr>
        </p:nvSpPr>
        <p:spPr>
          <a:xfrm>
            <a:off x="0" y="27597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T_7f025863b5434f9ca6f083d56cac4820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T_7f025863b5434f9ca6f083d56cac4820_StartDate" hidden="1"/>
          <p:cNvSpPr txBox="1"/>
          <p:nvPr>
            <p:custDataLst>
              <p:tags r:id="rId77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T_7f025863b5434f9ca6f083d56cac4820_EndDate" hidden="1"/>
          <p:cNvSpPr txBox="1"/>
          <p:nvPr>
            <p:custDataLst>
              <p:tags r:id="rId78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89" name="OTLSHAPE_T_7f025863b5434f9ca6f083d56cac4820_JoinedDate"/>
          <p:cNvSpPr txBox="1"/>
          <p:nvPr>
            <p:custDataLst>
              <p:tags r:id="rId79"/>
            </p:custDataLst>
          </p:nvPr>
        </p:nvSpPr>
        <p:spPr>
          <a:xfrm>
            <a:off x="5709173" y="27838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2/17/2016 - 2/21/2016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90" name="OTLSHAPE_T_7f025863b5434f9ca6f083d56cac4820_Title"/>
          <p:cNvSpPr txBox="1"/>
          <p:nvPr>
            <p:custDataLst>
              <p:tags r:id="rId80"/>
            </p:custDataLst>
          </p:nvPr>
        </p:nvSpPr>
        <p:spPr>
          <a:xfrm>
            <a:off x="127000" y="277613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1" name="OTLSHAPE_T_87ee498b9b024e72a9fd4bf0b93a907e_Shape"/>
          <p:cNvSpPr/>
          <p:nvPr>
            <p:custDataLst>
              <p:tags r:id="rId81"/>
            </p:custDataLst>
          </p:nvPr>
        </p:nvSpPr>
        <p:spPr>
          <a:xfrm>
            <a:off x="5658373" y="3026495"/>
            <a:ext cx="13208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TLSHAPE_T_87ee498b9b024e72a9fd4bf0b93a907e_ShapePercentage" hidden="1"/>
          <p:cNvSpPr/>
          <p:nvPr>
            <p:custDataLst>
              <p:tags r:id="rId8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TLSHAPE_T_87ee498b9b024e72a9fd4bf0b93a907e_Duration" hidden="1"/>
          <p:cNvSpPr txBox="1"/>
          <p:nvPr>
            <p:custDataLst>
              <p:tags r:id="rId83"/>
            </p:custDataLst>
          </p:nvPr>
        </p:nvSpPr>
        <p:spPr>
          <a:xfrm>
            <a:off x="0" y="30264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06" name="OTLSHAPE_T_87ee498b9b024e72a9fd4bf0b93a907e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07" name="OTLSHAPE_T_87ee498b9b024e72a9fd4bf0b93a907e_StartDate" hidden="1"/>
          <p:cNvSpPr txBox="1"/>
          <p:nvPr>
            <p:custDataLst>
              <p:tags r:id="rId85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08" name="OTLSHAPE_T_87ee498b9b024e72a9fd4bf0b93a907e_EndDate" hidden="1"/>
          <p:cNvSpPr txBox="1"/>
          <p:nvPr>
            <p:custDataLst>
              <p:tags r:id="rId86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09" name="OTLSHAPE_T_87ee498b9b024e72a9fd4bf0b93a907e_JoinedDate"/>
          <p:cNvSpPr txBox="1"/>
          <p:nvPr>
            <p:custDataLst>
              <p:tags r:id="rId87"/>
            </p:custDataLst>
          </p:nvPr>
        </p:nvSpPr>
        <p:spPr>
          <a:xfrm>
            <a:off x="7022057" y="30505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2/21/2016 - 2/27/2016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0" name="OTLSHAPE_T_87ee498b9b024e72a9fd4bf0b93a907e_Title"/>
          <p:cNvSpPr txBox="1"/>
          <p:nvPr>
            <p:custDataLst>
              <p:tags r:id="rId88"/>
            </p:custDataLst>
          </p:nvPr>
        </p:nvSpPr>
        <p:spPr>
          <a:xfrm>
            <a:off x="127000" y="304283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1" name="OTLSHAPE_T_3d5524b220ea4232b2aca4dceb1fd24f_Shape"/>
          <p:cNvSpPr/>
          <p:nvPr>
            <p:custDataLst>
              <p:tags r:id="rId89"/>
            </p:custDataLst>
          </p:nvPr>
        </p:nvSpPr>
        <p:spPr>
          <a:xfrm>
            <a:off x="6752443" y="3293195"/>
            <a:ext cx="1981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TLSHAPE_T_3d5524b220ea4232b2aca4dceb1fd24f_ShapePercentage" hidden="1"/>
          <p:cNvSpPr/>
          <p:nvPr>
            <p:custDataLst>
              <p:tags r:id="rId90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TLSHAPE_T_3d5524b220ea4232b2aca4dceb1fd24f_Duration" hidden="1"/>
          <p:cNvSpPr txBox="1"/>
          <p:nvPr>
            <p:custDataLst>
              <p:tags r:id="rId91"/>
            </p:custDataLst>
          </p:nvPr>
        </p:nvSpPr>
        <p:spPr>
          <a:xfrm>
            <a:off x="0" y="329319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14" name="OTLSHAPE_T_3d5524b220ea4232b2aca4dceb1fd24f_TextPercentage" hidden="1"/>
          <p:cNvSpPr txBox="1"/>
          <p:nvPr>
            <p:custDataLst>
              <p:tags r:id="rId92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15" name="OTLSHAPE_T_3d5524b220ea4232b2aca4dceb1fd24f_StartDate" hidden="1"/>
          <p:cNvSpPr txBox="1"/>
          <p:nvPr>
            <p:custDataLst>
              <p:tags r:id="rId93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6" name="OTLSHAPE_T_3d5524b220ea4232b2aca4dceb1fd24f_EndDate" hidden="1"/>
          <p:cNvSpPr txBox="1"/>
          <p:nvPr>
            <p:custDataLst>
              <p:tags r:id="rId94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7" name="OTLSHAPE_T_3d5524b220ea4232b2aca4dceb1fd24f_JoinedDate"/>
          <p:cNvSpPr txBox="1"/>
          <p:nvPr>
            <p:custDataLst>
              <p:tags r:id="rId95"/>
            </p:custDataLst>
          </p:nvPr>
        </p:nvSpPr>
        <p:spPr>
          <a:xfrm>
            <a:off x="8772569" y="33172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2/26/2016 - 3/6/2016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18" name="OTLSHAPE_T_3d5524b220ea4232b2aca4dceb1fd24f_Title"/>
          <p:cNvSpPr txBox="1"/>
          <p:nvPr>
            <p:custDataLst>
              <p:tags r:id="rId96"/>
            </p:custDataLst>
          </p:nvPr>
        </p:nvSpPr>
        <p:spPr>
          <a:xfrm>
            <a:off x="127000" y="330953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9" name="OTLSHAPE_T_73a753fc3eb04cce8a74f5f2ee475fdf_Shape"/>
          <p:cNvSpPr/>
          <p:nvPr>
            <p:custDataLst>
              <p:tags r:id="rId97"/>
            </p:custDataLst>
          </p:nvPr>
        </p:nvSpPr>
        <p:spPr>
          <a:xfrm>
            <a:off x="8721769" y="3559895"/>
            <a:ext cx="2286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TLSHAPE_T_73a753fc3eb04cce8a74f5f2ee475fdf_ShapePercentage" hidden="1"/>
          <p:cNvSpPr/>
          <p:nvPr>
            <p:custDataLst>
              <p:tags r:id="rId98"/>
            </p:custDataLst>
          </p:nvPr>
        </p:nvSpPr>
        <p:spPr>
          <a:xfrm>
            <a:off x="8721769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TLSHAPE_T_73a753fc3eb04cce8a74f5f2ee475fdf_Duration" hidden="1"/>
          <p:cNvSpPr txBox="1"/>
          <p:nvPr>
            <p:custDataLst>
              <p:tags r:id="rId99"/>
            </p:custDataLst>
          </p:nvPr>
        </p:nvSpPr>
        <p:spPr>
          <a:xfrm>
            <a:off x="0" y="355989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2" name="OTLSHAPE_T_73a753fc3eb04cce8a74f5f2ee475fdf_TextPercentage" hidden="1"/>
          <p:cNvSpPr txBox="1"/>
          <p:nvPr>
            <p:custDataLst>
              <p:tags r:id="rId100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3" name="OTLSHAPE_T_73a753fc3eb04cce8a74f5f2ee475fdf_StartDate" hidden="1"/>
          <p:cNvSpPr txBox="1"/>
          <p:nvPr>
            <p:custDataLst>
              <p:tags r:id="rId101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24" name="OTLSHAPE_T_73a753fc3eb04cce8a74f5f2ee475fdf_EndDate" hidden="1"/>
          <p:cNvSpPr txBox="1"/>
          <p:nvPr>
            <p:custDataLst>
              <p:tags r:id="rId102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25" name="OTLSHAPE_T_73a753fc3eb04cce8a74f5f2ee475fdf_JoinedDate"/>
          <p:cNvSpPr txBox="1"/>
          <p:nvPr>
            <p:custDataLst>
              <p:tags r:id="rId103"/>
            </p:custDataLst>
          </p:nvPr>
        </p:nvSpPr>
        <p:spPr>
          <a:xfrm>
            <a:off x="8991383" y="358398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3/6/2016 - 3/7/2016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26" name="OTLSHAPE_T_73a753fc3eb04cce8a74f5f2ee475fdf_Title"/>
          <p:cNvSpPr txBox="1"/>
          <p:nvPr>
            <p:custDataLst>
              <p:tags r:id="rId104"/>
            </p:custDataLst>
          </p:nvPr>
        </p:nvSpPr>
        <p:spPr>
          <a:xfrm>
            <a:off x="127000" y="3576235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Roll-out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Milestone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Milestone 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dates and colors. </a:t>
            </a:r>
            <a:endParaRPr lang="en-US" sz="1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Task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</a:t>
            </a:r>
          </a:p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Task dates, colors and shapes. 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and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customize 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things like timescale, connectors and today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</a:t>
            </a:r>
            <a:r>
              <a:rPr lang="en-US" sz="14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arker.</a:t>
            </a:r>
            <a:endParaRPr lang="en-US" sz="1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302346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186838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43182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65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OTLSHAPE_T_d0d190e20b794d7386343983f2465867_HorizontalConnector1"/>
          <p:cNvCxnSpPr/>
          <p:nvPr>
            <p:custDataLst>
              <p:tags r:id="rId2"/>
            </p:custDataLst>
          </p:nvPr>
        </p:nvCxnSpPr>
        <p:spPr>
          <a:xfrm>
            <a:off x="1496145" y="4046855"/>
            <a:ext cx="693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M_46f14d4c59f4472f81795eab997b3073_Connector1"/>
          <p:cNvCxnSpPr/>
          <p:nvPr>
            <p:custDataLst>
              <p:tags r:id="rId3"/>
            </p:custDataLst>
          </p:nvPr>
        </p:nvCxnSpPr>
        <p:spPr>
          <a:xfrm>
            <a:off x="10422108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M_e13cf468e01a4fa684bda25157f26e7c_Connector1"/>
          <p:cNvCxnSpPr/>
          <p:nvPr>
            <p:custDataLst>
              <p:tags r:id="rId4"/>
            </p:custDataLst>
          </p:nvPr>
        </p:nvCxnSpPr>
        <p:spPr>
          <a:xfrm>
            <a:off x="7682750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OTLSHAPE_M_debe59de6f9a41a08b6c1ced632dc2d8_Connector1"/>
          <p:cNvCxnSpPr/>
          <p:nvPr>
            <p:custDataLst>
              <p:tags r:id="rId5"/>
            </p:custDataLst>
          </p:nvPr>
        </p:nvCxnSpPr>
        <p:spPr>
          <a:xfrm>
            <a:off x="3679073" y="2605828"/>
            <a:ext cx="0" cy="44217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M_0ac6e512475741128a967275fce50da3_Connector1"/>
          <p:cNvCxnSpPr/>
          <p:nvPr>
            <p:custDataLst>
              <p:tags r:id="rId6"/>
            </p:custDataLst>
          </p:nvPr>
        </p:nvCxnSpPr>
        <p:spPr>
          <a:xfrm>
            <a:off x="1782595" y="2605828"/>
            <a:ext cx="0" cy="44217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TLSHAPE_TB_00000000000000000000000000000000_LeftEndCaps"/>
          <p:cNvSpPr txBox="1"/>
          <p:nvPr>
            <p:custDataLst>
              <p:tags r:id="rId7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/>
              </a:rPr>
              <a:t>2016</a:t>
            </a:r>
            <a:endParaRPr lang="en-US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99" name="OTLSHAPE_TB_00000000000000000000000000000000_RightEndCaps"/>
          <p:cNvSpPr txBox="1"/>
          <p:nvPr>
            <p:custDataLst>
              <p:tags r:id="rId8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/>
              </a:rPr>
              <a:t>2016</a:t>
            </a:r>
            <a:endParaRPr lang="en-US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00" name="OTLSHAPE_TB_00000000000000000000000000000000_ScaleContainer"/>
          <p:cNvSpPr/>
          <p:nvPr>
            <p:custDataLst>
              <p:tags r:id="rId9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TB_00000000000000000000000000000000_ElapsedTime"/>
          <p:cNvSpPr/>
          <p:nvPr>
            <p:custDataLst>
              <p:tags r:id="rId10"/>
            </p:custDataLst>
          </p:nvPr>
        </p:nvSpPr>
        <p:spPr>
          <a:xfrm>
            <a:off x="933365" y="3352800"/>
            <a:ext cx="94615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B_00000000000000000000000000000000_TodayMarkerShape"/>
          <p:cNvSpPr/>
          <p:nvPr>
            <p:custDataLst>
              <p:tags r:id="rId11"/>
            </p:custDataLst>
          </p:nvPr>
        </p:nvSpPr>
        <p:spPr>
          <a:xfrm>
            <a:off x="10337522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B_00000000000000000000000000000000_TodayMarkerText"/>
          <p:cNvSpPr txBox="1"/>
          <p:nvPr>
            <p:custDataLst>
              <p:tags r:id="rId12"/>
            </p:custDataLst>
          </p:nvPr>
        </p:nvSpPr>
        <p:spPr>
          <a:xfrm>
            <a:off x="10211822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/>
              </a:rPr>
              <a:t>Today</a:t>
            </a:r>
            <a:endParaRPr lang="en-US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OTLSHAPE_TB_00000000000000000000000000000000_TimescaleInterval1"/>
          <p:cNvSpPr txBox="1"/>
          <p:nvPr>
            <p:custDataLst>
              <p:tags r:id="rId13"/>
            </p:custDataLst>
          </p:nvPr>
        </p:nvSpPr>
        <p:spPr>
          <a:xfrm>
            <a:off x="996865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/>
              </a:rPr>
              <a:t>Week 1</a:t>
            </a:r>
            <a:endParaRPr lang="en-US" sz="1200" spc="-14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05" name="OTLSHAPE_TB_00000000000000000000000000000000_Separator1"/>
          <p:cNvCxnSpPr/>
          <p:nvPr>
            <p:custDataLst>
              <p:tags r:id="rId14"/>
            </p:custDataLst>
          </p:nvPr>
        </p:nvCxnSpPr>
        <p:spPr>
          <a:xfrm>
            <a:off x="2408402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TLSHAPE_TB_00000000000000000000000000000000_TimescaleInterval2"/>
          <p:cNvSpPr txBox="1"/>
          <p:nvPr>
            <p:custDataLst>
              <p:tags r:id="rId15"/>
            </p:custDataLst>
          </p:nvPr>
        </p:nvSpPr>
        <p:spPr>
          <a:xfrm>
            <a:off x="247190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2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07" name="OTLSHAPE_TB_00000000000000000000000000000000_Separator2"/>
          <p:cNvCxnSpPr/>
          <p:nvPr>
            <p:custDataLst>
              <p:tags r:id="rId16"/>
            </p:custDataLst>
          </p:nvPr>
        </p:nvCxnSpPr>
        <p:spPr>
          <a:xfrm>
            <a:off x="388344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TLSHAPE_TB_00000000000000000000000000000000_TimescaleInterval3"/>
          <p:cNvSpPr txBox="1"/>
          <p:nvPr>
            <p:custDataLst>
              <p:tags r:id="rId17"/>
            </p:custDataLst>
          </p:nvPr>
        </p:nvSpPr>
        <p:spPr>
          <a:xfrm>
            <a:off x="394694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3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09" name="OTLSHAPE_TB_00000000000000000000000000000000_Separator3"/>
          <p:cNvCxnSpPr/>
          <p:nvPr>
            <p:custDataLst>
              <p:tags r:id="rId18"/>
            </p:custDataLst>
          </p:nvPr>
        </p:nvCxnSpPr>
        <p:spPr>
          <a:xfrm>
            <a:off x="535848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TB_00000000000000000000000000000000_TimescaleInterval4"/>
          <p:cNvSpPr txBox="1"/>
          <p:nvPr>
            <p:custDataLst>
              <p:tags r:id="rId19"/>
            </p:custDataLst>
          </p:nvPr>
        </p:nvSpPr>
        <p:spPr>
          <a:xfrm>
            <a:off x="542198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4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1" name="OTLSHAPE_TB_00000000000000000000000000000000_Separator4"/>
          <p:cNvCxnSpPr/>
          <p:nvPr>
            <p:custDataLst>
              <p:tags r:id="rId20"/>
            </p:custDataLst>
          </p:nvPr>
        </p:nvCxnSpPr>
        <p:spPr>
          <a:xfrm>
            <a:off x="683351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TLSHAPE_TB_00000000000000000000000000000000_TimescaleInterval5"/>
          <p:cNvSpPr txBox="1"/>
          <p:nvPr>
            <p:custDataLst>
              <p:tags r:id="rId21"/>
            </p:custDataLst>
          </p:nvPr>
        </p:nvSpPr>
        <p:spPr>
          <a:xfrm>
            <a:off x="689702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5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3" name="OTLSHAPE_TB_00000000000000000000000000000000_Separator5"/>
          <p:cNvCxnSpPr/>
          <p:nvPr>
            <p:custDataLst>
              <p:tags r:id="rId22"/>
            </p:custDataLst>
          </p:nvPr>
        </p:nvCxnSpPr>
        <p:spPr>
          <a:xfrm>
            <a:off x="830855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TB_00000000000000000000000000000000_TimescaleInterval6"/>
          <p:cNvSpPr txBox="1"/>
          <p:nvPr>
            <p:custDataLst>
              <p:tags r:id="rId23"/>
            </p:custDataLst>
          </p:nvPr>
        </p:nvSpPr>
        <p:spPr>
          <a:xfrm>
            <a:off x="837206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6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5" name="OTLSHAPE_TB_00000000000000000000000000000000_Separator6"/>
          <p:cNvCxnSpPr/>
          <p:nvPr>
            <p:custDataLst>
              <p:tags r:id="rId24"/>
            </p:custDataLst>
          </p:nvPr>
        </p:nvCxnSpPr>
        <p:spPr>
          <a:xfrm>
            <a:off x="9783596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TLSHAPE_TB_00000000000000000000000000000000_TimescaleInterval7"/>
          <p:cNvSpPr txBox="1"/>
          <p:nvPr>
            <p:custDataLst>
              <p:tags r:id="rId25"/>
            </p:custDataLst>
          </p:nvPr>
        </p:nvSpPr>
        <p:spPr>
          <a:xfrm>
            <a:off x="9847098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7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2" name="OTLSHAPE_M_0ac6e512475741128a967275fce50da3_Title"/>
          <p:cNvSpPr txBox="1"/>
          <p:nvPr>
            <p:custDataLst>
              <p:tags r:id="rId26"/>
            </p:custDataLst>
          </p:nvPr>
        </p:nvSpPr>
        <p:spPr>
          <a:xfrm>
            <a:off x="2004845" y="24938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Milestone 1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OTLSHAPE_M_0ac6e512475741128a967275fce50da3_Date"/>
          <p:cNvSpPr txBox="1"/>
          <p:nvPr>
            <p:custDataLst>
              <p:tags r:id="rId27"/>
            </p:custDataLst>
          </p:nvPr>
        </p:nvSpPr>
        <p:spPr>
          <a:xfrm>
            <a:off x="2004845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11/2/2016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4" name="OTLSHAPE_M_0ac6e512475741128a967275fce50da3_Shape"/>
          <p:cNvSpPr/>
          <p:nvPr>
            <p:custDataLst>
              <p:tags r:id="rId28"/>
            </p:custDataLst>
          </p:nvPr>
        </p:nvSpPr>
        <p:spPr>
          <a:xfrm rot="16200000">
            <a:off x="1807995" y="260582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M_debe59de6f9a41a08b6c1ced632dc2d8_Title"/>
          <p:cNvSpPr txBox="1"/>
          <p:nvPr>
            <p:custDataLst>
              <p:tags r:id="rId29"/>
            </p:custDataLst>
          </p:nvPr>
        </p:nvSpPr>
        <p:spPr>
          <a:xfrm>
            <a:off x="3901323" y="24938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Milestone 2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OTLSHAPE_M_debe59de6f9a41a08b6c1ced632dc2d8_Date"/>
          <p:cNvSpPr txBox="1"/>
          <p:nvPr>
            <p:custDataLst>
              <p:tags r:id="rId30"/>
            </p:custDataLst>
          </p:nvPr>
        </p:nvSpPr>
        <p:spPr>
          <a:xfrm>
            <a:off x="3901323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11/11/2016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7" name="OTLSHAPE_M_debe59de6f9a41a08b6c1ced632dc2d8_Shape"/>
          <p:cNvSpPr/>
          <p:nvPr>
            <p:custDataLst>
              <p:tags r:id="rId31"/>
            </p:custDataLst>
          </p:nvPr>
        </p:nvSpPr>
        <p:spPr>
          <a:xfrm rot="16200000">
            <a:off x="3704473" y="26058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M_e13cf468e01a4fa684bda25157f26e7c_Title"/>
          <p:cNvSpPr txBox="1"/>
          <p:nvPr>
            <p:custDataLst>
              <p:tags r:id="rId32"/>
            </p:custDataLst>
          </p:nvPr>
        </p:nvSpPr>
        <p:spPr>
          <a:xfrm>
            <a:off x="7905000" y="24938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Milestone 3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OTLSHAPE_M_e13cf468e01a4fa684bda25157f26e7c_Date"/>
          <p:cNvSpPr txBox="1"/>
          <p:nvPr>
            <p:custDataLst>
              <p:tags r:id="rId33"/>
            </p:custDataLst>
          </p:nvPr>
        </p:nvSpPr>
        <p:spPr>
          <a:xfrm>
            <a:off x="7905000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11/30/2016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30" name="OTLSHAPE_M_e13cf468e01a4fa684bda25157f26e7c_Shape"/>
          <p:cNvSpPr/>
          <p:nvPr>
            <p:custDataLst>
              <p:tags r:id="rId34"/>
            </p:custDataLst>
          </p:nvPr>
        </p:nvSpPr>
        <p:spPr>
          <a:xfrm rot="16200000">
            <a:off x="7708150" y="2605828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M_46f14d4c59f4472f81795eab997b3073_Title"/>
          <p:cNvSpPr txBox="1"/>
          <p:nvPr>
            <p:custDataLst>
              <p:tags r:id="rId35"/>
            </p:custDataLst>
          </p:nvPr>
        </p:nvSpPr>
        <p:spPr>
          <a:xfrm>
            <a:off x="10644358" y="24938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Milestone 4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OTLSHAPE_M_46f14d4c59f4472f81795eab997b3073_Date"/>
          <p:cNvSpPr txBox="1"/>
          <p:nvPr>
            <p:custDataLst>
              <p:tags r:id="rId36"/>
            </p:custDataLst>
          </p:nvPr>
        </p:nvSpPr>
        <p:spPr>
          <a:xfrm>
            <a:off x="10644358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12/13/2016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33" name="OTLSHAPE_M_46f14d4c59f4472f81795eab997b3073_Shape"/>
          <p:cNvSpPr/>
          <p:nvPr>
            <p:custDataLst>
              <p:tags r:id="rId37"/>
            </p:custDataLst>
          </p:nvPr>
        </p:nvSpPr>
        <p:spPr>
          <a:xfrm rot="16200000">
            <a:off x="10447508" y="260582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d0d190e20b794d7386343983f2465867_Shape"/>
          <p:cNvSpPr/>
          <p:nvPr>
            <p:custDataLst>
              <p:tags r:id="rId38"/>
            </p:custDataLst>
          </p:nvPr>
        </p:nvSpPr>
        <p:spPr>
          <a:xfrm>
            <a:off x="1565525" y="3945255"/>
            <a:ext cx="6350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d0d190e20b794d7386343983f2465867_ShapePercentage" hidden="1"/>
          <p:cNvSpPr/>
          <p:nvPr>
            <p:custDataLst>
              <p:tags r:id="rId39"/>
            </p:custDataLst>
          </p:nvPr>
        </p:nvSpPr>
        <p:spPr>
          <a:xfrm>
            <a:off x="156552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T_d0d190e20b794d7386343983f2465867_Duration" hidden="1"/>
          <p:cNvSpPr txBox="1"/>
          <p:nvPr>
            <p:custDataLst>
              <p:tags r:id="rId40"/>
            </p:custDataLst>
          </p:nvPr>
        </p:nvSpPr>
        <p:spPr>
          <a:xfrm>
            <a:off x="0" y="3945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3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37" name="OTLSHAPE_T_d0d190e20b794d7386343983f2465867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38" name="OTLSHAPE_T_d0d190e20b794d7386343983f2465867_StartDate" hidden="1"/>
          <p:cNvSpPr txBox="1"/>
          <p:nvPr>
            <p:custDataLst>
              <p:tags r:id="rId42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39" name="OTLSHAPE_T_d0d190e20b794d7386343983f2465867_EndDate" hidden="1"/>
          <p:cNvSpPr txBox="1"/>
          <p:nvPr>
            <p:custDataLst>
              <p:tags r:id="rId43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40" name="OTLSHAPE_T_d0d190e20b794d7386343983f2465867_JoinedDate"/>
          <p:cNvSpPr txBox="1"/>
          <p:nvPr>
            <p:custDataLst>
              <p:tags r:id="rId44"/>
            </p:custDataLst>
          </p:nvPr>
        </p:nvSpPr>
        <p:spPr>
          <a:xfrm>
            <a:off x="2248484" y="39693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/>
              </a:rPr>
              <a:t>11/2/2016 - 11/4/2016</a:t>
            </a:r>
            <a:endParaRPr lang="en-US" sz="1000" spc="-6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41" name="OTLSHAPE_T_d0d190e20b794d7386343983f2465867_Title"/>
          <p:cNvSpPr txBox="1"/>
          <p:nvPr>
            <p:custDataLst>
              <p:tags r:id="rId45"/>
            </p:custDataLst>
          </p:nvPr>
        </p:nvSpPr>
        <p:spPr>
          <a:xfrm>
            <a:off x="1096795" y="4441281"/>
            <a:ext cx="1371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 smtClean="0">
                <a:solidFill>
                  <a:schemeClr val="dk1"/>
                </a:solidFill>
                <a:latin typeface="Calibri"/>
              </a:rPr>
              <a:t>Requirement gathering </a:t>
            </a:r>
            <a:endParaRPr lang="en-US" sz="1100" b="1" spc="-6" dirty="0">
              <a:solidFill>
                <a:schemeClr val="dk1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1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7" name="OTLSHAPE_M_3a7be69150194fc199b5f276ae204bb4_Connector1"/>
          <p:cNvCxnSpPr/>
          <p:nvPr>
            <p:custDataLst>
              <p:tags r:id="rId2"/>
            </p:custDataLst>
          </p:nvPr>
        </p:nvCxnSpPr>
        <p:spPr>
          <a:xfrm>
            <a:off x="9527910" y="2599478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OTLSHAPE_M_a0479b3063214e1d8810f14772f2a984_Connector1"/>
          <p:cNvCxnSpPr/>
          <p:nvPr>
            <p:custDataLst>
              <p:tags r:id="rId3"/>
            </p:custDataLst>
          </p:nvPr>
        </p:nvCxnSpPr>
        <p:spPr>
          <a:xfrm>
            <a:off x="5790937" y="2599478"/>
            <a:ext cx="0" cy="44852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OTLSHAPE_M_8a0ac6c0d6804e01a35343532666667d_Connector1"/>
          <p:cNvCxnSpPr/>
          <p:nvPr>
            <p:custDataLst>
              <p:tags r:id="rId4"/>
            </p:custDataLst>
          </p:nvPr>
        </p:nvCxnSpPr>
        <p:spPr>
          <a:xfrm>
            <a:off x="2676792" y="2599478"/>
            <a:ext cx="0" cy="44852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OTLSHAPE_M_97437d43fd53453fadced3c65e1dd714_Connector1"/>
          <p:cNvCxnSpPr/>
          <p:nvPr>
            <p:custDataLst>
              <p:tags r:id="rId5"/>
            </p:custDataLst>
          </p:nvPr>
        </p:nvCxnSpPr>
        <p:spPr>
          <a:xfrm>
            <a:off x="1431135" y="2599478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OTLSHAPE_TB_00000000000000000000000000000000_LeftEndCaps" hidden="1"/>
          <p:cNvSpPr txBox="1"/>
          <p:nvPr>
            <p:custDataLst>
              <p:tags r:id="rId6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/>
              </a:rPr>
              <a:t>2016</a:t>
            </a:r>
            <a:endParaRPr lang="en-US" b="1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186" name="OTLSHAPE_TB_00000000000000000000000000000000_RightEndCaps"/>
          <p:cNvSpPr txBox="1"/>
          <p:nvPr>
            <p:custDataLst>
              <p:tags r:id="rId7"/>
            </p:custDataLst>
          </p:nvPr>
        </p:nvSpPr>
        <p:spPr>
          <a:xfrm>
            <a:off x="114745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/>
              </a:rPr>
              <a:t>2016</a:t>
            </a:r>
            <a:endParaRPr lang="en-US" b="1" spc="-38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187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844465" y="3048000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TLSHAPE_TB_00000000000000000000000000000000_ElapsedTime"/>
          <p:cNvSpPr/>
          <p:nvPr>
            <p:custDataLst>
              <p:tags r:id="rId9"/>
            </p:custDataLst>
          </p:nvPr>
        </p:nvSpPr>
        <p:spPr>
          <a:xfrm>
            <a:off x="844465" y="3048000"/>
            <a:ext cx="94996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TLSHAPE_TB_00000000000000000000000000000000_TodayMarkerShape"/>
          <p:cNvSpPr/>
          <p:nvPr>
            <p:custDataLst>
              <p:tags r:id="rId10"/>
            </p:custDataLst>
          </p:nvPr>
        </p:nvSpPr>
        <p:spPr>
          <a:xfrm>
            <a:off x="10426783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TLSHAPE_TB_00000000000000000000000000000000_TodayMarkerText"/>
          <p:cNvSpPr txBox="1"/>
          <p:nvPr>
            <p:custDataLst>
              <p:tags r:id="rId11"/>
            </p:custDataLst>
          </p:nvPr>
        </p:nvSpPr>
        <p:spPr>
          <a:xfrm>
            <a:off x="10279881" y="3532336"/>
            <a:ext cx="40810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/>
              </a:rPr>
              <a:t>Today</a:t>
            </a:r>
            <a:endParaRPr lang="en-US" sz="1200" spc="-12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1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1073065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/>
              </a:rPr>
              <a:t>Week 1</a:t>
            </a:r>
            <a:endParaRPr lang="en-US" sz="1200" spc="-14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92" name="OTLSHAPE_TB_00000000000000000000000000000000_Separator1"/>
          <p:cNvCxnSpPr/>
          <p:nvPr>
            <p:custDataLst>
              <p:tags r:id="rId13"/>
            </p:custDataLst>
          </p:nvPr>
        </p:nvCxnSpPr>
        <p:spPr>
          <a:xfrm>
            <a:off x="2462830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3" name="OTLSHAPE_TB_00000000000000000000000000000000_TimescaleInterval2"/>
          <p:cNvSpPr txBox="1"/>
          <p:nvPr>
            <p:custDataLst>
              <p:tags r:id="rId14"/>
            </p:custDataLst>
          </p:nvPr>
        </p:nvSpPr>
        <p:spPr>
          <a:xfrm>
            <a:off x="252633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2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94" name="OTLSHAPE_TB_00000000000000000000000000000000_Separator2"/>
          <p:cNvCxnSpPr/>
          <p:nvPr>
            <p:custDataLst>
              <p:tags r:id="rId15"/>
            </p:custDataLst>
          </p:nvPr>
        </p:nvCxnSpPr>
        <p:spPr>
          <a:xfrm>
            <a:off x="3916098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5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39796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3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96" name="OTLSHAPE_TB_00000000000000000000000000000000_Separator3"/>
          <p:cNvCxnSpPr/>
          <p:nvPr>
            <p:custDataLst>
              <p:tags r:id="rId17"/>
            </p:custDataLst>
          </p:nvPr>
        </p:nvCxnSpPr>
        <p:spPr>
          <a:xfrm>
            <a:off x="5369365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OTLSHAPE_TB_00000000000000000000000000000000_TimescaleInterval4"/>
          <p:cNvSpPr txBox="1"/>
          <p:nvPr>
            <p:custDataLst>
              <p:tags r:id="rId18"/>
            </p:custDataLst>
          </p:nvPr>
        </p:nvSpPr>
        <p:spPr>
          <a:xfrm>
            <a:off x="5432868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4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98" name="OTLSHAPE_TB_00000000000000000000000000000000_Separator4"/>
          <p:cNvCxnSpPr/>
          <p:nvPr>
            <p:custDataLst>
              <p:tags r:id="rId19"/>
            </p:custDataLst>
          </p:nvPr>
        </p:nvCxnSpPr>
        <p:spPr>
          <a:xfrm>
            <a:off x="6822632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9" name="OTLSHAPE_TB_00000000000000000000000000000000_TimescaleInterval5"/>
          <p:cNvSpPr txBox="1"/>
          <p:nvPr>
            <p:custDataLst>
              <p:tags r:id="rId20"/>
            </p:custDataLst>
          </p:nvPr>
        </p:nvSpPr>
        <p:spPr>
          <a:xfrm>
            <a:off x="688613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5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200" name="OTLSHAPE_TB_00000000000000000000000000000000_Separator5"/>
          <p:cNvCxnSpPr/>
          <p:nvPr>
            <p:custDataLst>
              <p:tags r:id="rId21"/>
            </p:custDataLst>
          </p:nvPr>
        </p:nvCxnSpPr>
        <p:spPr>
          <a:xfrm>
            <a:off x="8275899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1" name="OTLSHAPE_TB_00000000000000000000000000000000_TimescaleInterval6"/>
          <p:cNvSpPr txBox="1"/>
          <p:nvPr>
            <p:custDataLst>
              <p:tags r:id="rId22"/>
            </p:custDataLst>
          </p:nvPr>
        </p:nvSpPr>
        <p:spPr>
          <a:xfrm>
            <a:off x="833940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6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202" name="OTLSHAPE_TB_00000000000000000000000000000000_Separator6"/>
          <p:cNvCxnSpPr/>
          <p:nvPr>
            <p:custDataLst>
              <p:tags r:id="rId23"/>
            </p:custDataLst>
          </p:nvPr>
        </p:nvCxnSpPr>
        <p:spPr>
          <a:xfrm>
            <a:off x="9729167" y="31115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OTLSHAPE_TB_00000000000000000000000000000000_TimescaleInterval7"/>
          <p:cNvSpPr txBox="1"/>
          <p:nvPr>
            <p:custDataLst>
              <p:tags r:id="rId24"/>
            </p:custDataLst>
          </p:nvPr>
        </p:nvSpPr>
        <p:spPr>
          <a:xfrm>
            <a:off x="979267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/>
              </a:rPr>
              <a:t>7</a:t>
            </a:r>
            <a:endParaRPr lang="en-US" sz="1200" spc="-26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08" name="OTLSHAPE_M_97437d43fd53453fadced3c65e1dd714_Title"/>
          <p:cNvSpPr txBox="1"/>
          <p:nvPr>
            <p:custDataLst>
              <p:tags r:id="rId25"/>
            </p:custDataLst>
          </p:nvPr>
        </p:nvSpPr>
        <p:spPr>
          <a:xfrm>
            <a:off x="1653385" y="24811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Milestone 1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9" name="OTLSHAPE_M_97437d43fd53453fadced3c65e1dd714_Date"/>
          <p:cNvSpPr txBox="1"/>
          <p:nvPr>
            <p:custDataLst>
              <p:tags r:id="rId26"/>
            </p:custDataLst>
          </p:nvPr>
        </p:nvSpPr>
        <p:spPr>
          <a:xfrm>
            <a:off x="1653385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10/31/2016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10" name="OTLSHAPE_M_97437d43fd53453fadced3c65e1dd714_Shape"/>
          <p:cNvSpPr/>
          <p:nvPr>
            <p:custDataLst>
              <p:tags r:id="rId27"/>
            </p:custDataLst>
          </p:nvPr>
        </p:nvSpPr>
        <p:spPr>
          <a:xfrm rot="16200000">
            <a:off x="1456535" y="2599478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OTLSHAPE_M_8a0ac6c0d6804e01a35343532666667d_Title"/>
          <p:cNvSpPr txBox="1"/>
          <p:nvPr>
            <p:custDataLst>
              <p:tags r:id="rId28"/>
            </p:custDataLst>
          </p:nvPr>
        </p:nvSpPr>
        <p:spPr>
          <a:xfrm>
            <a:off x="2899042" y="24811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Milestone 2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2" name="OTLSHAPE_M_8a0ac6c0d6804e01a35343532666667d_Date"/>
          <p:cNvSpPr txBox="1"/>
          <p:nvPr>
            <p:custDataLst>
              <p:tags r:id="rId29"/>
            </p:custDataLst>
          </p:nvPr>
        </p:nvSpPr>
        <p:spPr>
          <a:xfrm>
            <a:off x="2899042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11/6/2016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13" name="OTLSHAPE_M_8a0ac6c0d6804e01a35343532666667d_Shape"/>
          <p:cNvSpPr/>
          <p:nvPr>
            <p:custDataLst>
              <p:tags r:id="rId30"/>
            </p:custDataLst>
          </p:nvPr>
        </p:nvSpPr>
        <p:spPr>
          <a:xfrm rot="16200000">
            <a:off x="2702192" y="259947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OTLSHAPE_M_a0479b3063214e1d8810f14772f2a984_Title"/>
          <p:cNvSpPr txBox="1"/>
          <p:nvPr>
            <p:custDataLst>
              <p:tags r:id="rId31"/>
            </p:custDataLst>
          </p:nvPr>
        </p:nvSpPr>
        <p:spPr>
          <a:xfrm>
            <a:off x="6013187" y="24811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Milestone 3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5" name="OTLSHAPE_M_a0479b3063214e1d8810f14772f2a984_Date"/>
          <p:cNvSpPr txBox="1"/>
          <p:nvPr>
            <p:custDataLst>
              <p:tags r:id="rId32"/>
            </p:custDataLst>
          </p:nvPr>
        </p:nvSpPr>
        <p:spPr>
          <a:xfrm>
            <a:off x="6013187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11/21/2016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16" name="OTLSHAPE_M_a0479b3063214e1d8810f14772f2a984_Shape"/>
          <p:cNvSpPr/>
          <p:nvPr>
            <p:custDataLst>
              <p:tags r:id="rId33"/>
            </p:custDataLst>
          </p:nvPr>
        </p:nvSpPr>
        <p:spPr>
          <a:xfrm rot="16200000">
            <a:off x="5816337" y="2599478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TLSHAPE_M_3a7be69150194fc199b5f276ae204bb4_Title"/>
          <p:cNvSpPr txBox="1"/>
          <p:nvPr>
            <p:custDataLst>
              <p:tags r:id="rId34"/>
            </p:custDataLst>
          </p:nvPr>
        </p:nvSpPr>
        <p:spPr>
          <a:xfrm>
            <a:off x="9750160" y="24811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/>
              </a:rPr>
              <a:t>Milestone 4</a:t>
            </a:r>
            <a:endParaRPr lang="en-US" sz="1100" b="1" spc="-8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8" name="OTLSHAPE_M_3a7be69150194fc199b5f276ae204bb4_Date"/>
          <p:cNvSpPr txBox="1"/>
          <p:nvPr>
            <p:custDataLst>
              <p:tags r:id="rId35"/>
            </p:custDataLst>
          </p:nvPr>
        </p:nvSpPr>
        <p:spPr>
          <a:xfrm>
            <a:off x="9750160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/>
              </a:rPr>
              <a:t>12/9/2016</a:t>
            </a:r>
            <a:endParaRPr lang="en-US" sz="1000" spc="-8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19" name="OTLSHAPE_M_3a7be69150194fc199b5f276ae204bb4_Shape"/>
          <p:cNvSpPr/>
          <p:nvPr>
            <p:custDataLst>
              <p:tags r:id="rId36"/>
            </p:custDataLst>
          </p:nvPr>
        </p:nvSpPr>
        <p:spPr>
          <a:xfrm rot="16200000">
            <a:off x="9553310" y="2599478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OTLSHAPE_T_8788abd46cd648d1ada6464536d2c9c3_Shape"/>
          <p:cNvSpPr/>
          <p:nvPr>
            <p:custDataLst>
              <p:tags r:id="rId37"/>
            </p:custDataLst>
          </p:nvPr>
        </p:nvSpPr>
        <p:spPr>
          <a:xfrm>
            <a:off x="1009565" y="3945255"/>
            <a:ext cx="16637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OTLSHAPE_T_8788abd46cd648d1ada6464536d2c9c3_ShapePercentage" hidden="1"/>
          <p:cNvSpPr/>
          <p:nvPr>
            <p:custDataLst>
              <p:tags r:id="rId38"/>
            </p:custDataLst>
          </p:nvPr>
        </p:nvSpPr>
        <p:spPr>
          <a:xfrm>
            <a:off x="1009565" y="3945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OTLSHAPE_T_8788abd46cd648d1ada6464536d2c9c3_Duration" hidden="1"/>
          <p:cNvSpPr txBox="1"/>
          <p:nvPr>
            <p:custDataLst>
              <p:tags r:id="rId39"/>
            </p:custDataLst>
          </p:nvPr>
        </p:nvSpPr>
        <p:spPr>
          <a:xfrm>
            <a:off x="0" y="39452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5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223" name="OTLSHAPE_T_8788abd46cd648d1ada6464536d2c9c3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224" name="OTLSHAPE_T_8788abd46cd648d1ada6464536d2c9c3_JoinedDate" hidden="1"/>
          <p:cNvSpPr txBox="1"/>
          <p:nvPr>
            <p:custDataLst>
              <p:tags r:id="rId41"/>
            </p:custDataLst>
          </p:nvPr>
        </p:nvSpPr>
        <p:spPr>
          <a:xfrm>
            <a:off x="0" y="41002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27" name="OTLSHAPE_T_8788abd46cd648d1ada6464536d2c9c3_Title"/>
          <p:cNvSpPr txBox="1"/>
          <p:nvPr>
            <p:custDataLst>
              <p:tags r:id="rId42"/>
            </p:custDataLst>
          </p:nvPr>
        </p:nvSpPr>
        <p:spPr>
          <a:xfrm>
            <a:off x="1127576" y="3961596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/>
              </a:rPr>
              <a:t>Requirements gathering </a:t>
            </a:r>
            <a:endParaRPr lang="en-US" sz="1100" b="1" spc="-6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8" name="OTLSHAPE_T_636aa9664b0f42f08cd4ed5ded0eef6a_Shape"/>
          <p:cNvSpPr/>
          <p:nvPr>
            <p:custDataLst>
              <p:tags r:id="rId43"/>
            </p:custDataLst>
          </p:nvPr>
        </p:nvSpPr>
        <p:spPr>
          <a:xfrm>
            <a:off x="2255223" y="4211955"/>
            <a:ext cx="3530600" cy="203200"/>
          </a:xfrm>
          <a:prstGeom prst="roundRect">
            <a:avLst>
              <a:gd name="adj" fmla="val 10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TLSHAPE_T_636aa9664b0f42f08cd4ed5ded0eef6a_ShapePercentage" hidden="1"/>
          <p:cNvSpPr/>
          <p:nvPr>
            <p:custDataLst>
              <p:tags r:id="rId44"/>
            </p:custDataLst>
          </p:nvPr>
        </p:nvSpPr>
        <p:spPr>
          <a:xfrm>
            <a:off x="2255223" y="42119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TLSHAPE_T_636aa9664b0f42f08cd4ed5ded0eef6a_Duration" hidden="1"/>
          <p:cNvSpPr txBox="1"/>
          <p:nvPr>
            <p:custDataLst>
              <p:tags r:id="rId45"/>
            </p:custDataLst>
          </p:nvPr>
        </p:nvSpPr>
        <p:spPr>
          <a:xfrm>
            <a:off x="0" y="42119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11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231" name="OTLSHAPE_T_636aa9664b0f42f08cd4ed5ded0eef6a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232" name="OTLSHAPE_T_636aa9664b0f42f08cd4ed5ded0eef6a_JoinedDate" hidden="1"/>
          <p:cNvSpPr txBox="1"/>
          <p:nvPr>
            <p:custDataLst>
              <p:tags r:id="rId47"/>
            </p:custDataLst>
          </p:nvPr>
        </p:nvSpPr>
        <p:spPr>
          <a:xfrm>
            <a:off x="0" y="43669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35" name="OTLSHAPE_T_636aa9664b0f42f08cd4ed5ded0eef6a_Title"/>
          <p:cNvSpPr txBox="1"/>
          <p:nvPr>
            <p:custDataLst>
              <p:tags r:id="rId48"/>
            </p:custDataLst>
          </p:nvPr>
        </p:nvSpPr>
        <p:spPr>
          <a:xfrm>
            <a:off x="2539593" y="4222835"/>
            <a:ext cx="305467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Finding a method for transfer </a:t>
            </a:r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sound</a:t>
            </a:r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&amp; Implementing</a:t>
            </a:r>
            <a:endParaRPr lang="en-US" sz="1100" b="1" spc="-4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6" name="OTLSHAPE_T_fa6c5d1dbb664812861fe2af883e53d7_Shape"/>
          <p:cNvSpPr/>
          <p:nvPr>
            <p:custDataLst>
              <p:tags r:id="rId49"/>
            </p:custDataLst>
          </p:nvPr>
        </p:nvSpPr>
        <p:spPr>
          <a:xfrm>
            <a:off x="5784587" y="4478655"/>
            <a:ext cx="37465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OTLSHAPE_T_fa6c5d1dbb664812861fe2af883e53d7_ShapePercentage" hidden="1"/>
          <p:cNvSpPr/>
          <p:nvPr>
            <p:custDataLst>
              <p:tags r:id="rId50"/>
            </p:custDataLst>
          </p:nvPr>
        </p:nvSpPr>
        <p:spPr>
          <a:xfrm>
            <a:off x="5784587" y="44786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TLSHAPE_T_fa6c5d1dbb664812861fe2af883e53d7_Duration" hidden="1"/>
          <p:cNvSpPr txBox="1"/>
          <p:nvPr>
            <p:custDataLst>
              <p:tags r:id="rId51"/>
            </p:custDataLst>
          </p:nvPr>
        </p:nvSpPr>
        <p:spPr>
          <a:xfrm>
            <a:off x="0" y="447865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14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239" name="OTLSHAPE_T_fa6c5d1dbb664812861fe2af883e53d7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240" name="OTLSHAPE_T_fa6c5d1dbb664812861fe2af883e53d7_JoinedDate" hidden="1"/>
          <p:cNvSpPr txBox="1"/>
          <p:nvPr>
            <p:custDataLst>
              <p:tags r:id="rId53"/>
            </p:custDataLst>
          </p:nvPr>
        </p:nvSpPr>
        <p:spPr>
          <a:xfrm>
            <a:off x="0" y="46336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43" name="OTLSHAPE_T_fa6c5d1dbb664812861fe2af883e53d7_Title"/>
          <p:cNvSpPr txBox="1"/>
          <p:nvPr>
            <p:custDataLst>
              <p:tags r:id="rId54"/>
            </p:custDataLst>
          </p:nvPr>
        </p:nvSpPr>
        <p:spPr>
          <a:xfrm>
            <a:off x="6150568" y="4494184"/>
            <a:ext cx="301453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Implement </a:t>
            </a:r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Mobile</a:t>
            </a:r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&amp; </a:t>
            </a:r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Presenter’s</a:t>
            </a:r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1100" b="1" spc="-4" dirty="0" smtClean="0">
                <a:solidFill>
                  <a:schemeClr val="dk1"/>
                </a:solidFill>
                <a:latin typeface="Calibri"/>
              </a:rPr>
              <a:t>applications</a:t>
            </a:r>
            <a:endParaRPr lang="en-US" sz="1100" b="1" spc="-4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4" name="OTLSHAPE_T_db089aabbd2141afa30de7addfc03429_Shape"/>
          <p:cNvSpPr/>
          <p:nvPr>
            <p:custDataLst>
              <p:tags r:id="rId55"/>
            </p:custDataLst>
          </p:nvPr>
        </p:nvSpPr>
        <p:spPr>
          <a:xfrm>
            <a:off x="9521560" y="4745355"/>
            <a:ext cx="838200" cy="203200"/>
          </a:xfrm>
          <a:prstGeom prst="roundRect">
            <a:avLst>
              <a:gd name="adj" fmla="val 10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TLSHAPE_T_db089aabbd2141afa30de7addfc03429_ShapePercentage" hidden="1"/>
          <p:cNvSpPr/>
          <p:nvPr>
            <p:custDataLst>
              <p:tags r:id="rId56"/>
            </p:custDataLst>
          </p:nvPr>
        </p:nvSpPr>
        <p:spPr>
          <a:xfrm>
            <a:off x="9521560" y="47453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TLSHAPE_T_db089aabbd2141afa30de7addfc03429_Duration" hidden="1"/>
          <p:cNvSpPr txBox="1"/>
          <p:nvPr>
            <p:custDataLst>
              <p:tags r:id="rId57"/>
            </p:custDataLst>
          </p:nvPr>
        </p:nvSpPr>
        <p:spPr>
          <a:xfrm>
            <a:off x="0" y="474535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/>
              </a:rPr>
              <a:t>2 days</a:t>
            </a:r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247" name="OTLSHAPE_T_db089aabbd2141afa30de7addfc03429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/>
            </a:endParaRPr>
          </a:p>
        </p:txBody>
      </p:sp>
      <p:sp>
        <p:nvSpPr>
          <p:cNvPr id="1248" name="OTLSHAPE_T_db089aabbd2141afa30de7addfc03429_JoinedDate" hidden="1"/>
          <p:cNvSpPr txBox="1"/>
          <p:nvPr>
            <p:custDataLst>
              <p:tags r:id="rId59"/>
            </p:custDataLst>
          </p:nvPr>
        </p:nvSpPr>
        <p:spPr>
          <a:xfrm>
            <a:off x="0" y="4900380"/>
            <a:ext cx="15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/>
            </a:endParaRPr>
          </a:p>
        </p:txBody>
      </p:sp>
      <p:sp>
        <p:nvSpPr>
          <p:cNvPr id="1251" name="OTLSHAPE_T_db089aabbd2141afa30de7addfc03429_Title"/>
          <p:cNvSpPr txBox="1"/>
          <p:nvPr>
            <p:custDataLst>
              <p:tags r:id="rId60"/>
            </p:custDataLst>
          </p:nvPr>
        </p:nvSpPr>
        <p:spPr>
          <a:xfrm>
            <a:off x="9734490" y="4761696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4" smtClean="0">
                <a:solidFill>
                  <a:schemeClr val="dk1"/>
                </a:solidFill>
                <a:latin typeface="Calibri"/>
              </a:rPr>
              <a:t>Testing</a:t>
            </a:r>
            <a:endParaRPr lang="en-US" sz="1100" b="1" spc="-24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434715" y="4532618"/>
            <a:ext cx="200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Find information about topic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Select the languages use to implement</a:t>
            </a:r>
            <a:endParaRPr lang="en-US" sz="1400" dirty="0"/>
          </a:p>
        </p:txBody>
      </p:sp>
      <p:sp>
        <p:nvSpPr>
          <p:cNvPr id="512" name="TextBox 511"/>
          <p:cNvSpPr txBox="1"/>
          <p:nvPr/>
        </p:nvSpPr>
        <p:spPr>
          <a:xfrm>
            <a:off x="2564068" y="4691022"/>
            <a:ext cx="3023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Find the method that can transfer </a:t>
            </a:r>
            <a:r>
              <a:rPr lang="en-US" sz="1400" dirty="0" smtClean="0"/>
              <a:t>sound  </a:t>
            </a:r>
            <a:r>
              <a:rPr lang="en-US" sz="1400" dirty="0" smtClean="0"/>
              <a:t>through the </a:t>
            </a:r>
            <a:r>
              <a:rPr lang="en-US" sz="1400" dirty="0" err="1" smtClean="0"/>
              <a:t>wifi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Successfully Implemented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Tested </a:t>
            </a:r>
            <a:endParaRPr lang="en-US" sz="1400" dirty="0"/>
          </a:p>
        </p:txBody>
      </p:sp>
      <p:sp>
        <p:nvSpPr>
          <p:cNvPr id="580" name="TextBox 579"/>
          <p:cNvSpPr txBox="1"/>
          <p:nvPr/>
        </p:nvSpPr>
        <p:spPr>
          <a:xfrm>
            <a:off x="5835387" y="5119074"/>
            <a:ext cx="3503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Implement the presenter’s application using 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Implemented mobile application using Android </a:t>
            </a:r>
            <a:endParaRPr lang="en-US" sz="1400" dirty="0"/>
          </a:p>
        </p:txBody>
      </p:sp>
      <p:sp>
        <p:nvSpPr>
          <p:cNvPr id="581" name="TextBox 580"/>
          <p:cNvSpPr txBox="1"/>
          <p:nvPr/>
        </p:nvSpPr>
        <p:spPr>
          <a:xfrm>
            <a:off x="9572360" y="5392927"/>
            <a:ext cx="1630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Tested using Android mobile phone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6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: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pc and the mobile phone should be connected to the same </a:t>
            </a:r>
            <a:r>
              <a:rPr lang="en-US" dirty="0" err="1" smtClean="0"/>
              <a:t>wifi</a:t>
            </a:r>
            <a:r>
              <a:rPr lang="en-US" dirty="0" smtClean="0"/>
              <a:t> router</a:t>
            </a:r>
          </a:p>
          <a:p>
            <a:r>
              <a:rPr lang="en-US" dirty="0" smtClean="0"/>
              <a:t>Click the connect button to start the session</a:t>
            </a:r>
          </a:p>
          <a:p>
            <a:r>
              <a:rPr lang="en-US" dirty="0" smtClean="0"/>
              <a:t>Enter the passcode and press ok</a:t>
            </a:r>
          </a:p>
          <a:p>
            <a:r>
              <a:rPr lang="en-US" dirty="0" smtClean="0"/>
              <a:t>Wait for message shown as “  ”</a:t>
            </a:r>
          </a:p>
          <a:p>
            <a:endParaRPr lang="en-US" dirty="0"/>
          </a:p>
          <a:p>
            <a:r>
              <a:rPr lang="en-US" dirty="0" smtClean="0"/>
              <a:t>Press the stop button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Technics used for make mobile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Android</a:t>
            </a:r>
          </a:p>
          <a:p>
            <a:r>
              <a:rPr lang="en-US" dirty="0" smtClean="0"/>
              <a:t>Used Datagram socket for sent information</a:t>
            </a:r>
          </a:p>
          <a:p>
            <a:r>
              <a:rPr lang="en-US" dirty="0" smtClean="0"/>
              <a:t>Used Thread technology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Desktop application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the “Start” button to allow the Audience </a:t>
            </a:r>
          </a:p>
          <a:p>
            <a:r>
              <a:rPr lang="en-US" dirty="0" smtClean="0"/>
              <a:t>Then press “Next” button to give the chance to talk the first connected</a:t>
            </a:r>
          </a:p>
          <a:p>
            <a:r>
              <a:rPr lang="en-US" dirty="0" smtClean="0"/>
              <a:t>Then press Next button to give the chance to anther one</a:t>
            </a:r>
          </a:p>
          <a:p>
            <a:r>
              <a:rPr lang="en-US" dirty="0" smtClean="0"/>
              <a:t>After talk press the “Stop” button to end the question session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Technics used for make Desktop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Java</a:t>
            </a:r>
          </a:p>
          <a:p>
            <a:r>
              <a:rPr lang="en-US" dirty="0"/>
              <a:t>Used two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Used Datagram socket to sent &amp; receive data</a:t>
            </a:r>
          </a:p>
          <a:p>
            <a:r>
              <a:rPr lang="en-US"/>
              <a:t>Used queue for save </a:t>
            </a:r>
            <a:r>
              <a:rPr lang="en-US"/>
              <a:t>10 </a:t>
            </a:r>
            <a:r>
              <a:rPr lang="en-US" smtClean="0"/>
              <a:t>clients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AuMDcuMDAiLCJFZGl0aW9uIjoiQmFzaWMiLCJJc1BsdXNFZGl0aW9uIjpmYWxzZX0sIkVmZmVjdCI6MSwiU3R5bGUiOnsiJGlkIjoiMyIsIlRpbWViYW5kU3R5bGUiOnsiJGlkIjoiNCIsIlNjYWxlTWFya2luZyI6MCwiU2hhcGUiOjAsIlNoYXBlU3R5bGUiOnsiJGlkIjoiNSIsIk1hcmdpbiI6eyIkaWQiOiI2IiwiVG9wIjowLCJMZWZ0IjoxMCwiUmlnaHQiOjEw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y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UtMDEtMzBUMjM6NTk6NTkuOTk5WiIsIkVuZERhdGUiOiIyMDE1LTAzLTE3VDIzOjU5OjU5Ljk5OVoiLCJGb3JtYXQiOiJkIiwiVHlwZSI6MCwiQXV0b0RhdGVSYW5nZSI6dHJ1ZSwiV29ya2luZ0RheXMiOjMxLCJUb2RheU1hcmtlclRleHQiOiJUb2RheSIsIkF1dG9TY2FsZVR5cGUiOmZhbHNlfSwiTWlsZXN0b25lcyI6W3siJGlkIjoiMTIzIiwiRGF0ZSI6IjIwMTYtMDEtMzBUMDA6MDA6MDBaIiwiU3R5bGUiOnsiJGlkIjoiMTI0IiwiU2hhcGUiOjIsIkNvbm5lY3Rvck1hcmdpbiI6eyIkcmVmIjoiNTQifSwiQ29ubmVjdG9yU3R5bGUiOnsiJGlkIjoiMTI1IiwiTGluZUNvbG9yIjp7IiRpZCI6IjEyNiIsIiR0eXBlIjoiTkxSRS5Db21tb24uRG9tLlNvbGlkQ29sb3JCcnVzaCwgTkxSRS5Db21tb24iLCJDb2xvciI6eyIkaWQiOiIxMjciLCJBIjo4OSwiUiI6NjgsIkciOjg0LCJCIjoxMDZ9fSwiTGluZVdlaWdodCI6MS4wLCJMaW5lVHlwZSI6MCwiUGFyZW50U3R5bGUiOnsiJHJlZiI6IjU1In19LCJJc0JlbG93VGltZWJhbmQiOmZhbHNlLCJIaWRlRGF0ZSI6ZmFsc2UsIlNoYXBlU2l6ZSI6MSwiU3BhY2luZyI6MS4wLCJQYWRkaW5nIjp7IiRyZWYiOiI1OCJ9LCJTaGFwZVN0eWxlIjp7IiRpZCI6IjEyOCIsIk1hcmdpbiI6eyIkcmVmIjoiNjAifSwiUGFkZGluZyI6eyIkcmVmIjoiNjEifSwiQmFja2dyb3VuZCI6eyIkaWQiOiIxMjkiLCJDb2xvciI6eyIkaWQiOiIxMzAiLCJBIjoyNTUsIlIiOjY4LCJHIjo4NCwiQiI6MTA2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hjYzFiYTYyLWJjOTItNDc5My05OWYzLTk5ZjFkYWFjOGQwNyIsIkltcG9ydElkIjpudWxsLCJUaXRsZSI6IlByb2plY3QgQXBwcm92YWwiLCJOb3RlIjpudWxsLCJIeXBlcmxpbmsiOm51bGwsIklzQ2hhbmdlZCI6ZmFsc2UsIklzTmV3IjpmYWxzZX0seyIkaWQiOiIxMzgiLCJEYXRlIjoiMjAxNi0wMi0xN1QwMDowMDowMFoiLCJTdHlsZSI6eyIkaWQiOiIxMzkiLCJTaGFwZSI6MiwiQ29ubmVjdG9yTWFyZ2luIjp7IiRyZWYiOiI1NCJ9LCJDb25uZWN0b3JTdHlsZSI6eyIkaWQiOiIxNDAiLCJMaW5lQ29sb3IiOnsiJGlkIjoiMTQxIiwiJHR5cGUiOiJOTFJFLkNvbW1vbi5Eb20uU29saWRDb2xvckJydXNoLCBOTFJFLkNvbW1vbiIsIkNvbG9yIjp7IiRpZCI6IjE0MiIsIkEiOjg5LCJSIjoxMTIsIkciOjE3MywiQiI6NzF9fSwiTGluZVdlaWdodCI6MS4wLCJMaW5lVHlwZSI6MCwiUGFyZW50U3R5bGUiOnsiJHJlZiI6IjU1In19LCJJc0JlbG93VGltZWJhbmQiOmZhbHNlLCJIaWRlRGF0ZSI6ZmFsc2UsIlNoYXBlU2l6ZSI6MSwiU3BhY2luZyI6MS4wLCJQYWRkaW5nIjp7IiRyZWYiOiI1OCJ9LCJTaGFwZVN0eWxlIjp7IiRpZCI6IjE0MyIsIk1hcmdpbiI6eyIkcmVmIjoiNjAifSwiUGFkZGluZyI6eyIkcmVmIjoiNjEifSwiQmFja2dyb3VuZCI6eyIkaWQiOiIxNDQiLCJDb2xvciI6eyIkaWQiOiIxNDUiLCJBIjoyNTUsIlIiOjExMiwiRyI6MTczLCJCIjo3MX19LCJJc1Zpc2libGUiOnRydWUsIldpZHRoIjoxOC4wLCJIZWlnaHQiOjIwLjAsIkJvcmRlclN0eWxlIjp7IiRpZCI6IjE0NiIsIkxpbmVDb2xvciI6eyIkcmVmIjoiNjMifSwiTGluZVdlaWdodCI6MC4wLCJMaW5lVHlwZSI6MCwiUGFyZW50U3R5bGUiOnsiJHJlZiI6IjYyIn19LCJQYXJlbnRTdHlsZSI6eyIkcmVmIjoiNTkifX0sIlRpdGxlU3R5bGUiOnsiJGlkIjoiMTQ3IiwiRm9udFNldHRpbmdzIjp7IiRpZCI6IjE0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wNTFhMzJlNC1mZjBlLTQ3MjItOTM4MC02NjlkZTY0ZmU1YWIiLCJJbXBvcnRJZCI6bnVsbCwiVGl0bGUiOiJDb21taXR0ZWUgUmV2aWV3IDEiLCJOb3RlIjpudWxsLCJIeXBlcmxpbmsiOm51bGwsIklzQ2hhbmdlZCI6ZmFsc2UsIklzTmV3IjpmYWxzZX0seyIkaWQiOiIxNTMiLCJEYXRlIjoiMjAxNi0wMi0yOFQwMDowMDowMFoiLCJTdHlsZSI6eyIkaWQiOiIxNTQiLCJTaGFwZSI6MiwiQ29ubmVjdG9yTWFyZ2luIjp7IiRyZWYiOiI1NCJ9LCJDb25uZWN0b3JTdHlsZSI6eyIkaWQiOiIxNTUiLCJMaW5lQ29sb3IiOnsiJGlkIjoiMTU2IiwiJHR5cGUiOiJOTFJFLkNvbW1vbi5Eb20uU29saWRDb2xvckJydXNoLCBOTFJFLkNvbW1vbiIsIkNvbG9yIjp7IiRpZCI6IjE1NyIsIkEiOjg5LCJSIjoxMTIsIkciOjE3MywiQiI6NzF9fSwiTGluZVdlaWdodCI6MS4wLCJMaW5lVHlwZSI6MCwiUGFyZW50U3R5bGUiOnsiJHJlZiI6IjU1In19LCJJc0JlbG93VGltZWJhbmQiOmZhbHNlLCJIaWRlRGF0ZSI6ZmFsc2UsIlNoYXBlU2l6ZSI6MSwiU3BhY2luZyI6MS4wLCJQYWRkaW5nIjp7IiRyZWYiOiI1OCJ9LCJTaGFwZVN0eWxlIjp7IiRpZCI6IjE1OCIsIk1hcmdpbiI6eyIkcmVmIjoiNjAifSwiUGFkZGluZyI6eyIkcmVmIjoiNjEifSwiQmFja2dyb3VuZCI6eyIkaWQiOiIxNTkiLCJDb2xvciI6eyIkaWQiOiIxNjAiLCJBIjoyNTUsIlIiOjExMiwiRyI6MTczLCJCIjo3MX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5Zjg2MGY4ZC02NWVlLTRhYWMtODUwMy05ZjMwYzJmZmNmMzMiLCJJbXBvcnRJZCI6bnVsbCwiVGl0bGUiOiJDb21taXR0ZWUgUmV2aWV3IDIiLCJOb3RlIjpudWxsLCJIeXBlcmxpbmsiOm51bGwsIklzQ2hhbmdlZCI6ZmFsc2UsIklzTmV3IjpmYWxzZX0seyIkaWQiOiIxNjgiLCJEYXRlIjoiMjAxNi0wMy0xNFQwMDowMDowMFoiLCJTdHlsZSI6eyIkaWQiOiIxNjkiLCJTaGFwZSI6MiwiQ29ubmVjdG9yTWFyZ2luIjp7IiRyZWYiOiI1NCJ9LCJDb25uZWN0b3JTdHlsZSI6eyIkaWQiOiIxNzAiLCJMaW5lQ29sb3IiOnsiJGlkIjoiMTcxIiwiJHR5cGUiOiJOTFJFLkNvbW1vbi5Eb20uU29saWRDb2xvckJydXNoLCBOTFJFLkNvbW1vbiIsIkNvbG9yIjp7IiRpZCI6IjE3MiIsIkEiOjg5LCJSIjoyMzcsIkciOjEyNSwiQiI6NDl9fSwiTGluZVdlaWdodCI6MS4wLCJMaW5lVHlwZSI6MCwiUGFyZW50U3R5bGUiOnsiJHJlZiI6IjU1In19LCJJc0JlbG93VGltZWJhbmQiOmZhbHNlLCJIaWRlRGF0ZSI6ZmFsc2UsIlNoYXBlU2l6ZSI6MSwiU3BhY2luZyI6MS4wLCJQYWRkaW5nIjp7IiRyZWYiOiI1OCJ9LCJTaGFwZVN0eWxlIjp7IiRpZCI6IjE3MyIsIk1hcmdpbiI6eyIkcmVmIjoiNjAifSwiUGFkZGluZyI6eyIkcmVmIjoiNjEifSwiQmFja2dyb3VuZCI6eyIkaWQiOiIxNzQiLCJDb2xvciI6eyIkaWQiOiIxNzUiLCJBIjoyNTUsIlIiOjIzNywiRyI6MTI1LCJCIjo0OX19LCJJc1Zpc2libGUiOnRydWUsIldpZHRoIjoxOC4wLCJIZWlnaHQiOjIwLjAsIkJvcmRlclN0eWxlIjp7IiRpZCI6IjE3NiIsIkxpbmVDb2xvciI6eyIkcmVmIjoiNjMifSwiTGluZVdlaWdodCI6MC4wLCJMaW5lVHlwZSI6MCwiUGFyZW50U3R5bGUiOnsiJHJlZiI6IjYyIn19LCJQYXJlbnRTdHlsZSI6eyIkcmVmIjoiNTkifX0sIlRpdGxlU3R5bGUiOnsiJGlkIjoiMTc3IiwiRm9udFNldHRpbmdzIjp7IiRpZCI6IjE3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c5IiwiTGluZUNvbG9yIjpudWxsLCJMaW5lV2VpZ2h0IjowLjAsIkxpbmVUeXBlIjowLCJQYXJlbnRTdHlsZSI6bnVsbH0sIlBhcmVudFN0eWxlIjp7IiRyZWYiOiI2NSJ9fSwiRGF0ZVN0eWxlIjp7IiRpZCI6IjE4MCIsIkZvbnRTZXR0aW5ncyI6eyIkaWQiOiIxO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yYjE0N2M0OC0zMzlmLTQzNDgtOTJhNS1lZjE4MzZlYTM1OTciLCJJbXBvcnRJZCI6bnVsbCwiVGl0bGUiOiJQcm9kdWN0aW9uIiwiTm90ZSI6bnVsbCwiSHlwZXJsaW5rIjpudWxsLCJJc0NoYW5nZWQiOmZhbHNlLCJJc05ldyI6ZmFsc2V9LHsiJGlkIjoiMTgzIiwiRGF0ZSI6IjIwMTYtMDMtMTdUMDA6MDA6MDBaIiwiU3R5bGUiOnsiJGlkIjoiMTg0IiwiU2hhcGUiOjIsIkNvbm5lY3Rvck1hcmdpbiI6eyIkcmVmIjoiNTQifSwiQ29ubmVjdG9yU3R5bGUiOnsiJGlkIjoiMTg1IiwiTGluZUNvbG9yIjp7IiRpZCI6IjE4NiIsIiR0eXBlIjoiTkxSRS5Db21tb24uRG9tLlNvbGlkQ29sb3JCcnVzaCwgTkxSRS5Db21tb24iLCJDb2xvciI6eyIkaWQiOiIxODciLCJBIjo4OSwiUiI6MjM3LCJHIjoxMjUsIkIiOjQ5fX0sIkxpbmVXZWlnaHQiOjEuMCwiTGluZVR5cGUiOjAsIlBhcmVudFN0eWxlIjp7IiRyZWYiOiI1NSJ9fSwiSXNCZWxvd1RpbWViYW5kIjpmYWxzZSwiSGlkZURhdGUiOmZhbHNlLCJTaGFwZVNpemUiOjEsIlNwYWNpbmciOjEuMCwiUGFkZGluZyI6eyIkcmVmIjoiNTgifSwiU2hhcGVTdHlsZSI6eyIkaWQiOiIxODgiLCJNYXJnaW4iOnsiJHJlZiI6IjYwIn0sIlBhZGRpbmciOnsiJHJlZiI6IjYxIn0sIkJhY2tncm91bmQiOnsiJGlkIjoiMTg5IiwiQ29sb3IiOnsiJGlkIjoiMTkwIiwiQSI6MjU1LCJSIjoyMzcsIkciOjEyNSwiQiI6NDl9fSwiSXNWaXNpYmxlIjp0cnVlLCJXaWR0aCI6MTguMCwiSGVpZ2h0IjoyMC4wLCJCb3JkZXJTdHlsZSI6eyIkaWQiOiIxOTEiLCJMaW5lQ29sb3IiOnsiJHJlZiI6IjYzIn0sIkxpbmVXZWlnaHQiOjAuMCwiTGluZVR5cGUiOjAsIlBhcmVudFN0eWxlIjp7IiRyZWYiOiI2MiJ9fSwiUGFyZW50U3R5bGUiOnsiJHJlZiI6IjU5In19LCJUaXRsZVN0eWxlIjp7IiRpZCI6IjE5MiIsIkZvbnRTZXR0aW5ncyI6eyIkaWQiOiIxOTMiLCJGb250U2l6ZSI6MTEsIkZvbnROYW1lIjoiQ2FsaWJyaSIsIklzQm9sZCI6dHJ1ZSwiSXNJdGFsaWMiOmZhbHNlLCJJc1VuZGVybGluZWQiOmZhbHNlLCJQYXJlbnRTdHlsZSI6eyIkcmVmIjoiNjYifX0sIkF1dG9TaXplIjowLCJGb3JlZ3JvdW5kIjp7IiRyZWYiOiI2NyJ9LCJNYXhXaWR0aCI6NDI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0IiwiTGluZUNvbG9yIjpudWxsLCJMaW5lV2VpZ2h0IjowLjAsIkxpbmVUeXBlIjowLCJQYXJlbnRTdHlsZSI6bnVsbH0sIlBhcmVudFN0eWxlIjp7IiRyZWYiOiI2NSJ9fSwiRGF0ZVN0eWxlIjp7IiRpZCI6IjE5NSIsIkZvbnRTZXR0aW5ncyI6eyIkaWQiOiIxO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1OWI1YWM4Mi05OGMxLTRjY2EtOWU2NS0xOTBiZjYwZDVkMDUiLCJJbXBvcnRJZCI6bnVsbCwiVGl0bGUiOiJQcm9qZWN0IEhhbmQtT2ZmIiwiTm90ZSI6bnVsbCwiSHlwZXJsaW5rIjpudWxsLCJJc0NoYW5nZWQiOmZhbHNlLCJJc05ldyI6ZmFsc2V9XSwiVGFza3MiOlt7IiRpZCI6IjE5OCIsIkdyb3VwTmFtZSI6bnVsbCwiU3RhcnREYXRlIjoiMjAxNi0wMi0wM1QwMDowMDowMFoiLCJFbmREYXRlIjoiMjAxNi0wMi0xMFQwMDowMDowMFoiLCJQZXJjZW50YWdlQ29tcGxldGUiOm51bGwsIlN0eWxlIjp7IiRpZCI6IjE5OSIsIlNoYXBlIjowLCJTaGFwZVRoaWNrbmVzcyI6MSwiRHVyYXRpb25Gb3JtYXQiOjAsIkluY2x1ZGVOb25Xb3JraW5nRGF5c0luRHVyYXRpb24iOnRydWUsIlBlcmNlbnRhZ2VDb21wbGV0ZVN0eWxlIjp7IiRpZCI6IjIwMCIsIkZvbnRTZXR0aW5ncyI6eyIkaWQiOiIyM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IiLCJMaW5lQ29sb3IiOm51bGwsIkxpbmVXZWlnaHQiOjAuMCwiTGluZVR5cGUiOjAsIlBhcmVudFN0eWxlIjpudWxsfSwiUGFyZW50U3R5bGUiOnsiJHJlZiI6IjgxIn19LCJEdXJhdGlvblN0eWxlIjp7IiRpZCI6IjIwMyIsIkZvbnRTZXR0aW5ncyI6eyIkaWQiOiIyM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UiLCJMaW5lQ29sb3IiOm51bGwsIkxpbmVXZWlnaHQiOjAuMCwiTGluZVR5cGUiOjAsIlBhcmVudFN0eWxlIjpudWxsfSwiUGFyZW50U3R5bGUiOnsiJHJlZiI6Ijg4In19LCJIb3Jpem9udGFsQ29ubmVjdG9yU3R5bGUiOnsiJGlkIjoiMjA2IiwiTGluZUNvbG9yIjp7IiRyZWYiOiI5NiJ9LCJMaW5lV2VpZ2h0IjoxLjAsIkxpbmVUeXBlIjowLCJQYXJlbnRTdHlsZSI6eyIkcmVmIjoiOTUifX0sIlZlcnRpY2FsQ29ubmVjdG9yU3R5bGUiOnsiJGlkIjoiMjA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wOCIsIk1hcmdpbiI6eyIkcmVmIjoiMTAyIn0sIlBhZGRpbmciOnsiJHJlZiI6IjEwMyJ9LCJCYWNrZ3JvdW5kIjp7IiRpZCI6IjIwOSIsIkNvbG9yIjp7IiRpZCI6IjIxMCIsIkEiOjI1NSwiUiI6MjU1LCJHIjoxOTIsIkIiOjB9fSwiSXNWaXNpYmxlIjp0cnVlLCJXaWR0aCI6MC4wLCJIZWlnaHQiOjE2LjAsIkJvcmRlclN0eWxlIjp7IiRpZCI6IjIxMSIsIkxpbmVDb2xvciI6eyIkcmVmIjoiMTA1In0sIkxpbmVXZWlnaHQiOjAuMCwiTGluZVR5cGUiOjAsIlBhcmVudFN0eWxlIjp7IiRyZWYiOiIxMDQifX0sIlBhcmVudFN0eWxlIjp7IiRyZWYiOiIxMDEifX0sIlRpdGxlU3R5bGUiOnsiJGlkIjoiMjEyIiwiRm9udFNldHRpbmdzIjp7IiRpZCI6IjIx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QiLCJMaW5lQ29sb3IiOm51bGwsIkxpbmVXZWlnaHQiOjAuMCwiTGluZVR5cGUiOjAsIlBhcmVudFN0eWxlIjpudWxsfSwiUGFyZW50U3R5bGUiOnsiJHJlZiI6IjEwNyJ9fSwiRGF0ZVN0eWxlIjp7IiRpZCI6IjIxNSIsIkZvbnRTZXR0aW5ncyI6eyIkaWQiOiIyMT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xNyIsIkxpbmVDb2xvciI6bnVsbCwiTGluZVdlaWdodCI6MC4wLCJMaW5lVHlwZSI6MCwiUGFyZW50U3R5bGUiOm51bGx9LCJQYXJlbnRTdHlsZSI6eyIkcmVmIjoiMTE0In19LCJEYXRlRm9ybWF0Ijp7IiRyZWYiOiIxMjEifSwiSXNWaXNpYmxlIjp0cnVlLCJQYXJlbnRTdHlsZSI6eyIkcmVmIjoiODAifX0sIkluZGV4IjoxLCJJZCI6IjVhMTg0ZDYxLWY1ZTItNDM4ZC1iNjNhLWU1ODAyYWY5YjMwNSIsIkltcG9ydElkIjpudWxsLCJUaXRsZSI6IlByZXBhcmF0aW9uIiwiTm90ZSI6bnVsbCwiSHlwZXJsaW5rIjpudWxsLCJJc0NoYW5nZWQiOmZhbHNlLCJJc05ldyI6ZmFsc2V9LHsiJGlkIjoiMjE4IiwiR3JvdXBOYW1lIjpudWxsLCJTdGFydERhdGUiOiIyMDE2LTAyLTA3VDAwOjAwOjAwWiIsIkVuZERhdGUiOiIyMDE2LTAyLTE0VDAwOjAwOjAwWiIsIlBlcmNlbnRhZ2VDb21wbGV0ZSI6bnVsbCwiU3R5bGUiOnsiJGlkIjoiMjE5IiwiU2hhcGUiOjAsIlNoYXBlVGhpY2tuZXNzIjoxLCJEdXJhdGlvbkZvcm1hdCI6MCwiSW5jbHVkZU5vbldvcmtpbmdEYXlzSW5EdXJhdGlvbiI6dHJ1ZSwiUGVyY2VudGFnZUNvbXBsZXRlU3R5bGUiOnsiJGlkIjoiMjIwIiwiRm9udFNldHRpbmdzIjp7IiRpZCI6IjI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MiIsIkxpbmVDb2xvciI6bnVsbCwiTGluZVdlaWdodCI6MC4wLCJMaW5lVHlwZSI6MCwiUGFyZW50U3R5bGUiOm51bGx9LCJQYXJlbnRTdHlsZSI6eyIkcmVmIjoiODEifX0sIkR1cmF0aW9uU3R5bGUiOnsiJGlkIjoiMjIzIiwiRm9udFNldHRpbmdzIjp7IiRpZCI6IjIy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NSIsIkxpbmVDb2xvciI6bnVsbCwiTGluZVdlaWdodCI6MC4wLCJMaW5lVHlwZSI6MCwiUGFyZW50U3R5bGUiOm51bGx9LCJQYXJlbnRTdHlsZSI6eyIkcmVmIjoiODgifX0sIkhvcml6b250YWxDb25uZWN0b3JTdHlsZSI6eyIkaWQiOiIyMjYiLCJMaW5lQ29sb3IiOnsiJHJlZiI6Ijk2In0sIkxpbmVXZWlnaHQiOjEuMCwiTGluZVR5cGUiOjAsIlBhcmVudFN0eWxlIjp7IiRyZWYiOiI5NSJ9fSwiVmVydGljYWxDb25uZWN0b3JTdHlsZSI6eyIkaWQiOiIyMj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I4IiwiTWFyZ2luIjp7IiRyZWYiOiIxMDIifSwiUGFkZGluZyI6eyIkcmVmIjoiMTAzIn0sIkJhY2tncm91bmQiOnsiJGlkIjoiMjI5IiwiQ29sb3IiOnsiJGlkIjoiMjMwIiwiQSI6MjU1LCJSIjoyNTUsIkciOjE5MiwiQiI6MH19LCJJc1Zpc2libGUiOnRydWUsIldpZHRoIjowLjAsIkhlaWdodCI6MTYuMCwiQm9yZGVyU3R5bGUiOnsiJGlkIjoiMjMxIiwiTGluZUNvbG9yIjp7IiRyZWYiOiIxMDUifSwiTGluZVdlaWdodCI6MC4wLCJMaW5lVHlwZSI6MCwiUGFyZW50U3R5bGUiOnsiJHJlZiI6IjEwNCJ9fSwiUGFyZW50U3R5bGUiOnsiJHJlZiI6IjEwMSJ9fSwiVGl0bGVTdHlsZSI6eyIkaWQiOiIyMzIiLCJGb250U2V0dGluZ3MiOnsiJGlkIjoiMjM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NCIsIkxpbmVDb2xvciI6bnVsbCwiTGluZVdlaWdodCI6MC4wLCJMaW5lVHlwZSI6MCwiUGFyZW50U3R5bGUiOm51bGx9LCJQYXJlbnRTdHlsZSI6eyIkcmVmIjoiMTA3In19LCJEYXRlU3R5bGUiOnsiJGlkIjoiMjM1IiwiRm9udFNldHRpbmdzIjp7IiRpZCI6IjIz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HJlZiI6IjEyMSJ9LCJJc1Zpc2libGUiOnRydWUsIlBhcmVudFN0eWxlIjp7IiRyZWYiOiI4MCJ9fSwiSW5kZXgiOjIsIklkIjoiMGM0M2VmNGEtMzhhYi00NmU1LWJiYzUtNzZmNTJmM2Y2M2ZjIiwiSW1wb3J0SWQiOm51bGwsIlRpdGxlIjoiUmVxdWlyZW1lbnRzIiwiTm90ZSI6bnVsbCwiSHlwZXJsaW5rIjpudWxsLCJJc0NoYW5nZWQiOmZhbHNlLCJJc05ldyI6ZmFsc2V9LHsiJGlkIjoiMjM4IiwiR3JvdXBOYW1lIjpudWxsLCJTdGFydERhdGUiOiIyMDE2LTAyLTE3VDAwOjAwOjAwWiIsIkVuZERhdGUiOiIyMDE2LTAyLTIxVDAwOjAwOjAwWiIsIlBlcmNlbnRhZ2VDb21wbGV0ZSI6bnVsbCwiU3R5bGUiOnsiJGlkIjoiMjM5IiwiU2hhcGUiOjAsIlNoYXBlVGhpY2tuZXNzIjoxLCJEdXJhdGlvbkZvcm1hdCI6MCwiSW5jbHVkZU5vbldvcmtpbmdEYXlzSW5EdXJhdGlvbiI6dHJ1ZSwiUGVyY2VudGFnZUNvbXBsZXRlU3R5bGUiOnsiJGlkIjoiMjQwIiwiRm9udFNldHRpbmdzIjp7IiRpZCI6IjI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MiIsIkxpbmVDb2xvciI6bnVsbCwiTGluZVdlaWdodCI6MC4wLCJMaW5lVHlwZSI6MCwiUGFyZW50U3R5bGUiOm51bGx9LCJQYXJlbnRTdHlsZSI6eyIkcmVmIjoiODEifX0sIkR1cmF0aW9uU3R5bGUiOnsiJGlkIjoiMjQzIiwiRm9udFNldHRpbmdzIjp7IiRpZCI6IjI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0NSIsIkxpbmVDb2xvciI6bnVsbCwiTGluZVdlaWdodCI6MC4wLCJMaW5lVHlwZSI6MCwiUGFyZW50U3R5bGUiOm51bGx9LCJQYXJlbnRTdHlsZSI6eyIkcmVmIjoiODgifX0sIkhvcml6b250YWxDb25uZWN0b3JTdHlsZSI6eyIkaWQiOiIyNDYiLCJMaW5lQ29sb3IiOnsiJHJlZiI6Ijk2In0sIkxpbmVXZWlnaHQiOjEuMCwiTGluZVR5cGUiOjAsIlBhcmVudFN0eWxlIjp7IiRyZWYiOiI5NSJ9fSwiVmVydGljYWxDb25uZWN0b3JTdHlsZSI6eyIkaWQiOiIyNDc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Q4IiwiTWFyZ2luIjp7IiRyZWYiOiIxMDIifSwiUGFkZGluZyI6eyIkcmVmIjoiMTAzIn0sIkJhY2tncm91bmQiOnsiJGlkIjoiMjQ5IiwiQ29sb3IiOnsiJGlkIjoiMjUwIiwiQSI6MjU1LCJSIjoyNTUsIkciOjE5MiwiQiI6MH19LCJJc1Zpc2libGUiOnRydWUsIldpZHRoIjowLjAsIkhlaWdodCI6MTYuMCwiQm9yZGVyU3R5bGUiOnsiJGlkIjoiMjUxIiwiTGluZUNvbG9yIjp7IiRyZWYiOiIxMDUifSwiTGluZVdlaWdodCI6MC4wLCJMaW5lVHlwZSI6MCwiUGFyZW50U3R5bGUiOnsiJHJlZiI6IjEwNCJ9fSwiUGFyZW50U3R5bGUiOnsiJHJlZiI6IjEwMSJ9fSwiVGl0bGVTdHlsZSI6eyIkaWQiOiIyNTIiLCJGb250U2V0dGluZ3MiOnsiJGlkIjoiMjU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NCIsIkxpbmVDb2xvciI6bnVsbCwiTGluZVdlaWdodCI6MC4wLCJMaW5lVHlwZSI6MCwiUGFyZW50U3R5bGUiOm51bGx9LCJQYXJlbnRTdHlsZSI6eyIkcmVmIjoiMTA3In19LCJEYXRlU3R5bGUiOnsiJGlkIjoiMjU1IiwiRm9udFNldHRpbmdzIjp7IiRpZCI6IjI1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U3IiwiTGluZUNvbG9yIjpudWxsLCJMaW5lV2VpZ2h0IjowLjAsIkxpbmVUeXBlIjowLCJQYXJlbnRTdHlsZSI6bnVsbH0sIlBhcmVudFN0eWxlIjp7IiRyZWYiOiIxMTQifX0sIkRhdGVGb3JtYXQiOnsiJHJlZiI6IjEyMSJ9LCJJc1Zpc2libGUiOnRydWUsIlBhcmVudFN0eWxlIjp7IiRyZWYiOiI4MCJ9fSwiSW5kZXgiOjMsIklkIjoiN2YwMjU4NjMtYjU0My00ZjljLWE2ZjAtODNkNTZjYWM0ODIwIiwiSW1wb3J0SWQiOm51bGwsIlRpdGxlIjoiRXN0aW1hdGlvbiIsIk5vdGUiOm51bGwsIkh5cGVybGluayI6bnVsbCwiSXNDaGFuZ2VkIjpmYWxzZSwiSXNOZXciOmZhbHNlfSx7IiRpZCI6IjI1OCIsIkdyb3VwTmFtZSI6bnVsbCwiU3RhcnREYXRlIjoiMjAxNi0wMi0yMVQwMDowMDowMFoiLCJFbmREYXRlIjoiMjAxNi0wMi0yN1QwMDowMDowMFoiLCJQZXJjZW50YWdlQ29tcGxldGUiOm51bGwsIlN0eWxlIjp7IiRpZCI6IjI1OSIsIlNoYXBlIjowLCJTaGFwZVRoaWNrbmVzcyI6MSwiRHVyYXRpb25Gb3JtYXQiOjAsIkluY2x1ZGVOb25Xb3JraW5nRGF5c0luRHVyYXRpb24iOnRydWUsIlBlcmNlbnRhZ2VDb21wbGV0ZVN0eWxlIjp7IiRpZCI6IjI2MCIsIkZvbnRTZXR0aW5ncyI6eyIkaWQiOiIyN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IiLCJMaW5lQ29sb3IiOm51bGwsIkxpbmVXZWlnaHQiOjAuMCwiTGluZVR5cGUiOjAsIlBhcmVudFN0eWxlIjpudWxsfSwiUGFyZW50U3R5bGUiOnsiJHJlZiI6IjgxIn19LCJEdXJhdGlvblN0eWxlIjp7IiRpZCI6IjI2MyIsIkZvbnRTZXR0aW5ncyI6eyIkaWQiOiIyNj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UiLCJMaW5lQ29sb3IiOm51bGwsIkxpbmVXZWlnaHQiOjAuMCwiTGluZVR5cGUiOjAsIlBhcmVudFN0eWxlIjpudWxsfSwiUGFyZW50U3R5bGUiOnsiJHJlZiI6Ijg4In19LCJIb3Jpem9udGFsQ29ubmVjdG9yU3R5bGUiOnsiJGlkIjoiMjY2IiwiTGluZUNvbG9yIjp7IiRyZWYiOiI5NiJ9LCJMaW5lV2VpZ2h0IjoxLjAsIkxpbmVUeXBlIjowLCJQYXJlbnRTdHlsZSI6eyIkcmVmIjoiOTUifX0sIlZlcnRpY2FsQ29ubmVjdG9yU3R5bGUiOnsiJGlkIjoiMjY3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2OCIsIk1hcmdpbiI6eyIkcmVmIjoiMTAyIn0sIlBhZGRpbmciOnsiJHJlZiI6IjEwMyJ9LCJCYWNrZ3JvdW5kIjp7IiRpZCI6IjI2OSIsIkNvbG9yIjp7IiRpZCI6IjI3MCIsIkEiOjI1NSwiUiI6MjM3LCJHIjoxMjUsIkIiOjQ5fX0sIklzVmlzaWJsZSI6dHJ1ZSwiV2lkdGgiOjAuMCwiSGVpZ2h0IjoxNi4wLCJCb3JkZXJTdHlsZSI6eyIkaWQiOiIyNzEiLCJMaW5lQ29sb3IiOnsiJHJlZiI6IjEwNSJ9LCJMaW5lV2VpZ2h0IjowLjAsIkxpbmVUeXBlIjowLCJQYXJlbnRTdHlsZSI6eyIkcmVmIjoiMTA0In19LCJQYXJlbnRTdHlsZSI6eyIkcmVmIjoiMTAxIn19LCJUaXRsZVN0eWxlIjp7IiRpZCI6IjI3MiIsIkZvbnRTZXR0aW5ncyI6eyIkaWQiOiIyNz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0IiwiTGluZUNvbG9yIjpudWxsLCJMaW5lV2VpZ2h0IjowLjAsIkxpbmVUeXBlIjowLCJQYXJlbnRTdHlsZSI6bnVsbH0sIlBhcmVudFN0eWxlIjp7IiRyZWYiOiIxMDcifX0sIkRhdGVTdHlsZSI6eyIkaWQiOiIyNzUiLCJGb250U2V0dGluZ3MiOnsiJGlkIjoiMjc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zciLCJMaW5lQ29sb3IiOm51bGwsIkxpbmVXZWlnaHQiOjAuMCwiTGluZVR5cGUiOjAsIlBhcmVudFN0eWxlIjpudWxsfSwiUGFyZW50U3R5bGUiOnsiJHJlZiI6IjExNCJ9fSwiRGF0ZUZvcm1hdCI6eyIkcmVmIjoiMTIxIn0sIklzVmlzaWJsZSI6dHJ1ZSwiUGFyZW50U3R5bGUiOnsiJHJlZiI6IjgwIn19LCJJbmRleCI6NCwiSWQiOiI4N2VlNDk4Yi05YjAyLTRlNzItYTlmZC00YmYwYjkzYTkwN2UiLCJJbXBvcnRJZCI6bnVsbCwiVGl0bGUiOiJQcm90b3R5cGUiLCJOb3RlIjpudWxsLCJIeXBlcmxpbmsiOm51bGwsIklzQ2hhbmdlZCI6ZmFsc2UsIklzTmV3IjpmYWxzZX0seyIkaWQiOiIyNzgiLCJHcm91cE5hbWUiOm51bGwsIlN0YXJ0RGF0ZSI6IjIwMTYtMDItMjZUMDA6MDA6MDBaIiwiRW5kRGF0ZSI6IjIwMTYtMDMtMDZUMDA6MDA6MDBaIiwiUGVyY2VudGFnZUNvbXBsZXRlIjpudWxsLCJTdHlsZSI6eyIkaWQiOiIyNzkiLCJTaGFwZSI6MCwiU2hhcGVUaGlja25lc3MiOjEsIkR1cmF0aW9uRm9ybWF0IjowLCJJbmNsdWRlTm9uV29ya2luZ0RheXNJbkR1cmF0aW9uIjp0cnVlLCJQZXJjZW50YWdlQ29tcGxldGVTdHlsZSI6eyIkaWQiOiIyODAiLCJGb250U2V0dGluZ3MiOnsiJGlkIjoiMjg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yIiwiTGluZUNvbG9yIjpudWxsLCJMaW5lV2VpZ2h0IjowLjAsIkxpbmVUeXBlIjowLCJQYXJlbnRTdHlsZSI6bnVsbH0sIlBhcmVudFN0eWxlIjp7IiRyZWYiOiI4MSJ9fSwiRHVyYXRpb25TdHlsZSI6eyIkaWQiOiIyODMiLCJGb250U2V0dGluZ3MiOnsiJGlkIjoiMjg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1IiwiTGluZUNvbG9yIjpudWxsLCJMaW5lV2VpZ2h0IjowLjAsIkxpbmVUeXBlIjowLCJQYXJlbnRTdHlsZSI6bnVsbH0sIlBhcmVudFN0eWxlIjp7IiRyZWYiOiI4OCJ9fSwiSG9yaXpvbnRhbENvbm5lY3RvclN0eWxlIjp7IiRpZCI6IjI4NiIsIkxpbmVDb2xvciI6eyIkcmVmIjoiOTYifSwiTGluZVdlaWdodCI6MS4wLCJMaW5lVHlwZSI6MCwiUGFyZW50U3R5bGUiOnsiJHJlZiI6Ijk1In19LCJWZXJ0aWNhbENvbm5lY3RvclN0eWxlIjp7IiRpZCI6IjI4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ODgiLCJNYXJnaW4iOnsiJHJlZiI6IjEwMiJ9LCJQYWRkaW5nIjp7IiRyZWYiOiIxMDMifSwiQmFja2dyb3VuZCI6eyIkaWQiOiIyODkiLCJDb2xvciI6eyIkaWQiOiIyOTAiLCJBIjoyNTUsIlIiOjExMiwiRyI6MTczLCJCIjo3MX19LCJJc1Zpc2libGUiOnRydWUsIldpZHRoIjowLjAsIkhlaWdodCI6MTYuMCwiQm9yZGVyU3R5bGUiOnsiJGlkIjoiMjkxIiwiTGluZUNvbG9yIjp7IiRyZWYiOiIxMDUifSwiTGluZVdlaWdodCI6MC4wLCJMaW5lVHlwZSI6MCwiUGFyZW50U3R5bGUiOnsiJHJlZiI6IjEwNCJ9fSwiUGFyZW50U3R5bGUiOnsiJHJlZiI6IjEwMSJ9fSwiVGl0bGVTdHlsZSI6eyIkaWQiOiIyOTIiLCJGb250U2V0dGluZ3MiOnsiJGlkIjoiMjk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5NCIsIkxpbmVDb2xvciI6bnVsbCwiTGluZVdlaWdodCI6MC4wLCJMaW5lVHlwZSI6MCwiUGFyZW50U3R5bGUiOm51bGx9LCJQYXJlbnRTdHlsZSI6eyIkcmVmIjoiMTA3In19LCJEYXRlU3R5bGUiOnsiJGlkIjoiMjk1IiwiRm9udFNldHRpbmdzIjp7IiRpZCI6IjI5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3IiwiTGluZUNvbG9yIjpudWxsLCJMaW5lV2VpZ2h0IjowLjAsIkxpbmVUeXBlIjowLCJQYXJlbnRTdHlsZSI6bnVsbH0sIlBhcmVudFN0eWxlIjp7IiRyZWYiOiIxMTQifX0sIkRhdGVGb3JtYXQiOnsiJHJlZiI6IjEyMSJ9LCJJc1Zpc2libGUiOnRydWUsIlBhcmVudFN0eWxlIjp7IiRyZWYiOiI4MCJ9fSwiSW5kZXgiOjUsIklkIjoiM2Q1NTI0YjItMjBlYS00MjMyLWIyYWMtYTRkY2ViMWZkMjRmIiwiSW1wb3J0SWQiOm51bGwsIlRpdGxlIjoiRGV2ZWxvcG1lbnQiLCJOb3RlIjpudWxsLCJIeXBlcmxpbmsiOm51bGwsIklzQ2hhbmdlZCI6ZmFsc2UsIklzTmV3IjpmYWxzZX0seyIkaWQiOiIyOTgiLCJHcm91cE5hbWUiOm51bGwsIlN0YXJ0RGF0ZSI6IjIwMTYtMDMtMDZUMDA6MDA6MDBaIiwiRW5kRGF0ZSI6IjIwMTYtMDMtMDdUMDA6MDA6MDBaIiwiUGVyY2VudGFnZUNvbXBsZXRlIjpudWxsLCJTdHlsZSI6eyIkaWQiOiIyOTkiLCJTaGFwZSI6MCwiU2hhcGVUaGlja25lc3MiOjEsIkR1cmF0aW9uRm9ybWF0IjowLCJJbmNsdWRlTm9uV29ya2luZ0RheXNJbkR1cmF0aW9uIjp0cnVlLCJQZXJjZW50YWdlQ29tcGxldGVTdHlsZSI6eyIkaWQiOiIzMDAiLCJGb250U2V0dGluZ3MiOnsiJGlkIjoiMzA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yIiwiTGluZUNvbG9yIjpudWxsLCJMaW5lV2VpZ2h0IjowLjAsIkxpbmVUeXBlIjowLCJQYXJlbnRTdHlsZSI6bnVsbH0sIlBhcmVudFN0eWxlIjp7IiRyZWYiOiI4MSJ9fSwiRHVyYXRpb25TdHlsZSI6eyIkaWQiOiIzMDMiLCJGb250U2V0dGluZ3MiOnsiJGlkIjoiMzA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1IiwiTGluZUNvbG9yIjpudWxsLCJMaW5lV2VpZ2h0IjowLjAsIkxpbmVUeXBlIjowLCJQYXJlbnRTdHlsZSI6bnVsbH0sIlBhcmVudFN0eWxlIjp7IiRyZWYiOiI4OCJ9fSwiSG9yaXpvbnRhbENvbm5lY3RvclN0eWxlIjp7IiRpZCI6IjMwNiIsIkxpbmVDb2xvciI6eyIkcmVmIjoiOTYifSwiTGluZVdlaWdodCI6MS4wLCJMaW5lVHlwZSI6MCwiUGFyZW50U3R5bGUiOnsiJHJlZiI6Ijk1In19LCJWZXJ0aWNhbENvbm5lY3RvclN0eWxlIjp7IiRpZCI6IjMwNy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zMDgiLCJNYXJnaW4iOnsiJHJlZiI6IjEwMiJ9LCJQYWRkaW5nIjp7IiRyZWYiOiIxMDMifSwiQmFja2dyb3VuZCI6eyIkaWQiOiIzMDkiLCJDb2xvciI6eyIkaWQiOiIzMTAiLCJBIjoyNTUsIlIiOjExMiwiRyI6MTczLCJCIjo3MX19LCJJc1Zpc2libGUiOnRydWUsIldpZHRoIjowLjAsIkhlaWdodCI6MTYuMCwiQm9yZGVyU3R5bGUiOnsiJGlkIjoiMzExIiwiTGluZUNvbG9yIjp7IiRyZWYiOiIxMDUifSwiTGluZVdlaWdodCI6MC4wLCJMaW5lVHlwZSI6MCwiUGFyZW50U3R5bGUiOnsiJHJlZiI6IjEwNCJ9fSwiUGFyZW50U3R5bGUiOnsiJHJlZiI6IjEwMSJ9fSwiVGl0bGVTdHlsZSI6eyIkaWQiOiIzMTIiLCJGb250U2V0dGluZ3MiOnsiJGlkIjoiMzE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xNCIsIkxpbmVDb2xvciI6bnVsbCwiTGluZVdlaWdodCI6MC4wLCJMaW5lVHlwZSI6MCwiUGFyZW50U3R5bGUiOm51bGx9LCJQYXJlbnRTdHlsZSI6eyIkcmVmIjoiMTA3In19LCJEYXRlU3R5bGUiOnsiJGlkIjoiMzE1IiwiRm9udFNldHRpbmdzIjp7IiRpZCI6IjMx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3IiwiTGluZUNvbG9yIjpudWxsLCJMaW5lV2VpZ2h0IjowLjAsIkxpbmVUeXBlIjowLCJQYXJlbnRTdHlsZSI6bnVsbH0sIlBhcmVudFN0eWxlIjp7IiRyZWYiOiIxMTQifX0sIkRhdGVGb3JtYXQiOnsiJHJlZiI6IjEyMSJ9LCJJc1Zpc2libGUiOnRydWUsIlBhcmVudFN0eWxlIjp7IiRyZWYiOiI4MCJ9fSwiSW5kZXgiOjYsIklkIjoiNzNhNzUzZmMtM2ViMC00Y2NlLThhNzQtZjVmMmVlNDc1ZmRmIiwiSW1wb3J0SWQiOm51bGwsIlRpdGxlIjoiUm9sbC1vdXQiLCJOb3RlIjpudWxsLCJIeXBlcmxpbmsiOm51bGwsIklzQ2hhbmdlZCI6ZmFsc2UsIklzTmV3IjpmYWxzZX1dLCJNc1Byb2plY3RJdGVtc1RyZWUiOnsiJGlkIjoiMzE4IiwiUm9vdCI6eyJJbXBvcnRJZCI6bnVsbCwiSXNJbXBvcnRlZCI6ZmFsc2UsIkNoaWxkcmVuIjpbXX19LCJNZXRhZGF0YSI6eyIkaWQiOiIzMTkifSwiU2V0dGluZ3MiOnsiJGlkIjoiMzIwIiwiSW1wYU9wdGlvbnMiOnsiJGlkIjoiMzIx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kuMDc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i0xMS0wMlQwMDowMDowMFoiLCJFbmREYXRlIjoiMjAxNi0xMi0xM1QyMzo1OTo1OS45OTlaIiwiRm9ybWF0IjoidyIsIlR5cGUiOjEsIkF1dG9EYXRlUmFuZ2UiOnRydWUsIldvcmtpbmdEYXlzIjozMSwiVG9kYXlNYXJrZXJUZXh0IjoiVG9kYXkiLCJBdXRvU2NhbGVUeXBlIjp0cnVlfSwiTWlsZXN0b25lcyI6W3siJGlkIjoiMTIzIiwiRGF0ZSI6IjIwMTYtMTEtMDJ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x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MGFjNmU1MTItNDc1Ny00MTEyLThhOTYtNzI3NWZjZTUwZGEzIiwiSW1wb3J0SWQiOm51bGwsIlRpdGxlIjoiTWlsZXN0b25lIDEiLCJOb3RlIjpudWxsLCJIeXBlcmxpbmsiOm51bGwsIklzQ2hhbmdlZCI6ZmFsc2UsIklzTmV3IjpmYWxzZX0seyIkaWQiOiIxMzgiLCJEYXRlIjoiMjAxNi0xMS0xMVQyMzo1OTo1OS45OTlaIiwiU3R5bGUiOnsiJGlkIjoiMTM5IiwiU2hhcGUiOjIsIkNvbm5lY3Rvck1hcmdpbiI6eyIkcmVmIjoiNTQifSwiQ29ubmVjdG9yU3R5bGUiOnsiJGlkIjoiMTQwIiwiTGluZUNvbG9yIjp7IiRpZCI6IjE0MSIsIiR0eXBlIjoiTkxSRS5Db21tb24uRG9tLlNvbGlkQ29sb3JCcnVzaCwgTkxSRS5Db21tb24iLCJDb2xvciI6eyIkaWQiOiIxNDIiLCJBIjoxMjcsIlIiOjY4LCJHIjo4NCwiQiI6MTA2fX0sIkxpbmVXZWlnaHQiOjEuMCwiTGluZVR5cGUiOjAsIlBhcmVudFN0eWxlIjp7IiRyZWYiOiI1NSJ9fSwiSXNCZWxvd1RpbWViYW5kIjpmYWxzZSwiSGlkZURhdGUiOmZhbHNlLCJTaGFwZVNpemUiOjEsIlNwYWNpbmciOjEuMCwiUGFkZGluZyI6eyIkcmVmIjoiNTgifSwiU2hhcGVTdHlsZSI6eyIkaWQiOiIxNDMiLCJNYXJnaW4iOnsiJHJlZiI6IjYwIn0sIlBhZGRpbmciOnsiJHJlZiI6IjYxIn0sIkJhY2tncm91bmQiOnsiJGlkIjoiMTQ0IiwiQ29sb3IiOnsiJGlkIjoiMTQ1IiwiQSI6MjU1LCJSIjo2OCwiRyI6ODQsIkIiOjEwNn19LCJJc1Zpc2libGUiOnRydWUsIldpZHRoIjoxOC4wLCJIZWlnaHQiOjIwLjAsIkJvcmRlclN0eWxlIjp7IiRpZCI6IjE0NiIsIkxpbmVDb2xvciI6eyIkcmVmIjoiNjMifSwiTGluZVdlaWdodCI6MC4wLCJMaW5lVHlwZSI6MCwiUGFyZW50U3R5bGUiOnsiJHJlZiI6IjYyIn19LCJQYXJlbnRTdHlsZSI6eyIkcmVmIjoiNTkifX0sIlRpdGxlU3R5bGUiOnsiJGlkIjoiMTQ3IiwiRm9udFNldHRpbmdzIjp7IiRpZCI6IjE0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JkZWJlNTlkZS02ZjlhLTQxYTAtOGI2Yy0xY2VkNjMyZGMyZDgiLCJJbXBvcnRJZCI6bnVsbCwiVGl0bGUiOiJNaWxlc3RvbmUgMiIsIk5vdGUiOm51bGwsIkh5cGVybGluayI6bnVsbCwiSXNDaGFuZ2VkIjpmYWxzZSwiSXNOZXciOmZhbHNlfSx7IiRpZCI6IjE1MyIsIkRhdGUiOiIyMDE2LTExLTMwVDIzOjU5OjU5Ljk5OVoiLCJTdHlsZSI6eyIkaWQiOiIxNTQiLCJTaGFwZSI6MiwiQ29ubmVjdG9yTWFyZ2luIjp7IiRyZWYiOiI1NCJ9LCJDb25uZWN0b3JTdHlsZSI6eyIkaWQiOiIxNTUiLCJMaW5lQ29sb3IiOnsiJGlkIjoiMTU2IiwiJHR5cGUiOiJOTFJFLkNvbW1vbi5Eb20uU29saWRDb2xvckJydXNoLCBOTFJFLkNvbW1vbiIsIkNvbG9yIjp7IiRpZCI6IjE1NyIsIkEiOjEyNywiUiI6OTEsIkciOjE1NSwiQiI6MjEzfX0sIkxpbmVXZWlnaHQiOjEuMCwiTGluZVR5cGUiOjAsIlBhcmVudFN0eWxlIjp7IiRyZWYiOiI1NSJ9fSwiSXNCZWxvd1RpbWViYW5kIjpmYWxzZSwiSGlkZURhdGUiOmZhbHNlLCJTaGFwZVNpemUiOjEsIlNwYWNpbmciOjEuMCwiUGFkZGluZyI6eyIkcmVmIjoiNTgifSwiU2hhcGVTdHlsZSI6eyIkaWQiOiIxNTgiLCJNYXJnaW4iOnsiJHJlZiI6IjYwIn0sIlBhZGRpbmciOnsiJHJlZiI6IjYxIn0sIkJhY2tncm91bmQiOnsiJGlkIjoiMTU5IiwiQ29sb3IiOnsiJGlkIjoiMTYwIiwiQSI6MjU1LCJSIjo5MSwiRyI6MTU1LCJCIjoyMTN9fSwiSXNWaXNpYmxlIjp0cnVlLCJXaWR0aCI6MTguMCwiSGVpZ2h0IjoyMC4wLCJCb3JkZXJTdHlsZSI6eyIkaWQiOiIxNjEiLCJMaW5lQ29sb3IiOnsiJHJlZiI6IjYzIn0sIkxpbmVXZWlnaHQiOjAuMCwiTGluZVR5cGUiOjAsIlBhcmVudFN0eWxlIjp7IiRyZWYiOiI2MiJ9fSwiUGFyZW50U3R5bGUiOnsiJHJlZiI6IjU5In19LCJUaXRsZVN0eWxlIjp7IiRpZCI6IjE2MiIsIkZvbnRTZXR0aW5ncyI6eyIkaWQiOiIxNj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CIsIkxpbmVDb2xvciI6bnVsbCwiTGluZVdlaWdodCI6MC4wLCJMaW5lVHlwZSI6MCwiUGFyZW50U3R5bGUiOm51bGx9LCJQYXJlbnRTdHlsZSI6eyIkcmVmIjoiNjUifX0sIkRhdGVTdHlsZSI6eyIkaWQiOiIxNjUiLCJGb250U2V0dGluZ3MiOnsiJGlkIjoiMTY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ZTEzY2Y0NjgtZTAxYS00ZmE2LTg0YmQtYTI1MTU3ZjI2ZTdjIiwiSW1wb3J0SWQiOm51bGwsIlRpdGxlIjoiTWlsZXN0b25lIDMiLCJOb3RlIjpudWxsLCJIeXBlcmxpbmsiOm51bGwsIklzQ2hhbmdlZCI6ZmFsc2UsIklzTmV3IjpmYWxzZX0seyIkaWQiOiIxNjgiLCJEYXRlIjoiMjAxNi0xMi0xM1QyMzo1OTo1OS45OTlaIiwiU3R5bGUiOnsiJGlkIjoiMTY5IiwiU2hhcGUiOjIsIkNvbm5lY3Rvck1hcmdpbiI6eyIkcmVmIjoiNTQifSwiQ29ubmVjdG9yU3R5bGUiOnsiJGlkIjoiMTcwIiwiTGluZUNvbG9yIjp7IiRpZCI6IjE3MSIsIiR0eXBlIjoiTkxSRS5Db21tb24uRG9tLlNvbGlkQ29sb3JCcnVzaCwgTkxSRS5Db21tb24iLCJDb2xvciI6eyIkaWQiOiIxNzIiLCJBIjoxMjcsIlIiOjIzNywiRyI6MTI1LCJCIjo0OX19LCJMaW5lV2VpZ2h0IjoxLjAsIkxpbmVUeXBlIjowLCJQYXJlbnRTdHlsZSI6eyIkcmVmIjoiNTUifX0sIklzQmVsb3dUaW1lYmFuZCI6ZmFsc2UsIkhpZGVEYXRlIjpmYWxzZSwiU2hhcGVTaXplIjoxLCJTcGFjaW5nIjoxLjAsIlBhZGRpbmciOnsiJHJlZiI6IjU4In0sIlNoYXBlU3R5bGUiOnsiJGlkIjoiMTczIiwiTWFyZ2luIjp7IiRyZWYiOiI2MCJ9LCJQYWRkaW5nIjp7IiRyZWYiOiI2MSJ9LCJCYWNrZ3JvdW5kIjp7IiRpZCI6IjE3NCIsIkNvbG9yIjp7IiRpZCI6IjE3NSIsIkEiOjI1NSwiUiI6MjM3LCJHIjoxMjUsIkIiOjQ5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Q2ZjE0ZDRjLTU5ZjQtNDcyZi04MTc5LTVlYWI5OTdiMzA3MyIsIkltcG9ydElkIjpudWxsLCJUaXRsZSI6Ik1pbGVzdG9uZSA0IiwiTm90ZSI6bnVsbCwiSHlwZXJsaW5rIjpudWxsLCJJc0NoYW5nZWQiOmZhbHNlLCJJc05ldyI6ZmFsc2V9XSwiVGFza3MiOlt7IiRpZCI6IjE4MyIsIkdyb3VwTmFtZSI6bnVsbCwiU3RhcnREYXRlIjoiMjAxNi0xMS0wMlQwMDowMDowMFoiLCJFbmREYXRlIjoiMjAxNi0xMS0wNFQyMzo1OTo1OS45OTlaIiwiUGVyY2VudGFnZUNvbXBsZXRlIjpudWxsLCJTdHlsZSI6eyIkaWQiOiIxODQiLCJTaGFwZSI6MCwiU2hhcGVUaGlja25lc3MiOjEsIkR1cmF0aW9uRm9ybWF0IjowLCJJbmNsdWRlTm9uV29ya2luZ0RheXNJbkR1cmF0aW9uIjp0cnVlLCJQZXJjZW50YWdlQ29tcGxldGVTdHlsZSI6eyIkaWQiOiIxODUiLCJGb250U2V0dGluZ3MiOnsiJGlkIjoiMTg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3IiwiTGluZUNvbG9yIjpudWxsLCJMaW5lV2VpZ2h0IjowLjAsIkxpbmVUeXBlIjowLCJQYXJlbnRTdHlsZSI6bnVsbH0sIlBhcmVudFN0eWxlIjp7IiRyZWYiOiI4MSJ9fSwiRHVyYXRpb25TdHlsZSI6eyIkaWQiOiIxODgiLCJGb250U2V0dGluZ3MiOnsiJGlkIjoiMTg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wIiwiTGluZUNvbG9yIjpudWxsLCJMaW5lV2VpZ2h0IjowLjAsIkxpbmVUeXBlIjowLCJQYXJlbnRTdHlsZSI6bnVsbH0sIlBhcmVudFN0eWxlIjp7IiRyZWYiOiI4OCJ9fSwiSG9yaXpvbnRhbENvbm5lY3RvclN0eWxlIjp7IiRpZCI6IjE5MSIsIkxpbmVDb2xvciI6eyIkcmVmIjoiOTYifSwiTGluZVdlaWdodCI6MS4wLCJMaW5lVHlwZSI6MCwiUGFyZW50U3R5bGUiOnsiJHJlZiI6Ijk1In19LCJWZXJ0aWNhbENvbm5lY3RvclN0eWxlIjp7IiRpZCI6IjE5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yIsIk1hcmdpbiI6eyIkcmVmIjoiMTAyIn0sIlBhZGRpbmciOnsiJHJlZiI6IjEwMyJ9LCJCYWNrZ3JvdW5kIjp7IiRpZCI6IjE5NCIsIkNvbG9yIjp7IiRpZCI6IjE5NSIsIkEiOjI1NSwiUiI6MCwiRyI6MTE0LCJCIjoxODh9fSwiSXNWaXNpYmxlIjp0cnVlLCJXaWR0aCI6MC4wLCJIZWlnaHQiOjE2LjAsIkJvcmRlclN0eWxlIjp7IiRpZCI6IjE5NiIsIkxpbmVDb2xvciI6eyIkcmVmIjoiMTA1In0sIkxpbmVXZWlnaHQiOjAuMCwiTGluZVR5cGUiOjAsIlBhcmVudFN0eWxlIjp7IiRyZWYiOiIxMDQifX0sIlBhcmVudFN0eWxlIjp7IiRyZWYiOiIxMDEifX0sIlRpdGxlU3R5bGUiOnsiJGlkIjoiMTk3IiwiRm9udFNldHRpbmdzIjp7IiRpZCI6IjE5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kiLCJMaW5lQ29sb3IiOm51bGwsIkxpbmVXZWlnaHQiOjAuMCwiTGluZVR5cGUiOjAsIlBhcmVudFN0eWxlIjpudWxsfSwiUGFyZW50U3R5bGUiOnsiJHJlZiI6IjEwNyJ9fSwiRGF0ZVN0eWxlIjp7IiRpZCI6IjIwMCIsIkZvbnRTZXR0aW5ncyI6eyIkaWQiOiIyMD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MiIsIkxpbmVDb2xvciI6bnVsbCwiTGluZVdlaWdodCI6MC4wLCJMaW5lVHlwZSI6MCwiUGFyZW50U3R5bGUiOm51bGx9LCJQYXJlbnRTdHlsZSI6eyIkcmVmIjoiMTE0In19LCJEYXRlRm9ybWF0Ijp7IiRyZWYiOiIxMjEifSwiSXNWaXNpYmxlIjp0cnVlLCJQYXJlbnRTdHlsZSI6eyIkcmVmIjoiODAifX0sIkluZGV4IjoxLCJJZCI6ImQwZDE5MGUyLTBiNzktNGQ3My04NjM0LTM5ODNmMjQ2NTg2NyIsIkltcG9ydElkIjpudWxsLCJUaXRsZSI6IlJlcXVpcmVtZW50IGdhdGhlcmluZyAiLCJOb3RlIjpudWxsLCJIeXBlcmxpbmsiOm51bGwsIklzQ2hhbmdlZCI6ZmFsc2UsIklzTmV3IjpmYWxzZX1dLCJNc1Byb2plY3RJdGVtc1RyZWUiOnsiJGlkIjoiMjAzIiwiUm9vdCI6eyJJbXBvcnRJZCI6bnVsbCwiSXNJbXBvcnRlZCI6ZmFsc2UsIkNoaWxkcmVuIjpbXX19LCJNZXRhZGF0YSI6eyIkaWQiOiIyMDQifSwiU2V0dGluZ3MiOnsiJGlkIjoiMjA1IiwiSW1wYU9wdGlvbnMiOnsiJGlkIjoiMjA2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y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I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w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zEsIkciOjczLCJCIjoxMj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L2QveXl5eSIsIlNlcGFyYXRvciI6Ii8iLCJVc2VJbnRlcm5hdGlvbmFsRGF0ZUZvcm1hdCI6ZmFsc2V9LCJJc1Zpc2libGUiOnRydWUsIlBhcmVudFN0eWxlIjpudWxsfSwiRGVmYXVsdFRhc2tTdHlsZSI6eyIkaWQiOiI4MCIsIlNoYXBlIjoy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MywiRW5kRGF0ZVBvc2l0aW9uIjo0LCJUaXRsZVBvc2l0aW9uIjoy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ZmFsc2V9LCJTY2FsZSI6eyIkaWQiOiIxMjIiLCJTdGFydERhdGUiOiIyMDE2LTEwLTMwVDAwOjAwOjAwWiIsIkVuZERhdGUiOiIyMDE2LTEyLTEzVDIzOjU5OjU5Ljk5OVoiLCJGb3JtYXQiOiJ3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OTc0MzdkNDMtZmQ1My00NTNmLWFkY2UtZDNjNjVlMWRkNzE0IiwiSW1wb3J0SWQiOm51bGwsIlRpdGxlIjoiTWlsZXN0b25lIDEiLCJOb3RlIjpudWxsLCJIeXBlcmxpbmsiOm51bGwsIklzQ2hhbmdlZCI6ZmFsc2UsIklzTmV3IjpmYWxzZX0seyIkaWQiOiIxMzgiLCJEYXRlIjoiMjAxNi0xMS0wNlQyMzo1OTo1OS45OTlaIiwiU3R5bGUiOnsiJGlkIjoiMTM5IiwiU2hhcGUiOjIsIkNvbm5lY3Rvck1hcmdpbiI6eyIkcmVmIjoiNTQifSwiQ29ubmVjdG9yU3R5bGUiOnsiJGlkIjoiMTQwIiwiTGluZUNvbG9yIjp7IiRpZCI6IjE0MSIsIiR0eXBlIjoiTkxSRS5Db21tb24uRG9tLlNvbGlkQ29sb3JCcnVzaCwgTkxSRS5Db21tb24iLCJDb2xvciI6eyIkaWQiOiIxNDIiLCJBIjoxMjcsIlIiOjY4LCJHIjo4NCwiQiI6MTA2fX0sIkxpbmVXZWlnaHQiOjEuMCwiTGluZVR5cGUiOjAsIlBhcmVudFN0eWxlIjp7IiRyZWYiOiI1NSJ9fSwiSXNCZWxvd1RpbWViYW5kIjpmYWxzZSwiSGlkZURhdGUiOmZhbHNlLCJTaGFwZVNpemUiOjEsIlNwYWNpbmciOjIuMCwiUGFkZGluZyI6eyIkcmVmIjoiNTgifSwiU2hhcGVTdHlsZSI6eyIkaWQiOiIxNDMiLCJNYXJnaW4iOnsiJHJlZiI6IjYwIn0sIlBhZGRpbmciOnsiJHJlZiI6IjYxIn0sIkJhY2tncm91bmQiOnsiJGlkIjoiMTQ0IiwiQ29sb3IiOnsiJGlkIjoiMTQ1IiwiQSI6MjU1LCJSIjo2OCwiRyI6ODQsIkIiOjEwNn19LCJJc1Zpc2libGUiOnRydWUsIldpZHRoIjoxOC4wLCJIZWlnaHQiOjIwLjAsIkJvcmRlclN0eWxlIjp7IiRpZCI6IjE0NiIsIkxpbmVDb2xvciI6eyIkcmVmIjoiNjMifSwiTGluZVdlaWdodCI6MC4wLCJMaW5lVHlwZSI6MCwiUGFyZW50U3R5bGUiOnsiJHJlZiI6IjYyIn19LCJQYXJlbnRTdHlsZSI6eyIkcmVmIjoiNTkifX0sIlRpdGxlU3R5bGUiOnsiJGlkIjoiMTQ3IiwiRm9udFNldHRpbmdzIjp7IiRpZCI6IjE0O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4YTBhYzZjMC1kNjgwLTRlMDEtYTM1My00MzUzMjY2NjY2N2QiLCJJbXBvcnRJZCI6bnVsbCwiVGl0bGUiOiJNaWxlc3RvbmUgMiIsIk5vdGUiOm51bGwsIkh5cGVybGluayI6bnVsbCwiSXNDaGFuZ2VkIjpmYWxzZSwiSXNOZXciOmZhbHNlfSx7IiRpZCI6IjE1MyIsIkRhdGUiOiIyMDE2LTExLTIxVDIzOjU5OjU5Ljk5OVoiLCJTdHlsZSI6eyIkaWQiOiIxNTQiLCJTaGFwZSI6MiwiQ29ubmVjdG9yTWFyZ2luIjp7IiRyZWYiOiI1NCJ9LCJDb25uZWN0b3JTdHlsZSI6eyIkaWQiOiIxNTUiLCJMaW5lQ29sb3IiOnsiJGlkIjoiMTU2IiwiJHR5cGUiOiJOTFJFLkNvbW1vbi5Eb20uU29saWRDb2xvckJydXNoLCBOTFJFLkNvbW1vbiIsIkNvbG9yIjp7IiRpZCI6IjE1NyIsIkEiOjEyNywiUiI6OTEsIkciOjE1NSwiQiI6MjEzfX0sIkxpbmVXZWlnaHQiOjEuMCwiTGluZVR5cGUiOjAsIlBhcmVudFN0eWxlIjp7IiRyZWYiOiI1NSJ9fSwiSXNCZWxvd1RpbWViYW5kIjpmYWxzZSwiSGlkZURhdGUiOmZhbHNlLCJTaGFwZVNpemUiOjEsIlNwYWNpbmciOjIuMCwiUGFkZGluZyI6eyIkcmVmIjoiNTgifSwiU2hhcGVTdHlsZSI6eyIkaWQiOiIxNTgiLCJNYXJnaW4iOnsiJHJlZiI6IjYwIn0sIlBhZGRpbmciOnsiJHJlZiI6IjYxIn0sIkJhY2tncm91bmQiOnsiJGlkIjoiMTU5IiwiQ29sb3IiOnsiJGlkIjoiMTYwIiwiQSI6MjU1LCJSIjo5MSwiRyI6MTU1LCJCIjoyMTN9fSwiSXNWaXNpYmxlIjp0cnVlLCJXaWR0aCI6MTguMCwiSGVpZ2h0IjoyMC4wLCJCb3JkZXJTdHlsZSI6eyIkaWQiOiIxNjEiLCJMaW5lQ29sb3IiOnsiJHJlZiI6IjYzIn0sIkxpbmVXZWlnaHQiOjAuMCwiTGluZVR5cGUiOjAsIlBhcmVudFN0eWxlIjp7IiRyZWYiOiI2MiJ9fSwiUGFyZW50U3R5bGUiOnsiJHJlZiI6IjU5In19LCJUaXRsZVN0eWxlIjp7IiRpZCI6IjE2MiIsIkZvbnRTZXR0aW5ncyI6eyIkaWQiOiIxNj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CIsIkxpbmVDb2xvciI6bnVsbCwiTGluZVdlaWdodCI6MC4wLCJMaW5lVHlwZSI6MCwiUGFyZW50U3R5bGUiOm51bGx9LCJQYXJlbnRTdHlsZSI6eyIkcmVmIjoiNjUifX0sIkRhdGVTdHlsZSI6eyIkaWQiOiIxNjUiLCJGb250U2V0dGluZ3MiOnsiJGlkIjoiMTY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A0NzliMzAtNjMyMS00ZTFkLTg4MTAtZjE0NzcyZjJhOTg0IiwiSW1wb3J0SWQiOm51bGwsIlRpdGxlIjoiTWlsZXN0b25lIDMiLCJOb3RlIjpudWxsLCJIeXBlcmxpbmsiOm51bGwsIklzQ2hhbmdlZCI6ZmFsc2UsIklzTmV3IjpmYWxzZX0seyIkaWQiOiIxNjgiLCJEYXRlIjoiMjAxNi0xMi0wOVQyMzo1OTo1OS45OTlaIiwiU3R5bGUiOnsiJGlkIjoiMTY5IiwiU2hhcGUiOjIsIkNvbm5lY3Rvck1hcmdpbiI6eyIkcmVmIjoiNTQifSwiQ29ubmVjdG9yU3R5bGUiOnsiJGlkIjoiMTcwIiwiTGluZUNvbG9yIjp7IiRpZCI6IjE3MSIsIiR0eXBlIjoiTkxSRS5Db21tb24uRG9tLlNvbGlkQ29sb3JCcnVzaCwgTkxSRS5Db21tb24iLCJDb2xvciI6eyIkaWQiOiIxNzIiLCJBIjoxMjcsIlIiOjIzNywiRyI6MTI1LCJCIjo0OX19LCJMaW5lV2VpZ2h0IjoxLjAsIkxpbmVUeXBlIjowLCJQYXJlbnRTdHlsZSI6eyIkcmVmIjoiNTUifX0sIklzQmVsb3dUaW1lYmFuZCI6ZmFsc2UsIkhpZGVEYXRlIjpmYWxzZSwiU2hhcGVTaXplIjoxLCJTcGFjaW5nIjoyLjAsIlBhZGRpbmciOnsiJHJlZiI6IjU4In0sIlNoYXBlU3R5bGUiOnsiJGlkIjoiMTczIiwiTWFyZ2luIjp7IiRyZWYiOiI2MCJ9LCJQYWRkaW5nIjp7IiRyZWYiOiI2MSJ9LCJCYWNrZ3JvdW5kIjp7IiRpZCI6IjE3NCIsIkNvbG9yIjp7IiRpZCI6IjE3NSIsIkEiOjI1NSwiUiI6MjM3LCJHIjoxMjUsIkIiOjQ5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NhN2JlNjkxLTUwMTktNGZjMS05OWI1LWYyNzZhZTIwNGJiNCIsIkltcG9ydElkIjpudWxsLCJUaXRsZSI6Ik1pbGVzdG9uZSA0IiwiTm90ZSI6bnVsbCwiSHlwZXJsaW5rIjpudWxsLCJJc0NoYW5nZWQiOmZhbHNlLCJJc05ldyI6ZmFsc2V9XSwiVGFza3MiOlt7IiRpZCI6IjE4MyIsIkdyb3VwTmFtZSI6bnVsbCwiU3RhcnREYXRlIjoiMjAxNi0xMC0zMFQwMDowMDowMFoiLCJFbmREYXRlIjoiMjAxNi0xMS0wNlQyMzo1OTo1OS45OTlaIiwiUGVyY2VudGFnZUNvbXBsZXRlIjpudWxsLCJTdHlsZSI6eyIkaWQiOiIxODQiLCJTaGFwZSI6MiwiU2hhcGVUaGlja25lc3MiOjEsIkR1cmF0aW9uRm9ybWF0IjowLCJJbmNsdWRlTm9uV29ya2luZ0RheXNJbkR1cmF0aW9uIjpmYWxzZSwiUGVyY2VudGFnZUNvbXBsZXRlU3R5bGUiOnsiJGlkIjoiMTg1IiwiRm9udFNldHRpbmdzIjp7IiRpZCI6IjE4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4NyIsIkxpbmVDb2xvciI6bnVsbCwiTGluZVdlaWdodCI6MC4wLCJMaW5lVHlwZSI6MCwiUGFyZW50U3R5bGUiOm51bGx9LCJQYXJlbnRTdHlsZSI6eyIkcmVmIjoiODEifX0sIkR1cmF0aW9uU3R5bGUiOnsiJGlkIjoiMTg4IiwiRm9udFNldHRpbmdzIjp7IiRpZCI6IjE4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5MCIsIkxpbmVDb2xvciI6bnVsbCwiTGluZVdlaWdodCI6MC4wLCJMaW5lVHlwZSI6MCwiUGFyZW50U3R5bGUiOm51bGx9LCJQYXJlbnRTdHlsZSI6eyIkcmVmIjoiODgifX0sIkhvcml6b250YWxDb25uZWN0b3JTdHlsZSI6eyIkaWQiOiIxOTEiLCJMaW5lQ29sb3IiOnsiJHJlZiI6Ijk2In0sIkxpbmVXZWlnaHQiOjEuMCwiTGluZVR5cGUiOjAsIlBhcmVudFN0eWxlIjp7IiRyZWYiOiI5NSJ9fSwiVmVydGljYWxDb25uZWN0b3JTdHlsZSI6eyIkaWQiOiIxOT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UsIklzQmVsb3dUaW1lYmFuZCI6dHJ1ZSwiUGVyY2VudGFnZUNvbXBsZXRlU2hhcGVPcGFjaXR5IjozNSwiU2hhcGVTdHlsZSI6eyIkaWQiOiIxOTMiLCJNYXJnaW4iOnsiJHJlZiI6IjEwMiJ9LCJQYWRkaW5nIjp7IiRyZWYiOiIxMDMifSwiQmFja2dyb3VuZCI6eyIkaWQiOiIxOTQiLCJDb2xvciI6eyIkaWQiOiIxOTUiLCJBIjoyNTUsIlIiOjAsIkciOjExNCwiQiI6MTg4fX0sIklzVmlzaWJsZSI6dHJ1ZSwiV2lkdGgiOjAuMCwiSGVpZ2h0IjoxNi4wLCJCb3JkZXJTdHlsZSI6eyIkaWQiOiIxOTYiLCJMaW5lQ29sb3IiOnsiJHJlZiI6IjEwNSJ9LCJMaW5lV2VpZ2h0IjowLjAsIkxpbmVUeXBlIjowLCJQYXJlbnRTdHlsZSI6eyIkcmVmIjoiMTA0In19LCJQYXJlbnRTdHlsZSI6eyIkcmVmIjoiMTAxIn19LCJUaXRsZVN0eWxlIjp7IiRpZCI6IjE5NyIsIkZvbnRTZXR0aW5ncyI6eyIkaWQiOiIxOT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Tk5IiwiTGluZUNvbG9yIjpudWxsLCJMaW5lV2VpZ2h0IjowLjAsIkxpbmVUeXBlIjowLCJQYXJlbnRTdHlsZSI6bnVsbH0sIlBhcmVudFN0eWxlIjp7IiRyZWYiOiIxMDcifX0sIkRhdGVTdHlsZSI6eyIkaWQiOiIyMDAiLCJGb250U2V0dGluZ3MiOnsiJGlkIjoiMjA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IiLCJMaW5lQ29sb3IiOm51bGwsIkxpbmVXZWlnaHQiOjAuMCwiTGluZVR5cGUiOjAsIlBhcmVudFN0eWxlIjpudWxsfSwiUGFyZW50U3R5bGUiOnsiJHJlZiI6IjExNCJ9fSwiRGF0ZUZvcm1hdCI6eyIkcmVmIjoiMTIxIn0sIklzVmlzaWJsZSI6dHJ1ZSwiUGFyZW50U3R5bGUiOnsiJHJlZiI6IjgwIn19LCJJbmRleCI6MSwiSWQiOiI4Nzg4YWJkNC02Y2Q2LTQ4ZDEtYWRhNi00NjQ1MzZkMmM5YzMiLCJJbXBvcnRJZCI6bnVsbCwiVGl0bGUiOiJSZXF1aXJlbWVudHMgZ2F0aGVyaW5nICIsIk5vdGUiOm51bGwsIkh5cGVybGluayI6bnVsbCwiSXNDaGFuZ2VkIjpmYWxzZSwiSXNOZXciOmZhbHNlfSx7IiRpZCI6IjIwMyIsIkdyb3VwTmFtZSI6bnVsbCwiU3RhcnREYXRlIjoiMjAxNi0xMS0wNVQwMDowMDowMFoiLCJFbmREYXRlIjoiMjAxNi0xMS0yMVQyMzo1OTo1OS45OTlaIiwiUGVyY2VudGFnZUNvbXBsZXRlIjpudWxsLCJTdHlsZSI6eyIkaWQiOiIyMDQiLCJTaGFwZSI6MiwiU2hhcGVUaGlja25lc3MiOjEsIkR1cmF0aW9uRm9ybWF0IjowLCJJbmNsdWRlTm9uV29ya2luZ0RheXNJbkR1cmF0aW9uIjpmYWxzZSwiUGVyY2VudGFnZUNvbXBsZXRlU3R5bGUiOnsiJGlkIjoiMjA1IiwiRm9udFNldHRpbmdzIjp7IiRpZCI6IjIw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wNyIsIkxpbmVDb2xvciI6bnVsbCwiTGluZVdlaWdodCI6MC4wLCJMaW5lVHlwZSI6MCwiUGFyZW50U3R5bGUiOm51bGx9LCJQYXJlbnRTdHlsZSI6eyIkcmVmIjoiODEifX0sIkR1cmF0aW9uU3R5bGUiOnsiJGlkIjoiMjA4IiwiRm9udFNldHRpbmdzIjp7IiRpZCI6IjIw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MCIsIkxpbmVDb2xvciI6bnVsbCwiTGluZVdlaWdodCI6MC4wLCJMaW5lVHlwZSI6MCwiUGFyZW50U3R5bGUiOm51bGx9LCJQYXJlbnRTdHlsZSI6eyIkcmVmIjoiODgifX0sIkhvcml6b250YWxDb25uZWN0b3JTdHlsZSI6eyIkaWQiOiIyMTEiLCJMaW5lQ29sb3IiOnsiJHJlZiI6Ijk2In0sIkxpbmVXZWlnaHQiOjEuMCwiTGluZVR5cGUiOjAsIlBhcmVudFN0eWxlIjp7IiRyZWYiOiI5NSJ9fSwiVmVydGljYWxDb25uZWN0b3JTdHlsZSI6eyIkaWQiOiIyMTIiLCJMaW5lQ29sb3IiOnsiJHJlZiI6Ijk5In0sIkxpbmVXZWlnaHQiOjAuMCwiTGluZVR5cGUiOjAsIlBhcmVudFN0eWxlIjp7IiRyZWYiOiI5OCJ9fSwiTWFyZ2luIjpudWxsLCJTdGFydERhdGVQb3NpdGlvbiI6MywiRW5kRGF0ZVBvc2l0aW9uIjo0LCJUaXRsZVBvc2l0aW9uIjoyLCJEdXJhdGlvblBvc2l0aW9uIjo2LCJQZXJjZW50YWdlQ29tcGxldGVkUG9zaXRpb24iOjYsIlNwYWNpbmciOjUsIklzQmVsb3dUaW1lYmFuZCI6dHJ1ZSwiUGVyY2VudGFnZUNvbXBsZXRlU2hhcGVPcGFjaXR5IjozNSwiU2hhcGVTdHlsZSI6eyIkaWQiOiIyMTMiLCJNYXJnaW4iOnsiJHJlZiI6IjEwMiJ9LCJQYWRkaW5nIjp7IiRyZWYiOiIxMDMifSwiQmFja2dyb3VuZCI6eyIkaWQiOiIyMTQiLCJDb2xvciI6eyIkaWQiOiIyMTUiLCJBIjoyNTUsIlIiOjY4LCJHIjo4NCwiQiI6MTA2fX0sIklzVmlzaWJsZSI6dHJ1ZSwiV2lkdGgiOjAuMCwiSGVpZ2h0IjoxNi4wLCJCb3JkZXJTdHlsZSI6eyIkaWQiOiIyMTYiLCJMaW5lQ29sb3IiOnsiJHJlZiI6IjEwNSJ9LCJMaW5lV2VpZ2h0IjowLjAsIkxpbmVUeXBlIjowLCJQYXJlbnRTdHlsZSI6eyIkcmVmIjoiMTA0In19LCJQYXJlbnRTdHlsZSI6eyIkcmVmIjoiMTAxIn19LCJUaXRsZVN0eWxlIjp7IiRpZCI6IjIxNyIsIkZvbnRTZXR0aW5ncyI6eyIkaWQiOiIyMT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E5IiwiTGluZUNvbG9yIjpudWxsLCJMaW5lV2VpZ2h0IjowLjAsIkxpbmVUeXBlIjowLCJQYXJlbnRTdHlsZSI6bnVsbH0sIlBhcmVudFN0eWxlIjp7IiRyZWYiOiIxMDcifX0sIkRhdGVTdHlsZSI6eyIkaWQiOiIyMjAiLCJGb250U2V0dGluZ3MiOnsiJGlkIjoiMjI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IiLCJMaW5lQ29sb3IiOm51bGwsIkxpbmVXZWlnaHQiOjAuMCwiTGluZVR5cGUiOjAsIlBhcmVudFN0eWxlIjpudWxsfSwiUGFyZW50U3R5bGUiOnsiJHJlZiI6IjExNCJ9fSwiRGF0ZUZvcm1hdCI6eyIkcmVmIjoiMTIxIn0sIklzVmlzaWJsZSI6dHJ1ZSwiUGFyZW50U3R5bGUiOnsiJHJlZiI6IjgwIn19LCJJbmRleCI6MiwiSWQiOiI2MzZhYTk2Ni00YjBmLTQyZjAtOGNkNC1lZDVkZWQwZWVmNmEiLCJJbXBvcnRJZCI6bnVsbCwiVGl0bGUiOiJGaW5kaW5nIGEgbWV0aG9kIGZvciB0cmFuc2ZlciBkYXRhICYgSW1wbGVtZW50aW5nIiwiTm90ZSI6bnVsbCwiSHlwZXJsaW5rIjpudWxsLCJJc0NoYW5nZWQiOmZhbHNlLCJJc05ldyI6ZmFsc2V9LHsiJGlkIjoiMjIzIiwiR3JvdXBOYW1lIjpudWxsLCJTdGFydERhdGUiOiIyMDE2LTExLTIyVDAwOjAwOjAwWiIsIkVuZERhdGUiOiIyMDE2LTEyLTA5VDIzOjU5OjU5Ljk5OVoiLCJQZXJjZW50YWdlQ29tcGxldGUiOm51bGwsIlN0eWxlIjp7IiRpZCI6IjIyNCIsIlNoYXBlIjoyLCJTaGFwZVRoaWNrbmVzcyI6MSwiRHVyYXRpb25Gb3JtYXQiOjAsIkluY2x1ZGVOb25Xb3JraW5nRGF5c0luRHVyYXRpb24iOmZhbHNlLCJQZXJjZW50YWdlQ29tcGxldGVTdHlsZSI6eyIkaWQiOiIyMjUiLCJGb250U2V0dGluZ3MiOnsiJGlkIjoiMj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3IiwiTGluZUNvbG9yIjpudWxsLCJMaW5lV2VpZ2h0IjowLjAsIkxpbmVUeXBlIjowLCJQYXJlbnRTdHlsZSI6bnVsbH0sIlBhcmVudFN0eWxlIjp7IiRyZWYiOiI4MSJ9fSwiRHVyYXRpb25TdHlsZSI6eyIkaWQiOiIyMjgiLCJGb250U2V0dGluZ3MiOnsiJGlkIjoiMj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MwIiwiTGluZUNvbG9yIjpudWxsLCJMaW5lV2VpZ2h0IjowLjAsIkxpbmVUeXBlIjowLCJQYXJlbnRTdHlsZSI6bnVsbH0sIlBhcmVudFN0eWxlIjp7IiRyZWYiOiI4OCJ9fSwiSG9yaXpvbnRhbENvbm5lY3RvclN0eWxlIjp7IiRpZCI6IjIzMSIsIkxpbmVDb2xvciI6eyIkcmVmIjoiOTYifSwiTGluZVdlaWdodCI6MS4wLCJMaW5lVHlwZSI6MCwiUGFyZW50U3R5bGUiOnsiJHJlZiI6Ijk1In19LCJWZXJ0aWNhbENvbm5lY3RvclN0eWxlIjp7IiRpZCI6IjIzMi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NSwiSXNCZWxvd1RpbWViYW5kIjp0cnVlLCJQZXJjZW50YWdlQ29tcGxldGVTaGFwZU9wYWNpdHkiOjM1LCJTaGFwZVN0eWxlIjp7IiRpZCI6IjIzMyIsIk1hcmdpbiI6eyIkcmVmIjoiMTAyIn0sIlBhZGRpbmciOnsiJHJlZiI6IjEwMyJ9LCJCYWNrZ3JvdW5kIjp7IiRpZCI6IjIzNCIsIkNvbG9yIjp7IiRpZCI6IjIzNSIsIkEiOjI1NSwiUiI6MjM3LCJHIjoxMjUsIkIiOjQ5fX0sIklzVmlzaWJsZSI6dHJ1ZSwiV2lkdGgiOjAuMCwiSGVpZ2h0IjoxNi4wLCJCb3JkZXJTdHlsZSI6eyIkaWQiOiIyMzYiLCJMaW5lQ29sb3IiOnsiJHJlZiI6IjEwNSJ9LCJMaW5lV2VpZ2h0IjowLjAsIkxpbmVUeXBlIjowLCJQYXJlbnRTdHlsZSI6eyIkcmVmIjoiMTA0In19LCJQYXJlbnRTdHlsZSI6eyIkcmVmIjoiMTAxIn19LCJUaXRsZVN0eWxlIjp7IiRpZCI6IjIzNyIsIkZvbnRTZXR0aW5ncyI6eyIkaWQiOiIyMz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M5IiwiTGluZUNvbG9yIjpudWxsLCJMaW5lV2VpZ2h0IjowLjAsIkxpbmVUeXBlIjowLCJQYXJlbnRTdHlsZSI6bnVsbH0sIlBhcmVudFN0eWxlIjp7IiRyZWYiOiIxMDcifX0sIkRhdGVTdHlsZSI6eyIkaWQiOiIyNDAiLCJGb250U2V0dGluZ3MiOnsiJGlkIjoiMjQ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DIiLCJMaW5lQ29sb3IiOm51bGwsIkxpbmVXZWlnaHQiOjAuMCwiTGluZVR5cGUiOjAsIlBhcmVudFN0eWxlIjpudWxsfSwiUGFyZW50U3R5bGUiOnsiJHJlZiI6IjExNCJ9fSwiRGF0ZUZvcm1hdCI6eyIkcmVmIjoiMTIxIn0sIklzVmlzaWJsZSI6dHJ1ZSwiUGFyZW50U3R5bGUiOnsiJHJlZiI6IjgwIn19LCJJbmRleCI6MywiSWQiOiJmYTZjNWQxZC1iYjY2LTQ4MTItODYxZi1lMmFmODgzZTUzZDciLCJJbXBvcnRJZCI6bnVsbCwiVGl0bGUiOiJJbXBsZW1lbnQgSmF2YSAmIEFuZHJvaWQgYXBwbGljYXRpb25zIiwiTm90ZSI6bnVsbCwiSHlwZXJsaW5rIjpudWxsLCJJc0NoYW5nZWQiOmZhbHNlLCJJc05ldyI6ZmFsc2V9LHsiJGlkIjoiMjQzIiwiR3JvdXBOYW1lIjpudWxsLCJTdGFydERhdGUiOiIyMDE2LTEyLTEwVDAwOjAwOjAwWiIsIkVuZERhdGUiOiIyMDE2LTEyLTEz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C4wLCJMaW5lVHlwZSI6MCwiUGFyZW50U3R5bGUiOnsiJHJlZiI6Ijk4In19LCJNYXJnaW4iOm51bGwsIlN0YXJ0RGF0ZVBvc2l0aW9uIjozLCJFbmREYXRlUG9zaXRpb24iOjQsIlRpdGxlUG9zaXRpb24iOjIsIkR1cmF0aW9uUG9zaXRpb24iOjYsIlBlcmNlbnRhZ2VDb21wbGV0ZWRQb3NpdGlvbiI6NiwiU3BhY2luZyI6NSwiSXNCZWxvd1RpbWViYW5kIjp0cnVlLCJQZXJjZW50YWdlQ29tcGxldGVTaGFwZU9wYWNpdHkiOjM1LCJTaGFwZVN0eWxlIjp7IiRpZCI6IjI1MyIsIk1hcmdpbiI6eyIkcmVmIjoiMTAyIn0sIlBhZGRpbmciOnsiJHJlZiI6IjEwMyJ9LCJCYWNrZ3JvdW5kIjp7IiRpZCI6IjI1NCIsIkNvbG9yIjp7IiRpZCI6IjI1NSIsIkEiOjI1NSwiUiI6MTY1LCJHIjoxNjUsIkIiOjE2NX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HJlZiI6IjEyMSJ9LCJJc1Zpc2libGUiOnRydWUsIlBhcmVudFN0eWxlIjp7IiRyZWYiOiI4MCJ9fSwiSW5kZXgiOjQsIklkIjoiZGIwODlhYWItYmQyMS00MWFmLWEzMGQtZTdhZGRmYzAzNDI5IiwiSW1wb3J0SWQiOm51bGwsIlRpdGxlIjoiVGVzdGluZyIsIk5vdGUiOm51bGwsIkh5cGVybGluayI6bnVsbCwiSXNDaGFuZ2VkIjpmYWxzZSwiSXNOZXciOmZhbHNlfV0sIk1zUHJvamVjdEl0ZW1zVHJlZSI6eyIkaWQiOiIyNjMiLCJSb290Ijp7IkltcG9ydElkIjpudWxsLCJJc0ltcG9ydGVkIjpmYWxzZSwiQ2hpbGRyZW4iOltdfX0sIk1ldGFkYXRhIjp7IiRpZCI6IjI2NCJ9LCJTZXR0aW5ncyI6eyIkaWQiOiIyNjUiLCJJbXBhT3B0aW9ucyI6eyIkaWQiOiIyNjY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Custom</PresentationFormat>
  <Paragraphs>128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How it works : Android App</vt:lpstr>
      <vt:lpstr>Technics used for make mobile app</vt:lpstr>
      <vt:lpstr>How Desktop application works</vt:lpstr>
      <vt:lpstr>Technics used for make Desktop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2014-11-18T23:21:56Z</dcterms:created>
  <dcterms:modified xsi:type="dcterms:W3CDTF">2016-12-14T00:22:00Z</dcterms:modified>
</cp:coreProperties>
</file>