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3" r:id="rId4"/>
    <p:sldId id="268" r:id="rId5"/>
    <p:sldId id="272" r:id="rId6"/>
    <p:sldId id="261" r:id="rId7"/>
    <p:sldId id="267" r:id="rId8"/>
    <p:sldId id="286" r:id="rId9"/>
    <p:sldId id="283" r:id="rId10"/>
    <p:sldId id="285" r:id="rId11"/>
    <p:sldId id="28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BB28-E75C-4BCD-AAF0-F4E205A07B1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C9E56-DC6C-414B-BF8D-0CCA8B6755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9E56-DC6C-414B-BF8D-0CCA8B6755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9E56-DC6C-414B-BF8D-0CCA8B6755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C12472-5052-46A6-94E7-FA97533C59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Downloads\door.project.mp4" TargetMode="External"/><Relationship Id="rId1" Type="http://schemas.microsoft.com/office/2007/relationships/media" Target="file:///E:\Downloads\door.project.mp4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encedirect.com/science/article/abs/pii/S09252312193090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2810"/>
            <a:ext cx="9144000" cy="1492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b="1" cap="none" dirty="0">
                <a:latin typeface="Boska" pitchFamily="50" charset="0"/>
                <a:cs typeface="Times New Roman" panose="02020603050405020304" pitchFamily="18" charset="0"/>
              </a:rPr>
              <a:t>Home security and door control using rapid face detection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08" y="1414021"/>
            <a:ext cx="1556384" cy="3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/>
          <p:nvPr/>
        </p:nvSpPr>
        <p:spPr>
          <a:xfrm>
            <a:off x="1841631" y="3912014"/>
            <a:ext cx="6196238" cy="134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Aditya Srinivas B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122003016</a:t>
            </a:r>
          </a:p>
          <a:p>
            <a:pPr marL="0" indent="0"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Heshwa B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122003091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Kkrish N A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122003120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8549" y="4391203"/>
            <a:ext cx="4254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Guide</a:t>
            </a:r>
          </a:p>
          <a:p>
            <a:pPr algn="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Dr. A.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Suganya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Recia" pitchFamily="50" charset="0"/>
              <a:cs typeface="Times New Roman" panose="02020603050405020304" pitchFamily="18" charset="0"/>
            </a:endParaRPr>
          </a:p>
          <a:p>
            <a:pPr algn="r"/>
            <a:r>
              <a:rPr lang="en-US" sz="1400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Asst. Professor – II, CSE / SoC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Door Latch Setup</a:t>
            </a:r>
          </a:p>
        </p:txBody>
      </p:sp>
      <p:pic>
        <p:nvPicPr>
          <p:cNvPr id="4" name="doorproject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/>
          <a:srcRect t="7882" b="39903"/>
          <a:stretch/>
        </p:blipFill>
        <p:spPr>
          <a:xfrm>
            <a:off x="2160310" y="2739628"/>
            <a:ext cx="3324618" cy="2921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87499-ECEE-43DD-A99B-1872FF318594}"/>
              </a:ext>
            </a:extLst>
          </p:cNvPr>
          <p:cNvSpPr txBox="1"/>
          <p:nvPr/>
        </p:nvSpPr>
        <p:spPr>
          <a:xfrm>
            <a:off x="1066800" y="2288475"/>
            <a:ext cx="109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72911-9386-435B-914F-9B55FE97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2915840"/>
            <a:ext cx="3547593" cy="256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8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Future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006" y="2165023"/>
            <a:ext cx="10058400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Integration of </a:t>
            </a:r>
            <a:r>
              <a:rPr lang="en-US" sz="2400" b="1" dirty="0"/>
              <a:t>door-latch</a:t>
            </a:r>
            <a:r>
              <a:rPr lang="en-US" sz="2400" dirty="0"/>
              <a:t> mechanism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Improvised </a:t>
            </a:r>
            <a:r>
              <a:rPr lang="en-US" sz="2400" dirty="0"/>
              <a:t>door-latch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Face </a:t>
            </a:r>
            <a:r>
              <a:rPr lang="en-IN" sz="2400" b="1" dirty="0"/>
              <a:t>r</a:t>
            </a:r>
            <a:r>
              <a:rPr lang="en-IN" altLang="en-US" sz="2400" b="1" dirty="0"/>
              <a:t>ecognition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Notification</a:t>
            </a:r>
            <a:r>
              <a:rPr lang="en-US" sz="2400" dirty="0"/>
              <a:t> alert</a:t>
            </a:r>
          </a:p>
          <a:p>
            <a:pPr>
              <a:lnSpc>
                <a:spcPct val="150000"/>
              </a:lnSpc>
            </a:pPr>
            <a:r>
              <a:rPr lang="en-US" sz="2400"/>
              <a:t>Adding </a:t>
            </a:r>
            <a:r>
              <a:rPr lang="en-US" sz="2400" b="1" dirty="0"/>
              <a:t>features</a:t>
            </a:r>
            <a:r>
              <a:rPr lang="en-US" sz="2400" dirty="0"/>
              <a:t> in app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Aesthetic </a:t>
            </a:r>
            <a:r>
              <a:rPr lang="en-US" sz="2400" b="1" dirty="0"/>
              <a:t>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3" y="3429000"/>
            <a:ext cx="10058400" cy="1371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tardom" pitchFamily="50" charset="0"/>
              </a:rPr>
              <a:t>Thank you 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04569"/>
            <a:ext cx="8375374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Base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83" y="2342602"/>
            <a:ext cx="10012051" cy="4029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A fast face detection method via convolutional neural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Year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2019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Journal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Neurocomputing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Indexing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SCI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Publisher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Elsevier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Base paper URL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  <a:hlinkClick r:id="rId2"/>
              </a:rPr>
              <a:t>https://www.sciencedirect.com/science/article/abs/pii/S0925231219309075</a:t>
            </a: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04569"/>
            <a:ext cx="8375374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Status of Guide Approval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407920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we got approved sir!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011"/>
            <a:ext cx="8154971" cy="112456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9499"/>
            <a:ext cx="10515600" cy="475420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detection speed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is still the biggest bottleneck, which hinders the practical deployment of these face detectors on resource-limited platforms and can’t be used effectively in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real-time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applications.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Products nowadays require a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faster response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from the sensors to prevent something worse to happen. To address this issue, a face detection method based on discriminative complete features (DCFs) is to be used and the efficiency of the face detector is significantly improved.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Since many thefts have been happening, the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security of homes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is becoming vulnerable every day. To secure us from this, a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camera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can be fitted in the door’s peephole to detect and monitor according to users need.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If any movements of a person are detected in front of the door, it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alerts the user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and streams the live video, if the user requests.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Simultaneously this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face detection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model detects the face,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captures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a snap of their face and sends it to the user’s application. Then the user can take action from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remote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whether to allow the person or not.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5788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89352"/>
            <a:ext cx="10515600" cy="406600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Implement this Face detection model into our home security system.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Whenever a person shows up, this model detects the person’s face sooner.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detected face is then captured.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image is then transferred to the user through Raspberry Pi computer via Internet.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user receives a notification in mobile app.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He/she can control the door’s function to whether allow the person or not.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82" y="4274011"/>
            <a:ext cx="6149315" cy="18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12" y="472912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Methodology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Do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14689" b="7210"/>
          <a:stretch>
            <a:fillRect/>
          </a:stretch>
        </p:blipFill>
        <p:spPr>
          <a:xfrm>
            <a:off x="1763129" y="2001386"/>
            <a:ext cx="8533765" cy="374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39912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App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047176" y="3766206"/>
            <a:ext cx="4926400" cy="2359375"/>
            <a:chOff x="5309540" y="2451162"/>
            <a:chExt cx="6066066" cy="2974281"/>
          </a:xfrm>
        </p:grpSpPr>
        <p:grpSp>
          <p:nvGrpSpPr>
            <p:cNvPr id="11" name="Group 10"/>
            <p:cNvGrpSpPr/>
            <p:nvPr/>
          </p:nvGrpSpPr>
          <p:grpSpPr>
            <a:xfrm>
              <a:off x="5309540" y="2451162"/>
              <a:ext cx="6066066" cy="2974281"/>
              <a:chOff x="5139857" y="2319718"/>
              <a:chExt cx="6066066" cy="297428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9857" y="2319718"/>
                <a:ext cx="6066066" cy="2974281"/>
              </a:xfrm>
              <a:prstGeom prst="rect">
                <a:avLst/>
              </a:prstGeom>
            </p:spPr>
          </p:pic>
          <p:pic>
            <p:nvPicPr>
              <p:cNvPr id="1026" name="Picture 2" descr="Door Peephole Images, Stock Photos &amp;amp; Vectors | Shutter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71" b="19267"/>
              <a:stretch>
                <a:fillRect/>
              </a:stretch>
            </p:blipFill>
            <p:spPr bwMode="auto">
              <a:xfrm>
                <a:off x="5215272" y="2526385"/>
                <a:ext cx="2028795" cy="1998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Peephole - Wikipedi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95" y="2526385"/>
                <a:ext cx="2164375" cy="1985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oor Peephole Images, Stock Photos &amp;amp; Vectors | Shutter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71" r="21748" b="9496"/>
              <a:stretch>
                <a:fillRect/>
              </a:stretch>
            </p:blipFill>
            <p:spPr bwMode="auto">
              <a:xfrm>
                <a:off x="9374978" y="2513246"/>
                <a:ext cx="1750222" cy="1985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356184" y="4669451"/>
              <a:ext cx="16667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4979" y="4660865"/>
              <a:ext cx="1290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61990" y="4643172"/>
              <a:ext cx="1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3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04" y="1655258"/>
            <a:ext cx="2559249" cy="4549776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047176" y="1702454"/>
            <a:ext cx="6812280" cy="18687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Control the door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Live stream / see past detections.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SOS feature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Analyze who are all coming in a timeframe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Face recognition for detected faces (If time permits)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Roadmap</a:t>
            </a:r>
          </a:p>
        </p:txBody>
      </p:sp>
      <p:pic>
        <p:nvPicPr>
          <p:cNvPr id="4" name="Content Placeholder 3" descr="projectroadma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277" y="2014194"/>
            <a:ext cx="6989445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Work carried</a:t>
            </a:r>
          </a:p>
        </p:txBody>
      </p:sp>
      <p:pic>
        <p:nvPicPr>
          <p:cNvPr id="4" name="Content Placeholder 3" descr="e8fef6dd-25c1-4902-93a1-7dbad99958d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2695" y="1555738"/>
            <a:ext cx="2233243" cy="446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883E-F4A3-45E9-A572-7B2730B9B134}"/>
              </a:ext>
            </a:extLst>
          </p:cNvPr>
          <p:cNvSpPr txBox="1"/>
          <p:nvPr/>
        </p:nvSpPr>
        <p:spPr>
          <a:xfrm>
            <a:off x="1183973" y="2488676"/>
            <a:ext cx="5929460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RESTful APIs </a:t>
            </a:r>
            <a:r>
              <a:rPr lang="en-US" sz="2000" dirty="0"/>
              <a:t>that we made helps to integrate the app and the door-latch.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APIs are hosted in </a:t>
            </a:r>
            <a:r>
              <a:rPr lang="en-US" sz="2000" b="1" dirty="0"/>
              <a:t>Raspberry Pi server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Rasp. Pi gets and </a:t>
            </a:r>
            <a:r>
              <a:rPr lang="en-US" sz="2000" b="1" dirty="0"/>
              <a:t>processes</a:t>
            </a:r>
            <a:r>
              <a:rPr lang="en-US" sz="2000" dirty="0"/>
              <a:t> the request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Firebase messaging cloud service </a:t>
            </a:r>
            <a:r>
              <a:rPr lang="en-US" sz="2000" dirty="0"/>
              <a:t>are used to send notifications to App.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17">
      <a:dk1>
        <a:sysClr val="windowText" lastClr="000000"/>
      </a:dk1>
      <a:lt1>
        <a:srgbClr val="ACD7CA"/>
      </a:lt1>
      <a:dk2>
        <a:srgbClr val="373545"/>
      </a:dk2>
      <a:lt2>
        <a:srgbClr val="CEDBE6"/>
      </a:lt2>
      <a:accent1>
        <a:srgbClr val="75BDA7"/>
      </a:accent1>
      <a:accent2>
        <a:srgbClr val="4A9B82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177</TotalTime>
  <Words>470</Words>
  <Application>Microsoft Office PowerPoint</Application>
  <PresentationFormat>Widescreen</PresentationFormat>
  <Paragraphs>57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Boska</vt:lpstr>
      <vt:lpstr>Calibri</vt:lpstr>
      <vt:lpstr>Century Gothic</vt:lpstr>
      <vt:lpstr>Garamond</vt:lpstr>
      <vt:lpstr>Recia</vt:lpstr>
      <vt:lpstr>Stardom</vt:lpstr>
      <vt:lpstr>Verdana</vt:lpstr>
      <vt:lpstr>Savon</vt:lpstr>
      <vt:lpstr>Home security and door control using rapid face detection method</vt:lpstr>
      <vt:lpstr>Base Paper</vt:lpstr>
      <vt:lpstr>Status of Guide Approval</vt:lpstr>
      <vt:lpstr>Abstract</vt:lpstr>
      <vt:lpstr>Proposed System</vt:lpstr>
      <vt:lpstr>Methodology</vt:lpstr>
      <vt:lpstr>App</vt:lpstr>
      <vt:lpstr>Roadmap</vt:lpstr>
      <vt:lpstr>Work carried</vt:lpstr>
      <vt:lpstr>Door Latch Setup</vt:lpstr>
      <vt:lpstr>Future Work Plan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rapid face detection method used for home surveillance </dc:title>
  <dc:creator>BAS Aditya</dc:creator>
  <cp:lastModifiedBy>BAS Aditya</cp:lastModifiedBy>
  <cp:revision>28</cp:revision>
  <dcterms:created xsi:type="dcterms:W3CDTF">2021-10-03T05:06:00Z</dcterms:created>
  <dcterms:modified xsi:type="dcterms:W3CDTF">2021-11-16T10:48:38Z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B2B653B5B14F429E9EBA67D6ED44DA84</vt:lpwstr>
  </property>
  <property fmtid="{D5CDD505-2E9C-101B-9397-08002B2CF9AE}" pid="3" name="KSOProductBuildVer">
    <vt:lpwstr>1033-11.2.0.10351</vt:lpwstr>
  </property>
</Properties>
</file>