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7"/>
  </p:notesMasterIdLst>
  <p:sldIdLst>
    <p:sldId id="278" r:id="rId2"/>
    <p:sldId id="279" r:id="rId3"/>
    <p:sldId id="280" r:id="rId4"/>
    <p:sldId id="283" r:id="rId5"/>
    <p:sldId id="293"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09" autoAdjust="0"/>
  </p:normalViewPr>
  <p:slideViewPr>
    <p:cSldViewPr snapToGrid="0" snapToObjects="1">
      <p:cViewPr varScale="1">
        <p:scale>
          <a:sx n="77" d="100"/>
          <a:sy n="77" d="100"/>
        </p:scale>
        <p:origin x="62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Project one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DDDM TRACK</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Summary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one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Summary</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Project one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626AACB7-AE42-3673-3996-8422D1F91875}"/>
              </a:ext>
            </a:extLst>
          </p:cNvPr>
          <p:cNvSpPr>
            <a:spLocks noGrp="1"/>
          </p:cNvSpPr>
          <p:nvPr>
            <p:ph sz="half" idx="1"/>
          </p:nvPr>
        </p:nvSpPr>
        <p:spPr/>
        <p:txBody>
          <a:bodyPr/>
          <a:lstStyle/>
          <a:p>
            <a:r>
              <a:rPr lang="en-US" dirty="0"/>
              <a:t>The most contributing factors seem to be distance and policy change. The Data that should be neglected is when they signed up since it has no effect on the drop on spending on food vendors. Data can be obtained through transactional data since we are talking about spending. Also, we can gather data using surveys. We can reach the customers directly and gather the information we need. Once confirmed, the policy would be easier to change than to relocate the food court. </a:t>
            </a:r>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Hessa Ahmad </a:t>
            </a:r>
            <a:r>
              <a:rPr lang="en-US" dirty="0" err="1"/>
              <a:t>Althabit</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{D0D7D5C0-DD6E-49FB-848A-CA8F7B13CE5E}tf78438558_win32</Template>
  <TotalTime>10</TotalTime>
  <Words>112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Sabon Next LT</vt:lpstr>
      <vt:lpstr>Office Theme</vt:lpstr>
      <vt:lpstr>Project one </vt:lpstr>
      <vt:lpstr>AGENDA</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 </dc:title>
  <dc:subject/>
  <dc:creator>Hessa .</dc:creator>
  <cp:lastModifiedBy>Hessa .</cp:lastModifiedBy>
  <cp:revision>1</cp:revision>
  <dcterms:created xsi:type="dcterms:W3CDTF">2022-10-01T20:04:12Z</dcterms:created>
  <dcterms:modified xsi:type="dcterms:W3CDTF">2022-10-01T20:14:48Z</dcterms:modified>
</cp:coreProperties>
</file>