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83" r:id="rId5"/>
    <p:sldId id="295" r:id="rId6"/>
    <p:sldId id="294" r:id="rId7"/>
    <p:sldId id="285" r:id="rId8"/>
    <p:sldId id="296" r:id="rId9"/>
    <p:sldId id="297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77" d="100"/>
          <a:sy n="77" d="100"/>
        </p:scale>
        <p:origin x="232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890233"/>
            <a:ext cx="5385816" cy="1225296"/>
          </a:xfrm>
        </p:spPr>
        <p:txBody>
          <a:bodyPr/>
          <a:lstStyle/>
          <a:p>
            <a:r>
              <a:rPr lang="en-US" dirty="0"/>
              <a:t>AMUSEMENT PARK GUEST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DDDM TRACK​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Hessa Ahmad </a:t>
            </a:r>
            <a:r>
              <a:rPr lang="en-US" dirty="0" err="1"/>
              <a:t>AlThabit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Action Plan</a:t>
            </a:r>
          </a:p>
          <a:p>
            <a:r>
              <a:rPr lang="en-US" dirty="0"/>
              <a:t>Developing the Action Plan</a:t>
            </a:r>
          </a:p>
          <a:p>
            <a:r>
              <a:rPr lang="en-US" dirty="0"/>
              <a:t>Affects from an action plan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892808"/>
            <a:ext cx="6766560" cy="768096"/>
          </a:xfrm>
        </p:spPr>
        <p:txBody>
          <a:bodyPr/>
          <a:lstStyle/>
          <a:p>
            <a:r>
              <a:rPr lang="en-US" dirty="0"/>
              <a:t>Defining the 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Objective, KPI, Stakeholder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4347972" cy="477520"/>
          </a:xfrm>
        </p:spPr>
        <p:txBody>
          <a:bodyPr/>
          <a:lstStyle/>
          <a:p>
            <a:r>
              <a:rPr lang="en-US" dirty="0"/>
              <a:t>AMUSEMENT PARK GUEST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Action Plan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AMUSEMENT PARK GUEST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D80F2-DE45-20C7-FE18-FD5798815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 / Goal</a:t>
            </a:r>
          </a:p>
          <a:p>
            <a:pPr lvl="1"/>
            <a:r>
              <a:rPr lang="en-US" dirty="0"/>
              <a:t>Achieve both short-term and long-term targets</a:t>
            </a:r>
          </a:p>
          <a:p>
            <a:r>
              <a:rPr lang="en-US" dirty="0"/>
              <a:t>Stakeholder</a:t>
            </a:r>
          </a:p>
          <a:p>
            <a:pPr lvl="1"/>
            <a:r>
              <a:rPr lang="en-US" dirty="0"/>
              <a:t>Possible stakeholder reactions</a:t>
            </a:r>
          </a:p>
          <a:p>
            <a:pPr lvl="1"/>
            <a:r>
              <a:rPr lang="en-US" dirty="0"/>
              <a:t>Individuals who may be affected by implementing the action plan</a:t>
            </a:r>
          </a:p>
          <a:p>
            <a:r>
              <a:rPr lang="en-US" dirty="0"/>
              <a:t>Key Performance Indicator</a:t>
            </a:r>
          </a:p>
          <a:p>
            <a:pPr lvl="1"/>
            <a:r>
              <a:rPr lang="en-US" dirty="0"/>
              <a:t>Action effect on KPI</a:t>
            </a:r>
          </a:p>
          <a:p>
            <a:pPr lvl="1"/>
            <a:r>
              <a:rPr lang="en-US" dirty="0"/>
              <a:t>Keep track and monitor changes</a:t>
            </a:r>
          </a:p>
          <a:p>
            <a:pPr lvl="1"/>
            <a:r>
              <a:rPr lang="en-US" dirty="0"/>
              <a:t>Perform post-implementation evaluation and subsequent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892808"/>
            <a:ext cx="6766560" cy="768096"/>
          </a:xfrm>
        </p:spPr>
        <p:txBody>
          <a:bodyPr/>
          <a:lstStyle/>
          <a:p>
            <a:r>
              <a:rPr lang="en-US" dirty="0"/>
              <a:t>Developing the 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Objective, KPI, Stakeholder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4347972" cy="477520"/>
          </a:xfrm>
        </p:spPr>
        <p:txBody>
          <a:bodyPr/>
          <a:lstStyle/>
          <a:p>
            <a:r>
              <a:rPr lang="en-US" dirty="0"/>
              <a:t>AMUSEMENT PARK GUEST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4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Action Plan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AMUSEMENT PARK GUEST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D80F2-DE45-20C7-FE18-FD5798815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 / Goal</a:t>
            </a:r>
          </a:p>
          <a:p>
            <a:pPr lvl="1"/>
            <a:r>
              <a:rPr lang="en-US" dirty="0"/>
              <a:t>Reduce the issue of delaying times</a:t>
            </a:r>
          </a:p>
          <a:p>
            <a:pPr lvl="1"/>
            <a:r>
              <a:rPr lang="en-US" dirty="0"/>
              <a:t>Suggest feasible solution/action to increase profits</a:t>
            </a:r>
          </a:p>
          <a:p>
            <a:r>
              <a:rPr lang="en-US" dirty="0"/>
              <a:t>Key Performance Indicator</a:t>
            </a:r>
          </a:p>
          <a:p>
            <a:pPr lvl="1"/>
            <a:r>
              <a:rPr lang="en-US" dirty="0"/>
              <a:t>Include new types of characters in food courts</a:t>
            </a:r>
          </a:p>
          <a:p>
            <a:pPr lvl="1"/>
            <a:r>
              <a:rPr lang="en-US" dirty="0"/>
              <a:t>Update location of fence to reduce long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1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AMUSEMENT PARK GUEST ANALYSIS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6" name="Picture Placeholder 15" descr="Team member headshot">
            <a:extLst>
              <a:ext uri="{FF2B5EF4-FFF2-40B4-BE49-F238E27FC236}">
                <a16:creationId xmlns:a16="http://schemas.microsoft.com/office/drawing/2014/main" id="{53DF829E-A1C4-421E-3B50-ABC29F74AD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TAKUMA HAYASHI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Sales Manger</a:t>
            </a:r>
          </a:p>
        </p:txBody>
      </p:sp>
      <p:pic>
        <p:nvPicPr>
          <p:cNvPr id="18" name="Picture Placeholder 17" descr="Team member headshot">
            <a:extLst>
              <a:ext uri="{FF2B5EF4-FFF2-40B4-BE49-F238E27FC236}">
                <a16:creationId xmlns:a16="http://schemas.microsoft.com/office/drawing/2014/main" id="{E5C9C66F-AADD-4ED0-1C1D-B85BA2731EC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" r="119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Chief Executive Officer</a:t>
            </a:r>
          </a:p>
        </p:txBody>
      </p:sp>
      <p:pic>
        <p:nvPicPr>
          <p:cNvPr id="20" name="Picture Placeholder 19" descr="Team member headshot">
            <a:extLst>
              <a:ext uri="{FF2B5EF4-FFF2-40B4-BE49-F238E27FC236}">
                <a16:creationId xmlns:a16="http://schemas.microsoft.com/office/drawing/2014/main" id="{886BA800-53E3-4B2D-1E62-F03543D3499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" b="31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FLORA BERGGREN​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Chief Operations Officer</a:t>
            </a:r>
          </a:p>
        </p:txBody>
      </p:sp>
      <p:pic>
        <p:nvPicPr>
          <p:cNvPr id="22" name="Picture Placeholder 21" descr="Team member headshot">
            <a:extLst>
              <a:ext uri="{FF2B5EF4-FFF2-40B4-BE49-F238E27FC236}">
                <a16:creationId xmlns:a16="http://schemas.microsoft.com/office/drawing/2014/main" id="{CF9A94E1-4A49-F134-498B-3886D8C21B4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" b="31"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RAJESH SANTOSHI​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VP Marketing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892808"/>
            <a:ext cx="6766560" cy="768096"/>
          </a:xfrm>
        </p:spPr>
        <p:txBody>
          <a:bodyPr/>
          <a:lstStyle/>
          <a:p>
            <a:r>
              <a:rPr lang="en-US" dirty="0"/>
              <a:t>Affects from an 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Describing affects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4347972" cy="477520"/>
          </a:xfrm>
        </p:spPr>
        <p:txBody>
          <a:bodyPr/>
          <a:lstStyle/>
          <a:p>
            <a:r>
              <a:rPr lang="en-US" dirty="0"/>
              <a:t>AMUSEMENT PARK GUEST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4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Affects from an action plan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AMUSEMENT PARK GUEST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D80F2-DE45-20C7-FE18-FD5798815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there is an increase in food spending, this is a positive change and would generate good revenue for the company.</a:t>
            </a:r>
          </a:p>
          <a:p>
            <a:r>
              <a:rPr lang="en-US" dirty="0"/>
              <a:t>Help customers access the food court quickly.</a:t>
            </a:r>
          </a:p>
          <a:p>
            <a:r>
              <a:rPr lang="en-US" dirty="0"/>
              <a:t>Increase the spending and generate more revenue from food machines. </a:t>
            </a:r>
          </a:p>
          <a:p>
            <a:r>
              <a:rPr lang="en-US" dirty="0"/>
              <a:t>Reduce waiting line and meal waiting time to increase customer.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7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{D0D7D5C0-DD6E-49FB-848A-CA8F7B13CE5E}tf78438558_win32</Template>
  <TotalTime>25</TotalTime>
  <Words>253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Sabon Next LT</vt:lpstr>
      <vt:lpstr>Office Theme</vt:lpstr>
      <vt:lpstr>AMUSEMENT PARK GUEST ANALYSIS </vt:lpstr>
      <vt:lpstr>AGENDA</vt:lpstr>
      <vt:lpstr>Defining the Action Plan</vt:lpstr>
      <vt:lpstr>Defining the Action Plan</vt:lpstr>
      <vt:lpstr>Developing the Action Plan</vt:lpstr>
      <vt:lpstr>Developing the Action Plan</vt:lpstr>
      <vt:lpstr>Stakeholder</vt:lpstr>
      <vt:lpstr>Affects from an action plan</vt:lpstr>
      <vt:lpstr>Affects from an action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AMUSEMENT PARK GUEST ANALYSIS </dc:title>
  <dc:subject/>
  <dc:creator>Hessa .</dc:creator>
  <cp:lastModifiedBy>Hessa .</cp:lastModifiedBy>
  <cp:revision>1</cp:revision>
  <dcterms:created xsi:type="dcterms:W3CDTF">2022-10-01T19:36:10Z</dcterms:created>
  <dcterms:modified xsi:type="dcterms:W3CDTF">2022-10-01T20:01:12Z</dcterms:modified>
</cp:coreProperties>
</file>