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8" r:id="rId3"/>
    <p:sldId id="259" r:id="rId4"/>
    <p:sldId id="295" r:id="rId5"/>
    <p:sldId id="260" r:id="rId6"/>
    <p:sldId id="262" r:id="rId7"/>
    <p:sldId id="276" r:id="rId8"/>
    <p:sldId id="261" r:id="rId9"/>
    <p:sldId id="296" r:id="rId10"/>
    <p:sldId id="297" r:id="rId11"/>
    <p:sldId id="298" r:id="rId12"/>
    <p:sldId id="299" r:id="rId13"/>
    <p:sldId id="266" r:id="rId14"/>
    <p:sldId id="265" r:id="rId15"/>
    <p:sldId id="278" r:id="rId16"/>
    <p:sldId id="277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</p:embeddedFont>
    <p:embeddedFont>
      <p:font typeface="Calibri Light" panose="020F0302020204030204" pitchFamily="34" charset="0"/>
      <p:regular r:id="rId21"/>
    </p:embeddedFont>
    <p:embeddedFont>
      <p:font typeface="Montserrat" panose="020B0604020202020204" charset="0"/>
      <p:regular r:id="rId22"/>
      <p:bold r:id="rId23"/>
      <p:italic r:id="rId24"/>
      <p:boldItalic r:id="rId25"/>
    </p:embeddedFont>
    <p:embeddedFont>
      <p:font typeface="Red Hat Display" panose="020B0604020202020204" charset="0"/>
      <p:regular r:id="rId26"/>
      <p:bold r:id="rId27"/>
      <p:italic r:id="rId28"/>
      <p:boldItalic r:id="rId29"/>
    </p:embeddedFont>
    <p:embeddedFont>
      <p:font typeface="Red Hat Text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72C31E-221E-4236-8D31-043475E71DDF}" v="248" dt="2021-04-24T03:16:31.529"/>
  </p1510:revLst>
</p1510:revInfo>
</file>

<file path=ppt/tableStyles.xml><?xml version="1.0" encoding="utf-8"?>
<a:tblStyleLst xmlns:a="http://schemas.openxmlformats.org/drawingml/2006/main" def="{67F38A07-D7B8-4D88-859F-E63A7DEED6EB}">
  <a:tblStyle styleId="{67F38A07-D7B8-4D88-859F-E63A7DEED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50AF5C-1CCD-4E7A-9779-E25E6EAF9B9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ssa Almasaad" userId="c30513dead2fa6c8" providerId="LiveId" clId="{EB72C31E-221E-4236-8D31-043475E71DDF}"/>
    <pc:docChg chg="undo custSel addSld delSld modSld sldOrd">
      <pc:chgData name="Hessa Almasaad" userId="c30513dead2fa6c8" providerId="LiveId" clId="{EB72C31E-221E-4236-8D31-043475E71DDF}" dt="2021-04-24T03:24:00.052" v="1216" actId="2696"/>
      <pc:docMkLst>
        <pc:docMk/>
      </pc:docMkLst>
      <pc:sldChg chg="addSp modSp del">
        <pc:chgData name="Hessa Almasaad" userId="c30513dead2fa6c8" providerId="LiveId" clId="{EB72C31E-221E-4236-8D31-043475E71DDF}" dt="2021-04-24T03:19:28.721" v="1164" actId="2696"/>
        <pc:sldMkLst>
          <pc:docMk/>
          <pc:sldMk cId="0" sldId="257"/>
        </pc:sldMkLst>
        <pc:spChg chg="mod">
          <ac:chgData name="Hessa Almasaad" userId="c30513dead2fa6c8" providerId="LiveId" clId="{EB72C31E-221E-4236-8D31-043475E71DDF}" dt="2021-04-23T22:08:38.236" v="734"/>
          <ac:spMkLst>
            <pc:docMk/>
            <pc:sldMk cId="0" sldId="257"/>
            <ac:spMk id="13" creationId="{3CD7F826-96C0-4186-A8B9-C5688C042BC4}"/>
          </ac:spMkLst>
        </pc:spChg>
        <pc:spChg chg="mod">
          <ac:chgData name="Hessa Almasaad" userId="c30513dead2fa6c8" providerId="LiveId" clId="{EB72C31E-221E-4236-8D31-043475E71DDF}" dt="2021-04-23T22:08:38.236" v="734"/>
          <ac:spMkLst>
            <pc:docMk/>
            <pc:sldMk cId="0" sldId="257"/>
            <ac:spMk id="14" creationId="{A327393C-75E9-4A30-A923-E4FF57EFD71D}"/>
          </ac:spMkLst>
        </pc:spChg>
        <pc:spChg chg="mod">
          <ac:chgData name="Hessa Almasaad" userId="c30513dead2fa6c8" providerId="LiveId" clId="{EB72C31E-221E-4236-8D31-043475E71DDF}" dt="2021-04-23T22:08:38.236" v="734"/>
          <ac:spMkLst>
            <pc:docMk/>
            <pc:sldMk cId="0" sldId="257"/>
            <ac:spMk id="15" creationId="{BF248B17-6735-4632-A47B-0488E42B56F0}"/>
          </ac:spMkLst>
        </pc:spChg>
        <pc:spChg chg="mod">
          <ac:chgData name="Hessa Almasaad" userId="c30513dead2fa6c8" providerId="LiveId" clId="{EB72C31E-221E-4236-8D31-043475E71DDF}" dt="2021-04-23T22:08:38.236" v="734"/>
          <ac:spMkLst>
            <pc:docMk/>
            <pc:sldMk cId="0" sldId="257"/>
            <ac:spMk id="16" creationId="{BDEFDED7-6318-43FD-84DB-CB6E0BCAE592}"/>
          </ac:spMkLst>
        </pc:spChg>
        <pc:grpChg chg="add mod">
          <ac:chgData name="Hessa Almasaad" userId="c30513dead2fa6c8" providerId="LiveId" clId="{EB72C31E-221E-4236-8D31-043475E71DDF}" dt="2021-04-23T22:08:38.236" v="734"/>
          <ac:grpSpMkLst>
            <pc:docMk/>
            <pc:sldMk cId="0" sldId="257"/>
            <ac:grpSpMk id="12" creationId="{753A3B7B-85CF-4534-A868-66E7BAF9491A}"/>
          </ac:grpSpMkLst>
        </pc:grpChg>
      </pc:sldChg>
      <pc:sldChg chg="delSp mod">
        <pc:chgData name="Hessa Almasaad" userId="c30513dead2fa6c8" providerId="LiveId" clId="{EB72C31E-221E-4236-8D31-043475E71DDF}" dt="2021-04-24T03:21:46.629" v="1189" actId="478"/>
        <pc:sldMkLst>
          <pc:docMk/>
          <pc:sldMk cId="0" sldId="258"/>
        </pc:sldMkLst>
        <pc:spChg chg="del">
          <ac:chgData name="Hessa Almasaad" userId="c30513dead2fa6c8" providerId="LiveId" clId="{EB72C31E-221E-4236-8D31-043475E71DDF}" dt="2021-04-24T03:21:46.629" v="1189" actId="478"/>
          <ac:spMkLst>
            <pc:docMk/>
            <pc:sldMk cId="0" sldId="258"/>
            <ac:spMk id="99" creationId="{00000000-0000-0000-0000-000000000000}"/>
          </ac:spMkLst>
        </pc:spChg>
      </pc:sldChg>
      <pc:sldChg chg="delSp modSp mod ord modTransition">
        <pc:chgData name="Hessa Almasaad" userId="c30513dead2fa6c8" providerId="LiveId" clId="{EB72C31E-221E-4236-8D31-043475E71DDF}" dt="2021-04-24T03:15:25.989" v="1158"/>
        <pc:sldMkLst>
          <pc:docMk/>
          <pc:sldMk cId="0" sldId="260"/>
        </pc:sldMkLst>
        <pc:spChg chg="mod">
          <ac:chgData name="Hessa Almasaad" userId="c30513dead2fa6c8" providerId="LiveId" clId="{EB72C31E-221E-4236-8D31-043475E71DDF}" dt="2021-04-24T02:24:09.079" v="830" actId="20577"/>
          <ac:spMkLst>
            <pc:docMk/>
            <pc:sldMk cId="0" sldId="260"/>
            <ac:spMk id="112" creationId="{00000000-0000-0000-0000-000000000000}"/>
          </ac:spMkLst>
        </pc:spChg>
        <pc:spChg chg="del">
          <ac:chgData name="Hessa Almasaad" userId="c30513dead2fa6c8" providerId="LiveId" clId="{EB72C31E-221E-4236-8D31-043475E71DDF}" dt="2021-04-24T02:27:54.023" v="844" actId="478"/>
          <ac:spMkLst>
            <pc:docMk/>
            <pc:sldMk cId="0" sldId="260"/>
            <ac:spMk id="113" creationId="{00000000-0000-0000-0000-000000000000}"/>
          </ac:spMkLst>
        </pc:spChg>
      </pc:sldChg>
      <pc:sldChg chg="delSp modSp mod ord modTransition">
        <pc:chgData name="Hessa Almasaad" userId="c30513dead2fa6c8" providerId="LiveId" clId="{EB72C31E-221E-4236-8D31-043475E71DDF}" dt="2021-04-24T03:22:11.370" v="1193" actId="478"/>
        <pc:sldMkLst>
          <pc:docMk/>
          <pc:sldMk cId="0" sldId="261"/>
        </pc:sldMkLst>
        <pc:spChg chg="mod">
          <ac:chgData name="Hessa Almasaad" userId="c30513dead2fa6c8" providerId="LiveId" clId="{EB72C31E-221E-4236-8D31-043475E71DDF}" dt="2021-04-24T02:53:34.817" v="982" actId="255"/>
          <ac:spMkLst>
            <pc:docMk/>
            <pc:sldMk cId="0" sldId="261"/>
            <ac:spMk id="118" creationId="{00000000-0000-0000-0000-000000000000}"/>
          </ac:spMkLst>
        </pc:spChg>
        <pc:spChg chg="mod">
          <ac:chgData name="Hessa Almasaad" userId="c30513dead2fa6c8" providerId="LiveId" clId="{EB72C31E-221E-4236-8D31-043475E71DDF}" dt="2021-04-24T02:52:53.044" v="979" actId="1076"/>
          <ac:spMkLst>
            <pc:docMk/>
            <pc:sldMk cId="0" sldId="261"/>
            <ac:spMk id="119" creationId="{00000000-0000-0000-0000-000000000000}"/>
          </ac:spMkLst>
        </pc:spChg>
        <pc:spChg chg="del">
          <ac:chgData name="Hessa Almasaad" userId="c30513dead2fa6c8" providerId="LiveId" clId="{EB72C31E-221E-4236-8D31-043475E71DDF}" dt="2021-04-24T03:22:11.370" v="1193" actId="478"/>
          <ac:spMkLst>
            <pc:docMk/>
            <pc:sldMk cId="0" sldId="261"/>
            <ac:spMk id="120" creationId="{00000000-0000-0000-0000-000000000000}"/>
          </ac:spMkLst>
        </pc:spChg>
      </pc:sldChg>
      <pc:sldChg chg="addSp delSp modSp mod ord modAnim">
        <pc:chgData name="Hessa Almasaad" userId="c30513dead2fa6c8" providerId="LiveId" clId="{EB72C31E-221E-4236-8D31-043475E71DDF}" dt="2021-04-24T03:21:58.800" v="1191" actId="478"/>
        <pc:sldMkLst>
          <pc:docMk/>
          <pc:sldMk cId="0" sldId="262"/>
        </pc:sldMkLst>
        <pc:spChg chg="add mod">
          <ac:chgData name="Hessa Almasaad" userId="c30513dead2fa6c8" providerId="LiveId" clId="{EB72C31E-221E-4236-8D31-043475E71DDF}" dt="2021-04-24T02:47:18.116" v="924" actId="113"/>
          <ac:spMkLst>
            <pc:docMk/>
            <pc:sldMk cId="0" sldId="262"/>
            <ac:spMk id="27" creationId="{7ED9EE91-20D5-46AB-97C4-DE1EC3211E45}"/>
          </ac:spMkLst>
        </pc:spChg>
        <pc:spChg chg="mod">
          <ac:chgData name="Hessa Almasaad" userId="c30513dead2fa6c8" providerId="LiveId" clId="{EB72C31E-221E-4236-8D31-043475E71DDF}" dt="2021-04-24T02:47:28.777" v="925" actId="1076"/>
          <ac:spMkLst>
            <pc:docMk/>
            <pc:sldMk cId="0" sldId="262"/>
            <ac:spMk id="134" creationId="{00000000-0000-0000-0000-000000000000}"/>
          </ac:spMkLst>
        </pc:spChg>
        <pc:spChg chg="del">
          <ac:chgData name="Hessa Almasaad" userId="c30513dead2fa6c8" providerId="LiveId" clId="{EB72C31E-221E-4236-8D31-043475E71DDF}" dt="2021-04-24T03:21:58.800" v="1191" actId="478"/>
          <ac:spMkLst>
            <pc:docMk/>
            <pc:sldMk cId="0" sldId="262"/>
            <ac:spMk id="148" creationId="{00000000-0000-0000-0000-000000000000}"/>
          </ac:spMkLst>
        </pc:spChg>
        <pc:graphicFrameChg chg="mod">
          <ac:chgData name="Hessa Almasaad" userId="c30513dead2fa6c8" providerId="LiveId" clId="{EB72C31E-221E-4236-8D31-043475E71DDF}" dt="2021-04-22T17:13:00.350" v="19" actId="20577"/>
          <ac:graphicFrameMkLst>
            <pc:docMk/>
            <pc:sldMk cId="0" sldId="262"/>
            <ac:graphicFrameMk id="4" creationId="{C6A9162C-0F33-4A5B-8A0A-45EB09EB20B6}"/>
          </ac:graphicFrameMkLst>
        </pc:graphicFrameChg>
      </pc:sldChg>
      <pc:sldChg chg="del">
        <pc:chgData name="Hessa Almasaad" userId="c30513dead2fa6c8" providerId="LiveId" clId="{EB72C31E-221E-4236-8D31-043475E71DDF}" dt="2021-04-24T03:19:32.645" v="1165" actId="2696"/>
        <pc:sldMkLst>
          <pc:docMk/>
          <pc:sldMk cId="0" sldId="263"/>
        </pc:sldMkLst>
      </pc:sldChg>
      <pc:sldChg chg="del">
        <pc:chgData name="Hessa Almasaad" userId="c30513dead2fa6c8" providerId="LiveId" clId="{EB72C31E-221E-4236-8D31-043475E71DDF}" dt="2021-04-24T03:19:41.664" v="1167" actId="2696"/>
        <pc:sldMkLst>
          <pc:docMk/>
          <pc:sldMk cId="0" sldId="264"/>
        </pc:sldMkLst>
      </pc:sldChg>
      <pc:sldChg chg="delSp mod ord">
        <pc:chgData name="Hessa Almasaad" userId="c30513dead2fa6c8" providerId="LiveId" clId="{EB72C31E-221E-4236-8D31-043475E71DDF}" dt="2021-04-24T03:22:28.513" v="1195" actId="478"/>
        <pc:sldMkLst>
          <pc:docMk/>
          <pc:sldMk cId="0" sldId="265"/>
        </pc:sldMkLst>
        <pc:spChg chg="del">
          <ac:chgData name="Hessa Almasaad" userId="c30513dead2fa6c8" providerId="LiveId" clId="{EB72C31E-221E-4236-8D31-043475E71DDF}" dt="2021-04-24T03:22:28.513" v="1195" actId="478"/>
          <ac:spMkLst>
            <pc:docMk/>
            <pc:sldMk cId="0" sldId="265"/>
            <ac:spMk id="195" creationId="{00000000-0000-0000-0000-000000000000}"/>
          </ac:spMkLst>
        </pc:spChg>
      </pc:sldChg>
      <pc:sldChg chg="addSp delSp modSp mod ord modTransition modAnim">
        <pc:chgData name="Hessa Almasaad" userId="c30513dead2fa6c8" providerId="LiveId" clId="{EB72C31E-221E-4236-8D31-043475E71DDF}" dt="2021-04-24T03:22:24.077" v="1194" actId="478"/>
        <pc:sldMkLst>
          <pc:docMk/>
          <pc:sldMk cId="0" sldId="266"/>
        </pc:sldMkLst>
        <pc:spChg chg="add mod">
          <ac:chgData name="Hessa Almasaad" userId="c30513dead2fa6c8" providerId="LiveId" clId="{EB72C31E-221E-4236-8D31-043475E71DDF}" dt="2021-04-23T22:07:27.003" v="730" actId="1076"/>
          <ac:spMkLst>
            <pc:docMk/>
            <pc:sldMk cId="0" sldId="266"/>
            <ac:spMk id="3" creationId="{D6D866DC-528F-418C-B60C-746354A104C1}"/>
          </ac:spMkLst>
        </pc:spChg>
        <pc:spChg chg="mod">
          <ac:chgData name="Hessa Almasaad" userId="c30513dead2fa6c8" providerId="LiveId" clId="{EB72C31E-221E-4236-8D31-043475E71DDF}" dt="2021-04-23T22:06:32.387" v="724" actId="207"/>
          <ac:spMkLst>
            <pc:docMk/>
            <pc:sldMk cId="0" sldId="266"/>
            <ac:spMk id="16" creationId="{A9864BF2-131A-41ED-A79A-C7E43E1078F0}"/>
          </ac:spMkLst>
        </pc:spChg>
        <pc:spChg chg="add mod">
          <ac:chgData name="Hessa Almasaad" userId="c30513dead2fa6c8" providerId="LiveId" clId="{EB72C31E-221E-4236-8D31-043475E71DDF}" dt="2021-04-23T22:08:51.960" v="736" actId="1076"/>
          <ac:spMkLst>
            <pc:docMk/>
            <pc:sldMk cId="0" sldId="266"/>
            <ac:spMk id="20" creationId="{A7A3EC2C-17A7-4663-B90D-CE89758130FC}"/>
          </ac:spMkLst>
        </pc:spChg>
        <pc:spChg chg="mod">
          <ac:chgData name="Hessa Almasaad" userId="c30513dead2fa6c8" providerId="LiveId" clId="{EB72C31E-221E-4236-8D31-043475E71DDF}" dt="2021-04-23T22:02:28.247" v="696" actId="14100"/>
          <ac:spMkLst>
            <pc:docMk/>
            <pc:sldMk cId="0" sldId="266"/>
            <ac:spMk id="207" creationId="{00000000-0000-0000-0000-000000000000}"/>
          </ac:spMkLst>
        </pc:spChg>
        <pc:spChg chg="del">
          <ac:chgData name="Hessa Almasaad" userId="c30513dead2fa6c8" providerId="LiveId" clId="{EB72C31E-221E-4236-8D31-043475E71DDF}" dt="2021-04-24T03:22:24.077" v="1194" actId="478"/>
          <ac:spMkLst>
            <pc:docMk/>
            <pc:sldMk cId="0" sldId="266"/>
            <ac:spMk id="208" creationId="{00000000-0000-0000-0000-000000000000}"/>
          </ac:spMkLst>
        </pc:spChg>
        <pc:grpChg chg="del mod">
          <ac:chgData name="Hessa Almasaad" userId="c30513dead2fa6c8" providerId="LiveId" clId="{EB72C31E-221E-4236-8D31-043475E71DDF}" dt="2021-04-23T22:08:43.909" v="735" actId="478"/>
          <ac:grpSpMkLst>
            <pc:docMk/>
            <pc:sldMk cId="0" sldId="266"/>
            <ac:grpSpMk id="10" creationId="{3775BDAC-F967-4CA6-9B13-E0C2523D12B0}"/>
          </ac:grpSpMkLst>
        </pc:grpChg>
        <pc:picChg chg="add mod">
          <ac:chgData name="Hessa Almasaad" userId="c30513dead2fa6c8" providerId="LiveId" clId="{EB72C31E-221E-4236-8D31-043475E71DDF}" dt="2021-04-23T22:06:14.184" v="721" actId="1076"/>
          <ac:picMkLst>
            <pc:docMk/>
            <pc:sldMk cId="0" sldId="266"/>
            <ac:picMk id="18" creationId="{83DEFB99-0B41-47E8-913B-FDE6714F9175}"/>
          </ac:picMkLst>
        </pc:picChg>
      </pc:sldChg>
      <pc:sldChg chg="del">
        <pc:chgData name="Hessa Almasaad" userId="c30513dead2fa6c8" providerId="LiveId" clId="{EB72C31E-221E-4236-8D31-043475E71DDF}" dt="2021-04-24T03:19:44.840" v="1168" actId="2696"/>
        <pc:sldMkLst>
          <pc:docMk/>
          <pc:sldMk cId="0" sldId="267"/>
        </pc:sldMkLst>
      </pc:sldChg>
      <pc:sldChg chg="del">
        <pc:chgData name="Hessa Almasaad" userId="c30513dead2fa6c8" providerId="LiveId" clId="{EB72C31E-221E-4236-8D31-043475E71DDF}" dt="2021-04-24T03:19:50.482" v="1169" actId="2696"/>
        <pc:sldMkLst>
          <pc:docMk/>
          <pc:sldMk cId="0" sldId="268"/>
        </pc:sldMkLst>
      </pc:sldChg>
      <pc:sldChg chg="del">
        <pc:chgData name="Hessa Almasaad" userId="c30513dead2fa6c8" providerId="LiveId" clId="{EB72C31E-221E-4236-8D31-043475E71DDF}" dt="2021-04-24T03:19:54.013" v="1170" actId="2696"/>
        <pc:sldMkLst>
          <pc:docMk/>
          <pc:sldMk cId="0" sldId="269"/>
        </pc:sldMkLst>
      </pc:sldChg>
      <pc:sldChg chg="del">
        <pc:chgData name="Hessa Almasaad" userId="c30513dead2fa6c8" providerId="LiveId" clId="{EB72C31E-221E-4236-8D31-043475E71DDF}" dt="2021-04-24T03:19:57.589" v="1171" actId="2696"/>
        <pc:sldMkLst>
          <pc:docMk/>
          <pc:sldMk cId="0" sldId="270"/>
        </pc:sldMkLst>
      </pc:sldChg>
      <pc:sldChg chg="del">
        <pc:chgData name="Hessa Almasaad" userId="c30513dead2fa6c8" providerId="LiveId" clId="{EB72C31E-221E-4236-8D31-043475E71DDF}" dt="2021-04-24T03:20:02.149" v="1172" actId="2696"/>
        <pc:sldMkLst>
          <pc:docMk/>
          <pc:sldMk cId="0" sldId="271"/>
        </pc:sldMkLst>
      </pc:sldChg>
      <pc:sldChg chg="del">
        <pc:chgData name="Hessa Almasaad" userId="c30513dead2fa6c8" providerId="LiveId" clId="{EB72C31E-221E-4236-8D31-043475E71DDF}" dt="2021-04-24T03:20:04.743" v="1173" actId="2696"/>
        <pc:sldMkLst>
          <pc:docMk/>
          <pc:sldMk cId="0" sldId="272"/>
        </pc:sldMkLst>
      </pc:sldChg>
      <pc:sldChg chg="del">
        <pc:chgData name="Hessa Almasaad" userId="c30513dead2fa6c8" providerId="LiveId" clId="{EB72C31E-221E-4236-8D31-043475E71DDF}" dt="2021-04-24T03:20:11.086" v="1174" actId="2696"/>
        <pc:sldMkLst>
          <pc:docMk/>
          <pc:sldMk cId="0" sldId="273"/>
        </pc:sldMkLst>
      </pc:sldChg>
      <pc:sldChg chg="del">
        <pc:chgData name="Hessa Almasaad" userId="c30513dead2fa6c8" providerId="LiveId" clId="{EB72C31E-221E-4236-8D31-043475E71DDF}" dt="2021-04-24T03:20:16.324" v="1175" actId="2696"/>
        <pc:sldMkLst>
          <pc:docMk/>
          <pc:sldMk cId="0" sldId="274"/>
        </pc:sldMkLst>
      </pc:sldChg>
      <pc:sldChg chg="del">
        <pc:chgData name="Hessa Almasaad" userId="c30513dead2fa6c8" providerId="LiveId" clId="{EB72C31E-221E-4236-8D31-043475E71DDF}" dt="2021-04-24T03:20:19.072" v="1176" actId="2696"/>
        <pc:sldMkLst>
          <pc:docMk/>
          <pc:sldMk cId="0" sldId="275"/>
        </pc:sldMkLst>
      </pc:sldChg>
      <pc:sldChg chg="addSp delSp modSp mod ord addAnim delAnim modAnim">
        <pc:chgData name="Hessa Almasaad" userId="c30513dead2fa6c8" providerId="LiveId" clId="{EB72C31E-221E-4236-8D31-043475E71DDF}" dt="2021-04-24T03:22:04.428" v="1192" actId="478"/>
        <pc:sldMkLst>
          <pc:docMk/>
          <pc:sldMk cId="0" sldId="276"/>
        </pc:sldMkLst>
        <pc:spChg chg="add del mod">
          <ac:chgData name="Hessa Almasaad" userId="c30513dead2fa6c8" providerId="LiveId" clId="{EB72C31E-221E-4236-8D31-043475E71DDF}" dt="2021-04-24T03:07:12.255" v="1064" actId="14100"/>
          <ac:spMkLst>
            <pc:docMk/>
            <pc:sldMk cId="0" sldId="276"/>
            <ac:spMk id="11" creationId="{C84FE34B-98F1-489F-9F6E-9D00182ABB22}"/>
          </ac:spMkLst>
        </pc:spChg>
        <pc:spChg chg="add mod">
          <ac:chgData name="Hessa Almasaad" userId="c30513dead2fa6c8" providerId="LiveId" clId="{EB72C31E-221E-4236-8D31-043475E71DDF}" dt="2021-04-24T02:38:48.903" v="878" actId="404"/>
          <ac:spMkLst>
            <pc:docMk/>
            <pc:sldMk cId="0" sldId="276"/>
            <ac:spMk id="18" creationId="{B96DBFE4-0879-4C7E-B783-1C907AA419C9}"/>
          </ac:spMkLst>
        </pc:spChg>
        <pc:spChg chg="del">
          <ac:chgData name="Hessa Almasaad" userId="c30513dead2fa6c8" providerId="LiveId" clId="{EB72C31E-221E-4236-8D31-043475E71DDF}" dt="2021-04-24T03:22:04.428" v="1192" actId="478"/>
          <ac:spMkLst>
            <pc:docMk/>
            <pc:sldMk cId="0" sldId="276"/>
            <ac:spMk id="414" creationId="{00000000-0000-0000-0000-000000000000}"/>
          </ac:spMkLst>
        </pc:spChg>
        <pc:spChg chg="mod">
          <ac:chgData name="Hessa Almasaad" userId="c30513dead2fa6c8" providerId="LiveId" clId="{EB72C31E-221E-4236-8D31-043475E71DDF}" dt="2021-04-24T03:06:25.305" v="1023" actId="14100"/>
          <ac:spMkLst>
            <pc:docMk/>
            <pc:sldMk cId="0" sldId="276"/>
            <ac:spMk id="421" creationId="{00000000-0000-0000-0000-000000000000}"/>
          </ac:spMkLst>
        </pc:spChg>
        <pc:picChg chg="add del">
          <ac:chgData name="Hessa Almasaad" userId="c30513dead2fa6c8" providerId="LiveId" clId="{EB72C31E-221E-4236-8D31-043475E71DDF}" dt="2021-04-24T02:14:56.458" v="797" actId="478"/>
          <ac:picMkLst>
            <pc:docMk/>
            <pc:sldMk cId="0" sldId="276"/>
            <ac:picMk id="17" creationId="{63224B7A-85F2-4A1D-BF62-5B256882655B}"/>
          </ac:picMkLst>
        </pc:picChg>
      </pc:sldChg>
      <pc:sldChg chg="addSp delSp modSp mod ord modTransition modAnim modNotes">
        <pc:chgData name="Hessa Almasaad" userId="c30513dead2fa6c8" providerId="LiveId" clId="{EB72C31E-221E-4236-8D31-043475E71DDF}" dt="2021-04-24T03:22:40.002" v="1197" actId="478"/>
        <pc:sldMkLst>
          <pc:docMk/>
          <pc:sldMk cId="0" sldId="277"/>
        </pc:sldMkLst>
        <pc:spChg chg="add mod">
          <ac:chgData name="Hessa Almasaad" userId="c30513dead2fa6c8" providerId="LiveId" clId="{EB72C31E-221E-4236-8D31-043475E71DDF}" dt="2021-04-23T22:00:56.376" v="657" actId="1076"/>
          <ac:spMkLst>
            <pc:docMk/>
            <pc:sldMk cId="0" sldId="277"/>
            <ac:spMk id="6" creationId="{043483CB-3022-4223-8091-81341447C824}"/>
          </ac:spMkLst>
        </pc:spChg>
        <pc:spChg chg="add mod">
          <ac:chgData name="Hessa Almasaad" userId="c30513dead2fa6c8" providerId="LiveId" clId="{EB72C31E-221E-4236-8D31-043475E71DDF}" dt="2021-04-23T21:52:53.896" v="615" actId="1076"/>
          <ac:spMkLst>
            <pc:docMk/>
            <pc:sldMk cId="0" sldId="277"/>
            <ac:spMk id="14" creationId="{D1716928-45D6-4714-A4BF-56EEA57A3107}"/>
          </ac:spMkLst>
        </pc:spChg>
        <pc:spChg chg="add del">
          <ac:chgData name="Hessa Almasaad" userId="c30513dead2fa6c8" providerId="LiveId" clId="{EB72C31E-221E-4236-8D31-043475E71DDF}" dt="2021-04-22T20:12:01.156" v="498" actId="478"/>
          <ac:spMkLst>
            <pc:docMk/>
            <pc:sldMk cId="0" sldId="277"/>
            <ac:spMk id="16" creationId="{D1155497-C049-44DD-955B-1096B9451E71}"/>
          </ac:spMkLst>
        </pc:spChg>
        <pc:spChg chg="mod">
          <ac:chgData name="Hessa Almasaad" userId="c30513dead2fa6c8" providerId="LiveId" clId="{EB72C31E-221E-4236-8D31-043475E71DDF}" dt="2021-04-22T20:12:43.180" v="502" actId="692"/>
          <ac:spMkLst>
            <pc:docMk/>
            <pc:sldMk cId="0" sldId="277"/>
            <ac:spMk id="18" creationId="{C91BA42C-7650-4938-ACCD-786A21913CFC}"/>
          </ac:spMkLst>
        </pc:spChg>
        <pc:spChg chg="mod">
          <ac:chgData name="Hessa Almasaad" userId="c30513dead2fa6c8" providerId="LiveId" clId="{EB72C31E-221E-4236-8D31-043475E71DDF}" dt="2021-04-22T20:12:43.180" v="502" actId="692"/>
          <ac:spMkLst>
            <pc:docMk/>
            <pc:sldMk cId="0" sldId="277"/>
            <ac:spMk id="19" creationId="{CBB2F2B7-2FC7-4638-98FF-436CE9183458}"/>
          </ac:spMkLst>
        </pc:spChg>
        <pc:spChg chg="mod">
          <ac:chgData name="Hessa Almasaad" userId="c30513dead2fa6c8" providerId="LiveId" clId="{EB72C31E-221E-4236-8D31-043475E71DDF}" dt="2021-04-22T20:12:43.180" v="502" actId="692"/>
          <ac:spMkLst>
            <pc:docMk/>
            <pc:sldMk cId="0" sldId="277"/>
            <ac:spMk id="20" creationId="{B3E9F52C-90AC-4016-9265-8BFF20AAA603}"/>
          </ac:spMkLst>
        </pc:spChg>
        <pc:spChg chg="mod">
          <ac:chgData name="Hessa Almasaad" userId="c30513dead2fa6c8" providerId="LiveId" clId="{EB72C31E-221E-4236-8D31-043475E71DDF}" dt="2021-04-22T20:12:43.180" v="502" actId="692"/>
          <ac:spMkLst>
            <pc:docMk/>
            <pc:sldMk cId="0" sldId="277"/>
            <ac:spMk id="21" creationId="{955CC892-947C-452F-867B-632EA8F7CF9B}"/>
          </ac:spMkLst>
        </pc:spChg>
        <pc:spChg chg="add del">
          <ac:chgData name="Hessa Almasaad" userId="c30513dead2fa6c8" providerId="LiveId" clId="{EB72C31E-221E-4236-8D31-043475E71DDF}" dt="2021-04-23T21:49:33.367" v="535" actId="22"/>
          <ac:spMkLst>
            <pc:docMk/>
            <pc:sldMk cId="0" sldId="277"/>
            <ac:spMk id="23" creationId="{076D3A5A-E0A7-433E-B04E-CBE4CE95426D}"/>
          </ac:spMkLst>
        </pc:spChg>
        <pc:spChg chg="add del">
          <ac:chgData name="Hessa Almasaad" userId="c30513dead2fa6c8" providerId="LiveId" clId="{EB72C31E-221E-4236-8D31-043475E71DDF}" dt="2021-04-23T21:49:43.416" v="537" actId="22"/>
          <ac:spMkLst>
            <pc:docMk/>
            <pc:sldMk cId="0" sldId="277"/>
            <ac:spMk id="25" creationId="{AAC93693-8A2D-45C2-AA4A-7E56F1135EF1}"/>
          </ac:spMkLst>
        </pc:spChg>
        <pc:spChg chg="add mod">
          <ac:chgData name="Hessa Almasaad" userId="c30513dead2fa6c8" providerId="LiveId" clId="{EB72C31E-221E-4236-8D31-043475E71DDF}" dt="2021-04-23T22:00:43.428" v="655" actId="1076"/>
          <ac:spMkLst>
            <pc:docMk/>
            <pc:sldMk cId="0" sldId="277"/>
            <ac:spMk id="27" creationId="{E70CBDB9-7286-45B2-AF2C-8197812DA7EF}"/>
          </ac:spMkLst>
        </pc:spChg>
        <pc:spChg chg="add del mod">
          <ac:chgData name="Hessa Almasaad" userId="c30513dead2fa6c8" providerId="LiveId" clId="{EB72C31E-221E-4236-8D31-043475E71DDF}" dt="2021-04-23T21:54:01.539" v="624" actId="478"/>
          <ac:spMkLst>
            <pc:docMk/>
            <pc:sldMk cId="0" sldId="277"/>
            <ac:spMk id="28" creationId="{572E48E0-B548-41E4-B999-2ACFE9FD58BD}"/>
          </ac:spMkLst>
        </pc:spChg>
        <pc:spChg chg="del">
          <ac:chgData name="Hessa Almasaad" userId="c30513dead2fa6c8" providerId="LiveId" clId="{EB72C31E-221E-4236-8D31-043475E71DDF}" dt="2021-04-24T03:22:40.002" v="1197" actId="478"/>
          <ac:spMkLst>
            <pc:docMk/>
            <pc:sldMk cId="0" sldId="277"/>
            <ac:spMk id="427" creationId="{00000000-0000-0000-0000-000000000000}"/>
          </ac:spMkLst>
        </pc:spChg>
        <pc:spChg chg="del mod">
          <ac:chgData name="Hessa Almasaad" userId="c30513dead2fa6c8" providerId="LiveId" clId="{EB72C31E-221E-4236-8D31-043475E71DDF}" dt="2021-04-23T21:49:08.230" v="533" actId="478"/>
          <ac:spMkLst>
            <pc:docMk/>
            <pc:sldMk cId="0" sldId="277"/>
            <ac:spMk id="434" creationId="{00000000-0000-0000-0000-000000000000}"/>
          </ac:spMkLst>
        </pc:spChg>
        <pc:grpChg chg="add del mod">
          <ac:chgData name="Hessa Almasaad" userId="c30513dead2fa6c8" providerId="LiveId" clId="{EB72C31E-221E-4236-8D31-043475E71DDF}" dt="2021-04-23T21:56:46.448" v="639" actId="478"/>
          <ac:grpSpMkLst>
            <pc:docMk/>
            <pc:sldMk cId="0" sldId="277"/>
            <ac:grpSpMk id="17" creationId="{0219DA75-2805-459E-91B4-3EB04EBCD9C3}"/>
          </ac:grpSpMkLst>
        </pc:grpChg>
        <pc:grpChg chg="del">
          <ac:chgData name="Hessa Almasaad" userId="c30513dead2fa6c8" providerId="LiveId" clId="{EB72C31E-221E-4236-8D31-043475E71DDF}" dt="2021-04-23T21:52:37.093" v="611" actId="478"/>
          <ac:grpSpMkLst>
            <pc:docMk/>
            <pc:sldMk cId="0" sldId="277"/>
            <ac:grpSpMk id="428" creationId="{00000000-0000-0000-0000-000000000000}"/>
          </ac:grpSpMkLst>
        </pc:grpChg>
        <pc:grpChg chg="del">
          <ac:chgData name="Hessa Almasaad" userId="c30513dead2fa6c8" providerId="LiveId" clId="{EB72C31E-221E-4236-8D31-043475E71DDF}" dt="2021-04-22T20:04:39.221" v="488" actId="478"/>
          <ac:grpSpMkLst>
            <pc:docMk/>
            <pc:sldMk cId="0" sldId="277"/>
            <ac:grpSpMk id="435" creationId="{00000000-0000-0000-0000-000000000000}"/>
          </ac:grpSpMkLst>
        </pc:grpChg>
        <pc:picChg chg="add mod">
          <ac:chgData name="Hessa Almasaad" userId="c30513dead2fa6c8" providerId="LiveId" clId="{EB72C31E-221E-4236-8D31-043475E71DDF}" dt="2021-04-23T22:00:52.340" v="656" actId="1076"/>
          <ac:picMkLst>
            <pc:docMk/>
            <pc:sldMk cId="0" sldId="277"/>
            <ac:picMk id="29" creationId="{E73A3C7B-7B53-4A60-8152-71BCB4DAE561}"/>
          </ac:picMkLst>
        </pc:picChg>
        <pc:picChg chg="del">
          <ac:chgData name="Hessa Almasaad" userId="c30513dead2fa6c8" providerId="LiveId" clId="{EB72C31E-221E-4236-8D31-043475E71DDF}" dt="2021-04-22T20:02:56.797" v="481" actId="478"/>
          <ac:picMkLst>
            <pc:docMk/>
            <pc:sldMk cId="0" sldId="277"/>
            <ac:picMk id="433" creationId="{00000000-0000-0000-0000-000000000000}"/>
          </ac:picMkLst>
        </pc:picChg>
      </pc:sldChg>
      <pc:sldChg chg="addSp delSp modSp mod ord modTransition modAnim modNotes">
        <pc:chgData name="Hessa Almasaad" userId="c30513dead2fa6c8" providerId="LiveId" clId="{EB72C31E-221E-4236-8D31-043475E71DDF}" dt="2021-04-24T03:22:33.873" v="1196" actId="478"/>
        <pc:sldMkLst>
          <pc:docMk/>
          <pc:sldMk cId="0" sldId="278"/>
        </pc:sldMkLst>
        <pc:spChg chg="mod">
          <ac:chgData name="Hessa Almasaad" userId="c30513dead2fa6c8" providerId="LiveId" clId="{EB72C31E-221E-4236-8D31-043475E71DDF}" dt="2021-04-24T00:51:34.810" v="794" actId="14100"/>
          <ac:spMkLst>
            <pc:docMk/>
            <pc:sldMk cId="0" sldId="278"/>
            <ac:spMk id="443" creationId="{00000000-0000-0000-0000-000000000000}"/>
          </ac:spMkLst>
        </pc:spChg>
        <pc:spChg chg="del">
          <ac:chgData name="Hessa Almasaad" userId="c30513dead2fa6c8" providerId="LiveId" clId="{EB72C31E-221E-4236-8D31-043475E71DDF}" dt="2021-04-24T03:22:33.873" v="1196" actId="478"/>
          <ac:spMkLst>
            <pc:docMk/>
            <pc:sldMk cId="0" sldId="278"/>
            <ac:spMk id="445" creationId="{00000000-0000-0000-0000-000000000000}"/>
          </ac:spMkLst>
        </pc:spChg>
        <pc:picChg chg="add mod">
          <ac:chgData name="Hessa Almasaad" userId="c30513dead2fa6c8" providerId="LiveId" clId="{EB72C31E-221E-4236-8D31-043475E71DDF}" dt="2021-04-22T17:25:32.377" v="49" actId="1440"/>
          <ac:picMkLst>
            <pc:docMk/>
            <pc:sldMk cId="0" sldId="278"/>
            <ac:picMk id="7" creationId="{1EE06F9E-E301-4886-B8F8-93BF522A1683}"/>
          </ac:picMkLst>
        </pc:picChg>
        <pc:picChg chg="del">
          <ac:chgData name="Hessa Almasaad" userId="c30513dead2fa6c8" providerId="LiveId" clId="{EB72C31E-221E-4236-8D31-043475E71DDF}" dt="2021-04-22T17:25:02.119" v="47" actId="478"/>
          <ac:picMkLst>
            <pc:docMk/>
            <pc:sldMk cId="0" sldId="278"/>
            <ac:picMk id="444" creationId="{00000000-0000-0000-0000-000000000000}"/>
          </ac:picMkLst>
        </pc:picChg>
      </pc:sldChg>
      <pc:sldChg chg="del modNotes">
        <pc:chgData name="Hessa Almasaad" userId="c30513dead2fa6c8" providerId="LiveId" clId="{EB72C31E-221E-4236-8D31-043475E71DDF}" dt="2021-04-24T03:20:23.494" v="1177" actId="2696"/>
        <pc:sldMkLst>
          <pc:docMk/>
          <pc:sldMk cId="0" sldId="279"/>
        </pc:sldMkLst>
      </pc:sldChg>
      <pc:sldChg chg="del modNotes">
        <pc:chgData name="Hessa Almasaad" userId="c30513dead2fa6c8" providerId="LiveId" clId="{EB72C31E-221E-4236-8D31-043475E71DDF}" dt="2021-04-24T03:20:27.825" v="1178" actId="2696"/>
        <pc:sldMkLst>
          <pc:docMk/>
          <pc:sldMk cId="0" sldId="280"/>
        </pc:sldMkLst>
      </pc:sldChg>
      <pc:sldChg chg="del">
        <pc:chgData name="Hessa Almasaad" userId="c30513dead2fa6c8" providerId="LiveId" clId="{EB72C31E-221E-4236-8D31-043475E71DDF}" dt="2021-04-24T03:20:30.785" v="1179" actId="2696"/>
        <pc:sldMkLst>
          <pc:docMk/>
          <pc:sldMk cId="0" sldId="281"/>
        </pc:sldMkLst>
      </pc:sldChg>
      <pc:sldChg chg="del modNotes">
        <pc:chgData name="Hessa Almasaad" userId="c30513dead2fa6c8" providerId="LiveId" clId="{EB72C31E-221E-4236-8D31-043475E71DDF}" dt="2021-04-24T03:20:35.538" v="1180" actId="2696"/>
        <pc:sldMkLst>
          <pc:docMk/>
          <pc:sldMk cId="0" sldId="282"/>
        </pc:sldMkLst>
      </pc:sldChg>
      <pc:sldChg chg="del modNotes">
        <pc:chgData name="Hessa Almasaad" userId="c30513dead2fa6c8" providerId="LiveId" clId="{EB72C31E-221E-4236-8D31-043475E71DDF}" dt="2021-04-24T03:20:38.499" v="1181" actId="2696"/>
        <pc:sldMkLst>
          <pc:docMk/>
          <pc:sldMk cId="0" sldId="283"/>
        </pc:sldMkLst>
      </pc:sldChg>
      <pc:sldChg chg="del">
        <pc:chgData name="Hessa Almasaad" userId="c30513dead2fa6c8" providerId="LiveId" clId="{EB72C31E-221E-4236-8D31-043475E71DDF}" dt="2021-04-24T03:20:43.642" v="1182" actId="2696"/>
        <pc:sldMkLst>
          <pc:docMk/>
          <pc:sldMk cId="0" sldId="284"/>
        </pc:sldMkLst>
      </pc:sldChg>
      <pc:sldChg chg="del modNotes">
        <pc:chgData name="Hessa Almasaad" userId="c30513dead2fa6c8" providerId="LiveId" clId="{EB72C31E-221E-4236-8D31-043475E71DDF}" dt="2021-04-24T03:20:46.296" v="1183" actId="2696"/>
        <pc:sldMkLst>
          <pc:docMk/>
          <pc:sldMk cId="0" sldId="285"/>
        </pc:sldMkLst>
      </pc:sldChg>
      <pc:sldChg chg="del modNotes">
        <pc:chgData name="Hessa Almasaad" userId="c30513dead2fa6c8" providerId="LiveId" clId="{EB72C31E-221E-4236-8D31-043475E71DDF}" dt="2021-04-24T03:20:48.949" v="1184" actId="2696"/>
        <pc:sldMkLst>
          <pc:docMk/>
          <pc:sldMk cId="0" sldId="286"/>
        </pc:sldMkLst>
      </pc:sldChg>
      <pc:sldChg chg="del modNotes">
        <pc:chgData name="Hessa Almasaad" userId="c30513dead2fa6c8" providerId="LiveId" clId="{EB72C31E-221E-4236-8D31-043475E71DDF}" dt="2021-04-24T03:20:54.130" v="1185" actId="2696"/>
        <pc:sldMkLst>
          <pc:docMk/>
          <pc:sldMk cId="0" sldId="287"/>
        </pc:sldMkLst>
      </pc:sldChg>
      <pc:sldChg chg="del modNotes">
        <pc:chgData name="Hessa Almasaad" userId="c30513dead2fa6c8" providerId="LiveId" clId="{EB72C31E-221E-4236-8D31-043475E71DDF}" dt="2021-04-24T03:20:56.993" v="1186" actId="2696"/>
        <pc:sldMkLst>
          <pc:docMk/>
          <pc:sldMk cId="0" sldId="288"/>
        </pc:sldMkLst>
      </pc:sldChg>
      <pc:sldChg chg="del modNotes">
        <pc:chgData name="Hessa Almasaad" userId="c30513dead2fa6c8" providerId="LiveId" clId="{EB72C31E-221E-4236-8D31-043475E71DDF}" dt="2021-04-24T03:20:59.557" v="1187" actId="2696"/>
        <pc:sldMkLst>
          <pc:docMk/>
          <pc:sldMk cId="0" sldId="289"/>
        </pc:sldMkLst>
      </pc:sldChg>
      <pc:sldChg chg="del">
        <pc:chgData name="Hessa Almasaad" userId="c30513dead2fa6c8" providerId="LiveId" clId="{EB72C31E-221E-4236-8D31-043475E71DDF}" dt="2021-04-24T03:21:04.559" v="1188" actId="2696"/>
        <pc:sldMkLst>
          <pc:docMk/>
          <pc:sldMk cId="0" sldId="290"/>
        </pc:sldMkLst>
      </pc:sldChg>
      <pc:sldChg chg="add del modNotes">
        <pc:chgData name="Hessa Almasaad" userId="c30513dead2fa6c8" providerId="LiveId" clId="{EB72C31E-221E-4236-8D31-043475E71DDF}" dt="2021-04-24T03:23:54.563" v="1214" actId="2696"/>
        <pc:sldMkLst>
          <pc:docMk/>
          <pc:sldMk cId="0" sldId="291"/>
        </pc:sldMkLst>
      </pc:sldChg>
      <pc:sldChg chg="del modNotes">
        <pc:chgData name="Hessa Almasaad" userId="c30513dead2fa6c8" providerId="LiveId" clId="{EB72C31E-221E-4236-8D31-043475E71DDF}" dt="2021-04-24T03:23:57.185" v="1215" actId="2696"/>
        <pc:sldMkLst>
          <pc:docMk/>
          <pc:sldMk cId="0" sldId="292"/>
        </pc:sldMkLst>
      </pc:sldChg>
      <pc:sldChg chg="del modNotes">
        <pc:chgData name="Hessa Almasaad" userId="c30513dead2fa6c8" providerId="LiveId" clId="{EB72C31E-221E-4236-8D31-043475E71DDF}" dt="2021-04-24T03:24:00.052" v="1216" actId="2696"/>
        <pc:sldMkLst>
          <pc:docMk/>
          <pc:sldMk cId="0" sldId="293"/>
        </pc:sldMkLst>
      </pc:sldChg>
      <pc:sldChg chg="addSp delSp modSp del mod ord modTransition modNotes">
        <pc:chgData name="Hessa Almasaad" userId="c30513dead2fa6c8" providerId="LiveId" clId="{EB72C31E-221E-4236-8D31-043475E71DDF}" dt="2021-04-24T03:19:36.587" v="1166" actId="2696"/>
        <pc:sldMkLst>
          <pc:docMk/>
          <pc:sldMk cId="0" sldId="294"/>
        </pc:sldMkLst>
        <pc:spChg chg="add mod">
          <ac:chgData name="Hessa Almasaad" userId="c30513dead2fa6c8" providerId="LiveId" clId="{EB72C31E-221E-4236-8D31-043475E71DDF}" dt="2021-04-22T20:01:11.936" v="475" actId="207"/>
          <ac:spMkLst>
            <pc:docMk/>
            <pc:sldMk cId="0" sldId="294"/>
            <ac:spMk id="17" creationId="{84BAE81C-CBB2-4CBC-8192-9FD2B4625DD8}"/>
          </ac:spMkLst>
        </pc:spChg>
        <pc:spChg chg="add mod">
          <ac:chgData name="Hessa Almasaad" userId="c30513dead2fa6c8" providerId="LiveId" clId="{EB72C31E-221E-4236-8D31-043475E71DDF}" dt="2021-04-22T19:57:37.873" v="435" actId="1076"/>
          <ac:spMkLst>
            <pc:docMk/>
            <pc:sldMk cId="0" sldId="294"/>
            <ac:spMk id="18" creationId="{5BA2EDC7-2E63-4A70-9B4D-E81C45E566D2}"/>
          </ac:spMkLst>
        </pc:spChg>
        <pc:spChg chg="add mod">
          <ac:chgData name="Hessa Almasaad" userId="c30513dead2fa6c8" providerId="LiveId" clId="{EB72C31E-221E-4236-8D31-043475E71DDF}" dt="2021-04-22T19:57:51.524" v="437" actId="1076"/>
          <ac:spMkLst>
            <pc:docMk/>
            <pc:sldMk cId="0" sldId="294"/>
            <ac:spMk id="19" creationId="{01892335-9163-4ECE-BD3E-779F8E54326A}"/>
          </ac:spMkLst>
        </pc:spChg>
        <pc:spChg chg="add mod">
          <ac:chgData name="Hessa Almasaad" userId="c30513dead2fa6c8" providerId="LiveId" clId="{EB72C31E-221E-4236-8D31-043475E71DDF}" dt="2021-04-22T19:58:00.386" v="439" actId="1076"/>
          <ac:spMkLst>
            <pc:docMk/>
            <pc:sldMk cId="0" sldId="294"/>
            <ac:spMk id="20" creationId="{CD074674-0F01-4432-A217-FB422CD5C52B}"/>
          </ac:spMkLst>
        </pc:spChg>
        <pc:spChg chg="add mod">
          <ac:chgData name="Hessa Almasaad" userId="c30513dead2fa6c8" providerId="LiveId" clId="{EB72C31E-221E-4236-8D31-043475E71DDF}" dt="2021-04-22T20:01:31.500" v="480" actId="1076"/>
          <ac:spMkLst>
            <pc:docMk/>
            <pc:sldMk cId="0" sldId="294"/>
            <ac:spMk id="21" creationId="{4D9275E6-5100-4A24-96BF-999E6E5F98B1}"/>
          </ac:spMkLst>
        </pc:spChg>
        <pc:spChg chg="mod">
          <ac:chgData name="Hessa Almasaad" userId="c30513dead2fa6c8" providerId="LiveId" clId="{EB72C31E-221E-4236-8D31-043475E71DDF}" dt="2021-04-22T19:57:15.542" v="432" actId="208"/>
          <ac:spMkLst>
            <pc:docMk/>
            <pc:sldMk cId="0" sldId="294"/>
            <ac:spMk id="23" creationId="{D2D57284-70EC-4DCD-9D90-F25D0D98DCD3}"/>
          </ac:spMkLst>
        </pc:spChg>
        <pc:spChg chg="mod">
          <ac:chgData name="Hessa Almasaad" userId="c30513dead2fa6c8" providerId="LiveId" clId="{EB72C31E-221E-4236-8D31-043475E71DDF}" dt="2021-04-22T19:57:15.542" v="432" actId="208"/>
          <ac:spMkLst>
            <pc:docMk/>
            <pc:sldMk cId="0" sldId="294"/>
            <ac:spMk id="24" creationId="{22A6A929-740C-47B9-8CCD-EF690CFE9B13}"/>
          </ac:spMkLst>
        </pc:spChg>
        <pc:spChg chg="mod">
          <ac:chgData name="Hessa Almasaad" userId="c30513dead2fa6c8" providerId="LiveId" clId="{EB72C31E-221E-4236-8D31-043475E71DDF}" dt="2021-04-22T19:57:15.542" v="432" actId="208"/>
          <ac:spMkLst>
            <pc:docMk/>
            <pc:sldMk cId="0" sldId="294"/>
            <ac:spMk id="25" creationId="{8BBCFC4E-5D3E-404B-92CD-4B6AB15ABF94}"/>
          </ac:spMkLst>
        </pc:spChg>
        <pc:spChg chg="mod">
          <ac:chgData name="Hessa Almasaad" userId="c30513dead2fa6c8" providerId="LiveId" clId="{EB72C31E-221E-4236-8D31-043475E71DDF}" dt="2021-04-22T19:57:15.542" v="432" actId="208"/>
          <ac:spMkLst>
            <pc:docMk/>
            <pc:sldMk cId="0" sldId="294"/>
            <ac:spMk id="26" creationId="{0875340E-49C3-4426-BC74-08FD2D46C401}"/>
          </ac:spMkLst>
        </pc:spChg>
        <pc:spChg chg="add mod">
          <ac:chgData name="Hessa Almasaad" userId="c30513dead2fa6c8" providerId="LiveId" clId="{EB72C31E-221E-4236-8D31-043475E71DDF}" dt="2021-04-22T19:59:25.479" v="462" actId="14100"/>
          <ac:spMkLst>
            <pc:docMk/>
            <pc:sldMk cId="0" sldId="294"/>
            <ac:spMk id="27" creationId="{89F7F330-F1A0-45CF-A91B-90E19A9EE6A1}"/>
          </ac:spMkLst>
        </pc:spChg>
        <pc:spChg chg="mod">
          <ac:chgData name="Hessa Almasaad" userId="c30513dead2fa6c8" providerId="LiveId" clId="{EB72C31E-221E-4236-8D31-043475E71DDF}" dt="2021-04-22T19:48:16.989" v="170" actId="1076"/>
          <ac:spMkLst>
            <pc:docMk/>
            <pc:sldMk cId="0" sldId="294"/>
            <ac:spMk id="1691" creationId="{00000000-0000-0000-0000-000000000000}"/>
          </ac:spMkLst>
        </pc:spChg>
        <pc:spChg chg="mod">
          <ac:chgData name="Hessa Almasaad" userId="c30513dead2fa6c8" providerId="LiveId" clId="{EB72C31E-221E-4236-8D31-043475E71DDF}" dt="2021-04-22T19:57:56.144" v="438" actId="1076"/>
          <ac:spMkLst>
            <pc:docMk/>
            <pc:sldMk cId="0" sldId="294"/>
            <ac:spMk id="1694" creationId="{00000000-0000-0000-0000-000000000000}"/>
          </ac:spMkLst>
        </pc:spChg>
        <pc:spChg chg="del">
          <ac:chgData name="Hessa Almasaad" userId="c30513dead2fa6c8" providerId="LiveId" clId="{EB72C31E-221E-4236-8D31-043475E71DDF}" dt="2021-04-22T19:52:06.509" v="299" actId="478"/>
          <ac:spMkLst>
            <pc:docMk/>
            <pc:sldMk cId="0" sldId="294"/>
            <ac:spMk id="1695" creationId="{00000000-0000-0000-0000-000000000000}"/>
          </ac:spMkLst>
        </pc:spChg>
        <pc:spChg chg="mod">
          <ac:chgData name="Hessa Almasaad" userId="c30513dead2fa6c8" providerId="LiveId" clId="{EB72C31E-221E-4236-8D31-043475E71DDF}" dt="2021-04-22T19:57:42.215" v="436" actId="1076"/>
          <ac:spMkLst>
            <pc:docMk/>
            <pc:sldMk cId="0" sldId="294"/>
            <ac:spMk id="1697" creationId="{00000000-0000-0000-0000-000000000000}"/>
          </ac:spMkLst>
        </pc:spChg>
        <pc:spChg chg="del">
          <ac:chgData name="Hessa Almasaad" userId="c30513dead2fa6c8" providerId="LiveId" clId="{EB72C31E-221E-4236-8D31-043475E71DDF}" dt="2021-04-22T19:50:23.984" v="235" actId="478"/>
          <ac:spMkLst>
            <pc:docMk/>
            <pc:sldMk cId="0" sldId="294"/>
            <ac:spMk id="1698" creationId="{00000000-0000-0000-0000-000000000000}"/>
          </ac:spMkLst>
        </pc:spChg>
        <pc:spChg chg="mod">
          <ac:chgData name="Hessa Almasaad" userId="c30513dead2fa6c8" providerId="LiveId" clId="{EB72C31E-221E-4236-8D31-043475E71DDF}" dt="2021-04-22T20:01:28.319" v="479" actId="1076"/>
          <ac:spMkLst>
            <pc:docMk/>
            <pc:sldMk cId="0" sldId="294"/>
            <ac:spMk id="1700" creationId="{00000000-0000-0000-0000-000000000000}"/>
          </ac:spMkLst>
        </pc:spChg>
        <pc:spChg chg="del mod">
          <ac:chgData name="Hessa Almasaad" userId="c30513dead2fa6c8" providerId="LiveId" clId="{EB72C31E-221E-4236-8D31-043475E71DDF}" dt="2021-04-22T19:53:19.892" v="364" actId="478"/>
          <ac:spMkLst>
            <pc:docMk/>
            <pc:sldMk cId="0" sldId="294"/>
            <ac:spMk id="1701" creationId="{00000000-0000-0000-0000-000000000000}"/>
          </ac:spMkLst>
        </pc:spChg>
        <pc:spChg chg="mod">
          <ac:chgData name="Hessa Almasaad" userId="c30513dead2fa6c8" providerId="LiveId" clId="{EB72C31E-221E-4236-8D31-043475E71DDF}" dt="2021-04-22T19:58:23.455" v="443" actId="14100"/>
          <ac:spMkLst>
            <pc:docMk/>
            <pc:sldMk cId="0" sldId="294"/>
            <ac:spMk id="1703" creationId="{00000000-0000-0000-0000-000000000000}"/>
          </ac:spMkLst>
        </pc:spChg>
        <pc:spChg chg="del">
          <ac:chgData name="Hessa Almasaad" userId="c30513dead2fa6c8" providerId="LiveId" clId="{EB72C31E-221E-4236-8D31-043475E71DDF}" dt="2021-04-22T19:49:29.832" v="174" actId="478"/>
          <ac:spMkLst>
            <pc:docMk/>
            <pc:sldMk cId="0" sldId="294"/>
            <ac:spMk id="1704" creationId="{00000000-0000-0000-0000-000000000000}"/>
          </ac:spMkLst>
        </pc:spChg>
        <pc:grpChg chg="add mod">
          <ac:chgData name="Hessa Almasaad" userId="c30513dead2fa6c8" providerId="LiveId" clId="{EB72C31E-221E-4236-8D31-043475E71DDF}" dt="2021-04-22T19:56:54.918" v="431" actId="1076"/>
          <ac:grpSpMkLst>
            <pc:docMk/>
            <pc:sldMk cId="0" sldId="294"/>
            <ac:grpSpMk id="22" creationId="{A76F880A-026D-42C7-9421-B118A16905FC}"/>
          </ac:grpSpMkLst>
        </pc:grpChg>
        <pc:grpChg chg="mod">
          <ac:chgData name="Hessa Almasaad" userId="c30513dead2fa6c8" providerId="LiveId" clId="{EB72C31E-221E-4236-8D31-043475E71DDF}" dt="2021-04-22T19:58:23.892" v="444" actId="14100"/>
          <ac:grpSpMkLst>
            <pc:docMk/>
            <pc:sldMk cId="0" sldId="294"/>
            <ac:grpSpMk id="1692" creationId="{00000000-0000-0000-0000-000000000000}"/>
          </ac:grpSpMkLst>
        </pc:grpChg>
        <pc:grpChg chg="del">
          <ac:chgData name="Hessa Almasaad" userId="c30513dead2fa6c8" providerId="LiveId" clId="{EB72C31E-221E-4236-8D31-043475E71DDF}" dt="2021-04-22T19:52:06.509" v="299" actId="478"/>
          <ac:grpSpMkLst>
            <pc:docMk/>
            <pc:sldMk cId="0" sldId="294"/>
            <ac:grpSpMk id="1693" creationId="{00000000-0000-0000-0000-000000000000}"/>
          </ac:grpSpMkLst>
        </pc:grpChg>
        <pc:grpChg chg="del">
          <ac:chgData name="Hessa Almasaad" userId="c30513dead2fa6c8" providerId="LiveId" clId="{EB72C31E-221E-4236-8D31-043475E71DDF}" dt="2021-04-22T19:50:23.984" v="235" actId="478"/>
          <ac:grpSpMkLst>
            <pc:docMk/>
            <pc:sldMk cId="0" sldId="294"/>
            <ac:grpSpMk id="1696" creationId="{00000000-0000-0000-0000-000000000000}"/>
          </ac:grpSpMkLst>
        </pc:grpChg>
        <pc:grpChg chg="del">
          <ac:chgData name="Hessa Almasaad" userId="c30513dead2fa6c8" providerId="LiveId" clId="{EB72C31E-221E-4236-8D31-043475E71DDF}" dt="2021-04-22T19:53:19.892" v="364" actId="478"/>
          <ac:grpSpMkLst>
            <pc:docMk/>
            <pc:sldMk cId="0" sldId="294"/>
            <ac:grpSpMk id="1699" creationId="{00000000-0000-0000-0000-000000000000}"/>
          </ac:grpSpMkLst>
        </pc:grpChg>
        <pc:grpChg chg="del">
          <ac:chgData name="Hessa Almasaad" userId="c30513dead2fa6c8" providerId="LiveId" clId="{EB72C31E-221E-4236-8D31-043475E71DDF}" dt="2021-04-22T19:49:29.832" v="174" actId="478"/>
          <ac:grpSpMkLst>
            <pc:docMk/>
            <pc:sldMk cId="0" sldId="294"/>
            <ac:grpSpMk id="1702" creationId="{00000000-0000-0000-0000-000000000000}"/>
          </ac:grpSpMkLst>
        </pc:grpChg>
        <pc:picChg chg="del">
          <ac:chgData name="Hessa Almasaad" userId="c30513dead2fa6c8" providerId="LiveId" clId="{EB72C31E-221E-4236-8D31-043475E71DDF}" dt="2021-04-22T19:47:12.207" v="99" actId="478"/>
          <ac:picMkLst>
            <pc:docMk/>
            <pc:sldMk cId="0" sldId="294"/>
            <ac:picMk id="1690" creationId="{00000000-0000-0000-0000-000000000000}"/>
          </ac:picMkLst>
        </pc:picChg>
      </pc:sldChg>
      <pc:sldChg chg="add del">
        <pc:chgData name="Hessa Almasaad" userId="c30513dead2fa6c8" providerId="LiveId" clId="{EB72C31E-221E-4236-8D31-043475E71DDF}" dt="2021-04-24T02:15:45.700" v="798" actId="2696"/>
        <pc:sldMkLst>
          <pc:docMk/>
          <pc:sldMk cId="3047934614" sldId="295"/>
        </pc:sldMkLst>
      </pc:sldChg>
      <pc:sldChg chg="addSp delSp modSp add mod ord delAnim">
        <pc:chgData name="Hessa Almasaad" userId="c30513dead2fa6c8" providerId="LiveId" clId="{EB72C31E-221E-4236-8D31-043475E71DDF}" dt="2021-04-24T03:21:52.939" v="1190" actId="478"/>
        <pc:sldMkLst>
          <pc:docMk/>
          <pc:sldMk cId="3833668773" sldId="295"/>
        </pc:sldMkLst>
        <pc:spChg chg="mod">
          <ac:chgData name="Hessa Almasaad" userId="c30513dead2fa6c8" providerId="LiveId" clId="{EB72C31E-221E-4236-8D31-043475E71DDF}" dt="2021-04-24T02:57:54.353" v="992" actId="1076"/>
          <ac:spMkLst>
            <pc:docMk/>
            <pc:sldMk cId="3833668773" sldId="295"/>
            <ac:spMk id="11" creationId="{C84FE34B-98F1-489F-9F6E-9D00182ABB22}"/>
          </ac:spMkLst>
        </pc:spChg>
        <pc:spChg chg="del">
          <ac:chgData name="Hessa Almasaad" userId="c30513dead2fa6c8" providerId="LiveId" clId="{EB72C31E-221E-4236-8D31-043475E71DDF}" dt="2021-04-24T02:56:37.052" v="986" actId="478"/>
          <ac:spMkLst>
            <pc:docMk/>
            <pc:sldMk cId="3833668773" sldId="295"/>
            <ac:spMk id="18" creationId="{B96DBFE4-0879-4C7E-B783-1C907AA419C9}"/>
          </ac:spMkLst>
        </pc:spChg>
        <pc:spChg chg="del">
          <ac:chgData name="Hessa Almasaad" userId="c30513dead2fa6c8" providerId="LiveId" clId="{EB72C31E-221E-4236-8D31-043475E71DDF}" dt="2021-04-24T03:21:52.939" v="1190" actId="478"/>
          <ac:spMkLst>
            <pc:docMk/>
            <pc:sldMk cId="3833668773" sldId="295"/>
            <ac:spMk id="414" creationId="{00000000-0000-0000-0000-000000000000}"/>
          </ac:spMkLst>
        </pc:spChg>
        <pc:spChg chg="mod">
          <ac:chgData name="Hessa Almasaad" userId="c30513dead2fa6c8" providerId="LiveId" clId="{EB72C31E-221E-4236-8D31-043475E71DDF}" dt="2021-04-24T03:15:41.982" v="1160" actId="20577"/>
          <ac:spMkLst>
            <pc:docMk/>
            <pc:sldMk cId="3833668773" sldId="295"/>
            <ac:spMk id="421" creationId="{00000000-0000-0000-0000-000000000000}"/>
          </ac:spMkLst>
        </pc:spChg>
        <pc:picChg chg="add mod">
          <ac:chgData name="Hessa Almasaad" userId="c30513dead2fa6c8" providerId="LiveId" clId="{EB72C31E-221E-4236-8D31-043475E71DDF}" dt="2021-04-24T02:58:15.487" v="999" actId="1076"/>
          <ac:picMkLst>
            <pc:docMk/>
            <pc:sldMk cId="3833668773" sldId="295"/>
            <ac:picMk id="3" creationId="{1A10183C-13E2-4DEB-A947-0116CE893C69}"/>
          </ac:picMkLst>
        </pc:picChg>
        <pc:picChg chg="del">
          <ac:chgData name="Hessa Almasaad" userId="c30513dead2fa6c8" providerId="LiveId" clId="{EB72C31E-221E-4236-8D31-043475E71DDF}" dt="2021-04-24T02:56:33.432" v="985" actId="478"/>
          <ac:picMkLst>
            <pc:docMk/>
            <pc:sldMk cId="3833668773" sldId="295"/>
            <ac:picMk id="17" creationId="{63224B7A-85F2-4A1D-BF62-5B256882655B}"/>
          </ac:picMkLst>
        </pc:picChg>
      </pc:sldChg>
      <pc:sldChg chg="modSp add mod ord modTransition">
        <pc:chgData name="Hessa Almasaad" userId="c30513dead2fa6c8" providerId="LiveId" clId="{EB72C31E-221E-4236-8D31-043475E71DDF}" dt="2021-04-24T03:23:33.679" v="1202" actId="1076"/>
        <pc:sldMkLst>
          <pc:docMk/>
          <pc:sldMk cId="2103451823" sldId="296"/>
        </pc:sldMkLst>
        <pc:spChg chg="mod">
          <ac:chgData name="Hessa Almasaad" userId="c30513dead2fa6c8" providerId="LiveId" clId="{EB72C31E-221E-4236-8D31-043475E71DDF}" dt="2021-04-24T03:23:33.679" v="1202" actId="1076"/>
          <ac:spMkLst>
            <pc:docMk/>
            <pc:sldMk cId="2103451823" sldId="296"/>
            <ac:spMk id="112" creationId="{00000000-0000-0000-0000-000000000000}"/>
          </ac:spMkLst>
        </pc:spChg>
      </pc:sldChg>
      <pc:sldChg chg="delSp modSp add mod ord">
        <pc:chgData name="Hessa Almasaad" userId="c30513dead2fa6c8" providerId="LiveId" clId="{EB72C31E-221E-4236-8D31-043475E71DDF}" dt="2021-04-24T03:11:24.872" v="1132" actId="33524"/>
        <pc:sldMkLst>
          <pc:docMk/>
          <pc:sldMk cId="1981762315" sldId="297"/>
        </pc:sldMkLst>
        <pc:spChg chg="del">
          <ac:chgData name="Hessa Almasaad" userId="c30513dead2fa6c8" providerId="LiveId" clId="{EB72C31E-221E-4236-8D31-043475E71DDF}" dt="2021-04-24T03:09:14.671" v="1105" actId="478"/>
          <ac:spMkLst>
            <pc:docMk/>
            <pc:sldMk cId="1981762315" sldId="297"/>
            <ac:spMk id="17" creationId="{84BAE81C-CBB2-4CBC-8192-9FD2B4625DD8}"/>
          </ac:spMkLst>
        </pc:spChg>
        <pc:spChg chg="del">
          <ac:chgData name="Hessa Almasaad" userId="c30513dead2fa6c8" providerId="LiveId" clId="{EB72C31E-221E-4236-8D31-043475E71DDF}" dt="2021-04-24T03:09:12.156" v="1104" actId="478"/>
          <ac:spMkLst>
            <pc:docMk/>
            <pc:sldMk cId="1981762315" sldId="297"/>
            <ac:spMk id="18" creationId="{5BA2EDC7-2E63-4A70-9B4D-E81C45E566D2}"/>
          </ac:spMkLst>
        </pc:spChg>
        <pc:spChg chg="del">
          <ac:chgData name="Hessa Almasaad" userId="c30513dead2fa6c8" providerId="LiveId" clId="{EB72C31E-221E-4236-8D31-043475E71DDF}" dt="2021-04-24T03:09:17.649" v="1106" actId="478"/>
          <ac:spMkLst>
            <pc:docMk/>
            <pc:sldMk cId="1981762315" sldId="297"/>
            <ac:spMk id="19" creationId="{01892335-9163-4ECE-BD3E-779F8E54326A}"/>
          </ac:spMkLst>
        </pc:spChg>
        <pc:spChg chg="del">
          <ac:chgData name="Hessa Almasaad" userId="c30513dead2fa6c8" providerId="LiveId" clId="{EB72C31E-221E-4236-8D31-043475E71DDF}" dt="2021-04-24T03:09:20.498" v="1107" actId="478"/>
          <ac:spMkLst>
            <pc:docMk/>
            <pc:sldMk cId="1981762315" sldId="297"/>
            <ac:spMk id="20" creationId="{CD074674-0F01-4432-A217-FB422CD5C52B}"/>
          </ac:spMkLst>
        </pc:spChg>
        <pc:spChg chg="del">
          <ac:chgData name="Hessa Almasaad" userId="c30513dead2fa6c8" providerId="LiveId" clId="{EB72C31E-221E-4236-8D31-043475E71DDF}" dt="2021-04-24T03:09:25.569" v="1109" actId="478"/>
          <ac:spMkLst>
            <pc:docMk/>
            <pc:sldMk cId="1981762315" sldId="297"/>
            <ac:spMk id="21" creationId="{4D9275E6-5100-4A24-96BF-999E6E5F98B1}"/>
          </ac:spMkLst>
        </pc:spChg>
        <pc:spChg chg="del">
          <ac:chgData name="Hessa Almasaad" userId="c30513dead2fa6c8" providerId="LiveId" clId="{EB72C31E-221E-4236-8D31-043475E71DDF}" dt="2021-04-24T03:09:23.082" v="1108" actId="478"/>
          <ac:spMkLst>
            <pc:docMk/>
            <pc:sldMk cId="1981762315" sldId="297"/>
            <ac:spMk id="27" creationId="{89F7F330-F1A0-45CF-A91B-90E19A9EE6A1}"/>
          </ac:spMkLst>
        </pc:spChg>
        <pc:spChg chg="mod">
          <ac:chgData name="Hessa Almasaad" userId="c30513dead2fa6c8" providerId="LiveId" clId="{EB72C31E-221E-4236-8D31-043475E71DDF}" dt="2021-04-24T03:11:24.872" v="1132" actId="33524"/>
          <ac:spMkLst>
            <pc:docMk/>
            <pc:sldMk cId="1981762315" sldId="297"/>
            <ac:spMk id="1691" creationId="{00000000-0000-0000-0000-000000000000}"/>
          </ac:spMkLst>
        </pc:spChg>
        <pc:grpChg chg="del">
          <ac:chgData name="Hessa Almasaad" userId="c30513dead2fa6c8" providerId="LiveId" clId="{EB72C31E-221E-4236-8D31-043475E71DDF}" dt="2021-04-24T03:09:08.796" v="1103" actId="478"/>
          <ac:grpSpMkLst>
            <pc:docMk/>
            <pc:sldMk cId="1981762315" sldId="297"/>
            <ac:grpSpMk id="1692" creationId="{00000000-0000-0000-0000-000000000000}"/>
          </ac:grpSpMkLst>
        </pc:grpChg>
      </pc:sldChg>
      <pc:sldChg chg="modSp add mod ord modTransition">
        <pc:chgData name="Hessa Almasaad" userId="c30513dead2fa6c8" providerId="LiveId" clId="{EB72C31E-221E-4236-8D31-043475E71DDF}" dt="2021-04-24T03:23:45.177" v="1213" actId="1076"/>
        <pc:sldMkLst>
          <pc:docMk/>
          <pc:sldMk cId="2333617980" sldId="298"/>
        </pc:sldMkLst>
        <pc:spChg chg="mod">
          <ac:chgData name="Hessa Almasaad" userId="c30513dead2fa6c8" providerId="LiveId" clId="{EB72C31E-221E-4236-8D31-043475E71DDF}" dt="2021-04-24T03:23:45.177" v="1213" actId="1076"/>
          <ac:spMkLst>
            <pc:docMk/>
            <pc:sldMk cId="2333617980" sldId="298"/>
            <ac:spMk id="112" creationId="{00000000-0000-0000-0000-000000000000}"/>
          </ac:spMkLst>
        </pc:spChg>
      </pc:sldChg>
      <pc:sldChg chg="modSp add mod ord">
        <pc:chgData name="Hessa Almasaad" userId="c30513dead2fa6c8" providerId="LiveId" clId="{EB72C31E-221E-4236-8D31-043475E71DDF}" dt="2021-04-24T03:14:25.104" v="1157" actId="207"/>
        <pc:sldMkLst>
          <pc:docMk/>
          <pc:sldMk cId="3680342588" sldId="299"/>
        </pc:sldMkLst>
        <pc:spChg chg="mod">
          <ac:chgData name="Hessa Almasaad" userId="c30513dead2fa6c8" providerId="LiveId" clId="{EB72C31E-221E-4236-8D31-043475E71DDF}" dt="2021-04-24T03:14:25.104" v="1157" actId="207"/>
          <ac:spMkLst>
            <pc:docMk/>
            <pc:sldMk cId="3680342588" sldId="299"/>
            <ac:spMk id="1691" creationId="{00000000-0000-0000-0000-000000000000}"/>
          </ac:spMkLst>
        </pc:spChg>
      </pc:sldChg>
      <pc:sldMasterChg chg="delSldLayout">
        <pc:chgData name="Hessa Almasaad" userId="c30513dead2fa6c8" providerId="LiveId" clId="{EB72C31E-221E-4236-8D31-043475E71DDF}" dt="2021-04-24T03:21:04.559" v="1188" actId="2696"/>
        <pc:sldMasterMkLst>
          <pc:docMk/>
          <pc:sldMasterMk cId="0" sldId="2147483658"/>
        </pc:sldMasterMkLst>
        <pc:sldLayoutChg chg="del">
          <pc:chgData name="Hessa Almasaad" userId="c30513dead2fa6c8" providerId="LiveId" clId="{EB72C31E-221E-4236-8D31-043475E71DDF}" dt="2021-04-24T03:19:32.645" v="1165" actId="2696"/>
          <pc:sldLayoutMkLst>
            <pc:docMk/>
            <pc:sldMasterMk cId="0" sldId="2147483658"/>
            <pc:sldLayoutMk cId="0" sldId="2147483652"/>
          </pc:sldLayoutMkLst>
        </pc:sldLayoutChg>
        <pc:sldLayoutChg chg="del">
          <pc:chgData name="Hessa Almasaad" userId="c30513dead2fa6c8" providerId="LiveId" clId="{EB72C31E-221E-4236-8D31-043475E71DDF}" dt="2021-04-24T03:20:11.086" v="1174" actId="2696"/>
          <pc:sldLayoutMkLst>
            <pc:docMk/>
            <pc:sldMasterMk cId="0" sldId="2147483658"/>
            <pc:sldLayoutMk cId="0" sldId="2147483653"/>
          </pc:sldLayoutMkLst>
        </pc:sldLayoutChg>
        <pc:sldLayoutChg chg="del">
          <pc:chgData name="Hessa Almasaad" userId="c30513dead2fa6c8" providerId="LiveId" clId="{EB72C31E-221E-4236-8D31-043475E71DDF}" dt="2021-04-24T03:21:04.559" v="1188" actId="2696"/>
          <pc:sldLayoutMkLst>
            <pc:docMk/>
            <pc:sldMasterMk cId="0" sldId="2147483658"/>
            <pc:sldLayoutMk cId="0" sldId="2147483654"/>
          </pc:sldLayoutMkLst>
        </pc:sldLayoutChg>
        <pc:sldLayoutChg chg="del">
          <pc:chgData name="Hessa Almasaad" userId="c30513dead2fa6c8" providerId="LiveId" clId="{EB72C31E-221E-4236-8D31-043475E71DDF}" dt="2021-04-24T03:20:16.324" v="1175" actId="2696"/>
          <pc:sldLayoutMkLst>
            <pc:docMk/>
            <pc:sldMasterMk cId="0" sldId="2147483658"/>
            <pc:sldLayoutMk cId="0" sldId="2147483655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BC8F58-9CBB-43FC-9A42-19F0B4862322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SA"/>
        </a:p>
      </dgm:t>
    </dgm:pt>
    <dgm:pt modelId="{420FFAA5-21A2-4849-B1A3-75A1E9593DD4}">
      <dgm:prSet phldrT="[Text]"/>
      <dgm:spPr/>
      <dgm:t>
        <a:bodyPr/>
        <a:lstStyle/>
        <a:p>
          <a:pPr rtl="1"/>
          <a:r>
            <a:rPr lang="en-US" b="1" dirty="0">
              <a:latin typeface="Adobe Arabic" panose="02040503050201020203" pitchFamily="18" charset="-78"/>
              <a:cs typeface="Adobe Arabic" panose="02040503050201020203" pitchFamily="18" charset="-78"/>
            </a:rPr>
            <a:t>Entertainment</a:t>
          </a:r>
          <a:endParaRPr lang="ar-SA" dirty="0"/>
        </a:p>
      </dgm:t>
    </dgm:pt>
    <dgm:pt modelId="{35FB0BAE-268B-489B-84B8-04ED281E1CA0}" type="parTrans" cxnId="{2DCD4C0A-28F7-4556-AF1C-7414D97DEAF7}">
      <dgm:prSet/>
      <dgm:spPr/>
      <dgm:t>
        <a:bodyPr/>
        <a:lstStyle/>
        <a:p>
          <a:pPr rtl="1"/>
          <a:endParaRPr lang="ar-SA"/>
        </a:p>
      </dgm:t>
    </dgm:pt>
    <dgm:pt modelId="{52032DAC-5C7D-4243-A8B6-742AF5FDF514}" type="sibTrans" cxnId="{2DCD4C0A-28F7-4556-AF1C-7414D97DEAF7}">
      <dgm:prSet/>
      <dgm:spPr/>
      <dgm:t>
        <a:bodyPr/>
        <a:lstStyle/>
        <a:p>
          <a:pPr rtl="1"/>
          <a:endParaRPr lang="ar-SA"/>
        </a:p>
      </dgm:t>
    </dgm:pt>
    <dgm:pt modelId="{B15F9470-D118-46B7-89F9-598E99D86F00}">
      <dgm:prSet phldrT="[Text]" custT="1"/>
      <dgm:spPr/>
      <dgm:t>
        <a:bodyPr/>
        <a:lstStyle/>
        <a:p>
          <a:pPr rtl="1"/>
          <a:r>
            <a:rPr lang="en-US" sz="1600" b="1" dirty="0">
              <a:solidFill>
                <a:schemeClr val="accent5"/>
              </a:solidFill>
            </a:rPr>
            <a:t>Kids can have fun when they  using  the computers</a:t>
          </a:r>
          <a:endParaRPr lang="ar-SA" sz="1600" dirty="0">
            <a:solidFill>
              <a:schemeClr val="accent5"/>
            </a:solidFill>
          </a:endParaRPr>
        </a:p>
      </dgm:t>
    </dgm:pt>
    <dgm:pt modelId="{25E4735E-0E28-4917-A34F-1FA3C3366B2E}" type="parTrans" cxnId="{6FC9E91A-88A7-47C9-9C5D-0947C22A0E5B}">
      <dgm:prSet/>
      <dgm:spPr/>
      <dgm:t>
        <a:bodyPr/>
        <a:lstStyle/>
        <a:p>
          <a:pPr rtl="1"/>
          <a:endParaRPr lang="ar-SA"/>
        </a:p>
      </dgm:t>
    </dgm:pt>
    <dgm:pt modelId="{B6EA6AC4-154F-400B-AB96-4DD8891C50DE}" type="sibTrans" cxnId="{6FC9E91A-88A7-47C9-9C5D-0947C22A0E5B}">
      <dgm:prSet/>
      <dgm:spPr/>
      <dgm:t>
        <a:bodyPr/>
        <a:lstStyle/>
        <a:p>
          <a:pPr rtl="1"/>
          <a:endParaRPr lang="ar-SA"/>
        </a:p>
      </dgm:t>
    </dgm:pt>
    <dgm:pt modelId="{BED1741D-2E07-48E8-8C17-885D8ED582E1}">
      <dgm:prSet phldrT="[Text]"/>
      <dgm:spPr/>
      <dgm:t>
        <a:bodyPr/>
        <a:lstStyle/>
        <a:p>
          <a:pPr rtl="1"/>
          <a:r>
            <a:rPr lang="en-US" b="1" dirty="0">
              <a:latin typeface="Adobe Arabic" panose="02040503050201020203" pitchFamily="18" charset="-78"/>
              <a:cs typeface="Adobe Arabic" panose="02040503050201020203" pitchFamily="18" charset="-78"/>
            </a:rPr>
            <a:t>Education</a:t>
          </a:r>
          <a:endParaRPr lang="ar-SA" dirty="0"/>
        </a:p>
      </dgm:t>
    </dgm:pt>
    <dgm:pt modelId="{70F75650-B802-43FA-BFCA-AB7D589D3062}" type="parTrans" cxnId="{5A70B4B5-3A89-4135-A245-9CDBB115BD2B}">
      <dgm:prSet/>
      <dgm:spPr/>
      <dgm:t>
        <a:bodyPr/>
        <a:lstStyle/>
        <a:p>
          <a:pPr rtl="1"/>
          <a:endParaRPr lang="ar-SA"/>
        </a:p>
      </dgm:t>
    </dgm:pt>
    <dgm:pt modelId="{46AD5411-B517-47BF-A403-4E92C8BDC2DF}" type="sibTrans" cxnId="{5A70B4B5-3A89-4135-A245-9CDBB115BD2B}">
      <dgm:prSet/>
      <dgm:spPr/>
      <dgm:t>
        <a:bodyPr/>
        <a:lstStyle/>
        <a:p>
          <a:pPr rtl="1"/>
          <a:endParaRPr lang="ar-SA"/>
        </a:p>
      </dgm:t>
    </dgm:pt>
    <dgm:pt modelId="{79B4CCDC-344E-40F1-8417-D810F579AB24}">
      <dgm:prSet phldrT="[Text]" custT="1"/>
      <dgm:spPr/>
      <dgm:t>
        <a:bodyPr/>
        <a:lstStyle/>
        <a:p>
          <a:pPr rtl="1"/>
          <a:r>
            <a:rPr lang="en-US" sz="1600" b="1" dirty="0">
              <a:solidFill>
                <a:schemeClr val="accent5"/>
              </a:solidFill>
            </a:rPr>
            <a:t>In order to benefit from learning what works for them</a:t>
          </a:r>
          <a:endParaRPr lang="ar-SA" sz="1600" dirty="0">
            <a:solidFill>
              <a:schemeClr val="accent5"/>
            </a:solidFill>
          </a:endParaRPr>
        </a:p>
      </dgm:t>
    </dgm:pt>
    <dgm:pt modelId="{1BD32F30-9F3C-46A2-8290-5CEBD96639F7}" type="parTrans" cxnId="{27F26C49-25FD-4422-8352-E611527B2F91}">
      <dgm:prSet/>
      <dgm:spPr/>
      <dgm:t>
        <a:bodyPr/>
        <a:lstStyle/>
        <a:p>
          <a:pPr rtl="1"/>
          <a:endParaRPr lang="ar-SA"/>
        </a:p>
      </dgm:t>
    </dgm:pt>
    <dgm:pt modelId="{930F2936-AD7A-44D1-A44F-C4E0D6D9A001}" type="sibTrans" cxnId="{27F26C49-25FD-4422-8352-E611527B2F91}">
      <dgm:prSet/>
      <dgm:spPr/>
      <dgm:t>
        <a:bodyPr/>
        <a:lstStyle/>
        <a:p>
          <a:pPr rtl="1"/>
          <a:endParaRPr lang="ar-SA"/>
        </a:p>
      </dgm:t>
    </dgm:pt>
    <dgm:pt modelId="{844C854B-80AA-400B-8605-254BCB4FAA9F}" type="pres">
      <dgm:prSet presAssocID="{7CBC8F58-9CBB-43FC-9A42-19F0B486232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172AD68-EE6F-4354-98A5-9AAF33C91CC9}" type="pres">
      <dgm:prSet presAssocID="{420FFAA5-21A2-4849-B1A3-75A1E9593DD4}" presName="root" presStyleCnt="0"/>
      <dgm:spPr/>
    </dgm:pt>
    <dgm:pt modelId="{8EA7C84B-112F-4307-910C-4803028E3533}" type="pres">
      <dgm:prSet presAssocID="{420FFAA5-21A2-4849-B1A3-75A1E9593DD4}" presName="rootComposite" presStyleCnt="0"/>
      <dgm:spPr/>
    </dgm:pt>
    <dgm:pt modelId="{2C31531C-3DFF-40BE-9ED9-F62F5F2842AC}" type="pres">
      <dgm:prSet presAssocID="{420FFAA5-21A2-4849-B1A3-75A1E9593DD4}" presName="rootText" presStyleLbl="node1" presStyleIdx="0" presStyleCnt="2"/>
      <dgm:spPr/>
    </dgm:pt>
    <dgm:pt modelId="{C8F2D7CB-1BD0-462E-8C02-324ADD27B721}" type="pres">
      <dgm:prSet presAssocID="{420FFAA5-21A2-4849-B1A3-75A1E9593DD4}" presName="rootConnector" presStyleLbl="node1" presStyleIdx="0" presStyleCnt="2"/>
      <dgm:spPr/>
    </dgm:pt>
    <dgm:pt modelId="{72854C0F-3AC3-45B7-A840-B125FB119DAD}" type="pres">
      <dgm:prSet presAssocID="{420FFAA5-21A2-4849-B1A3-75A1E9593DD4}" presName="childShape" presStyleCnt="0"/>
      <dgm:spPr/>
    </dgm:pt>
    <dgm:pt modelId="{D073744A-0CB0-4BD4-85DA-864B62319242}" type="pres">
      <dgm:prSet presAssocID="{25E4735E-0E28-4917-A34F-1FA3C3366B2E}" presName="Name13" presStyleLbl="parChTrans1D2" presStyleIdx="0" presStyleCnt="2"/>
      <dgm:spPr/>
    </dgm:pt>
    <dgm:pt modelId="{5672EC24-F010-4AC9-BE1D-084460EB31D6}" type="pres">
      <dgm:prSet presAssocID="{B15F9470-D118-46B7-89F9-598E99D86F00}" presName="childText" presStyleLbl="bgAcc1" presStyleIdx="0" presStyleCnt="2">
        <dgm:presLayoutVars>
          <dgm:bulletEnabled val="1"/>
        </dgm:presLayoutVars>
      </dgm:prSet>
      <dgm:spPr/>
    </dgm:pt>
    <dgm:pt modelId="{F4F00B5B-0816-4E86-9318-AC2EAFCB267E}" type="pres">
      <dgm:prSet presAssocID="{BED1741D-2E07-48E8-8C17-885D8ED582E1}" presName="root" presStyleCnt="0"/>
      <dgm:spPr/>
    </dgm:pt>
    <dgm:pt modelId="{FF094B30-95D5-4389-A2E2-EEDACEB9763F}" type="pres">
      <dgm:prSet presAssocID="{BED1741D-2E07-48E8-8C17-885D8ED582E1}" presName="rootComposite" presStyleCnt="0"/>
      <dgm:spPr/>
    </dgm:pt>
    <dgm:pt modelId="{E6207EF7-4A0E-4F25-AE07-DE000A879372}" type="pres">
      <dgm:prSet presAssocID="{BED1741D-2E07-48E8-8C17-885D8ED582E1}" presName="rootText" presStyleLbl="node1" presStyleIdx="1" presStyleCnt="2"/>
      <dgm:spPr/>
    </dgm:pt>
    <dgm:pt modelId="{A405CD5E-DD58-46E8-A0CF-D8A59263F369}" type="pres">
      <dgm:prSet presAssocID="{BED1741D-2E07-48E8-8C17-885D8ED582E1}" presName="rootConnector" presStyleLbl="node1" presStyleIdx="1" presStyleCnt="2"/>
      <dgm:spPr/>
    </dgm:pt>
    <dgm:pt modelId="{7D8FE52A-2AE7-4F57-91F5-F78C2FD6F02C}" type="pres">
      <dgm:prSet presAssocID="{BED1741D-2E07-48E8-8C17-885D8ED582E1}" presName="childShape" presStyleCnt="0"/>
      <dgm:spPr/>
    </dgm:pt>
    <dgm:pt modelId="{8186681C-E716-4A84-9D34-6C274C19766A}" type="pres">
      <dgm:prSet presAssocID="{1BD32F30-9F3C-46A2-8290-5CEBD96639F7}" presName="Name13" presStyleLbl="parChTrans1D2" presStyleIdx="1" presStyleCnt="2"/>
      <dgm:spPr/>
    </dgm:pt>
    <dgm:pt modelId="{9643D1B0-50A0-477A-AB3E-14D84D110E4C}" type="pres">
      <dgm:prSet presAssocID="{79B4CCDC-344E-40F1-8417-D810F579AB24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2DCD4C0A-28F7-4556-AF1C-7414D97DEAF7}" srcId="{7CBC8F58-9CBB-43FC-9A42-19F0B4862322}" destId="{420FFAA5-21A2-4849-B1A3-75A1E9593DD4}" srcOrd="0" destOrd="0" parTransId="{35FB0BAE-268B-489B-84B8-04ED281E1CA0}" sibTransId="{52032DAC-5C7D-4243-A8B6-742AF5FDF514}"/>
    <dgm:cxn modelId="{6FC9E91A-88A7-47C9-9C5D-0947C22A0E5B}" srcId="{420FFAA5-21A2-4849-B1A3-75A1E9593DD4}" destId="{B15F9470-D118-46B7-89F9-598E99D86F00}" srcOrd="0" destOrd="0" parTransId="{25E4735E-0E28-4917-A34F-1FA3C3366B2E}" sibTransId="{B6EA6AC4-154F-400B-AB96-4DD8891C50DE}"/>
    <dgm:cxn modelId="{3A9F812C-2817-4A98-ABB9-C9812029BFA4}" type="presOf" srcId="{BED1741D-2E07-48E8-8C17-885D8ED582E1}" destId="{E6207EF7-4A0E-4F25-AE07-DE000A879372}" srcOrd="0" destOrd="0" presId="urn:microsoft.com/office/officeart/2005/8/layout/hierarchy3"/>
    <dgm:cxn modelId="{F06A1962-B61F-48FF-A6D9-FA6CC0646BA7}" type="presOf" srcId="{1BD32F30-9F3C-46A2-8290-5CEBD96639F7}" destId="{8186681C-E716-4A84-9D34-6C274C19766A}" srcOrd="0" destOrd="0" presId="urn:microsoft.com/office/officeart/2005/8/layout/hierarchy3"/>
    <dgm:cxn modelId="{8B936163-0F98-4A2C-96D9-B2035A429C2D}" type="presOf" srcId="{79B4CCDC-344E-40F1-8417-D810F579AB24}" destId="{9643D1B0-50A0-477A-AB3E-14D84D110E4C}" srcOrd="0" destOrd="0" presId="urn:microsoft.com/office/officeart/2005/8/layout/hierarchy3"/>
    <dgm:cxn modelId="{014BF263-D775-4B77-B9DF-3F62DECF2B65}" type="presOf" srcId="{7CBC8F58-9CBB-43FC-9A42-19F0B4862322}" destId="{844C854B-80AA-400B-8605-254BCB4FAA9F}" srcOrd="0" destOrd="0" presId="urn:microsoft.com/office/officeart/2005/8/layout/hierarchy3"/>
    <dgm:cxn modelId="{27F26C49-25FD-4422-8352-E611527B2F91}" srcId="{BED1741D-2E07-48E8-8C17-885D8ED582E1}" destId="{79B4CCDC-344E-40F1-8417-D810F579AB24}" srcOrd="0" destOrd="0" parTransId="{1BD32F30-9F3C-46A2-8290-5CEBD96639F7}" sibTransId="{930F2936-AD7A-44D1-A44F-C4E0D6D9A001}"/>
    <dgm:cxn modelId="{792C9898-87CB-44C7-B82F-C33DB46BE51A}" type="presOf" srcId="{B15F9470-D118-46B7-89F9-598E99D86F00}" destId="{5672EC24-F010-4AC9-BE1D-084460EB31D6}" srcOrd="0" destOrd="0" presId="urn:microsoft.com/office/officeart/2005/8/layout/hierarchy3"/>
    <dgm:cxn modelId="{97B9B6A1-681C-4234-9A01-F65E278676F8}" type="presOf" srcId="{25E4735E-0E28-4917-A34F-1FA3C3366B2E}" destId="{D073744A-0CB0-4BD4-85DA-864B62319242}" srcOrd="0" destOrd="0" presId="urn:microsoft.com/office/officeart/2005/8/layout/hierarchy3"/>
    <dgm:cxn modelId="{8AD375AE-7E44-44E1-BF04-46B511704CF3}" type="presOf" srcId="{420FFAA5-21A2-4849-B1A3-75A1E9593DD4}" destId="{2C31531C-3DFF-40BE-9ED9-F62F5F2842AC}" srcOrd="0" destOrd="0" presId="urn:microsoft.com/office/officeart/2005/8/layout/hierarchy3"/>
    <dgm:cxn modelId="{5A70B4B5-3A89-4135-A245-9CDBB115BD2B}" srcId="{7CBC8F58-9CBB-43FC-9A42-19F0B4862322}" destId="{BED1741D-2E07-48E8-8C17-885D8ED582E1}" srcOrd="1" destOrd="0" parTransId="{70F75650-B802-43FA-BFCA-AB7D589D3062}" sibTransId="{46AD5411-B517-47BF-A403-4E92C8BDC2DF}"/>
    <dgm:cxn modelId="{755F2BCA-A23E-4505-B1CB-F04339F22A97}" type="presOf" srcId="{420FFAA5-21A2-4849-B1A3-75A1E9593DD4}" destId="{C8F2D7CB-1BD0-462E-8C02-324ADD27B721}" srcOrd="1" destOrd="0" presId="urn:microsoft.com/office/officeart/2005/8/layout/hierarchy3"/>
    <dgm:cxn modelId="{697443D7-D7FF-4B99-81BA-BC65F6A7C451}" type="presOf" srcId="{BED1741D-2E07-48E8-8C17-885D8ED582E1}" destId="{A405CD5E-DD58-46E8-A0CF-D8A59263F369}" srcOrd="1" destOrd="0" presId="urn:microsoft.com/office/officeart/2005/8/layout/hierarchy3"/>
    <dgm:cxn modelId="{3EEA797C-F22A-4EB4-AF2A-372C62088BF8}" type="presParOf" srcId="{844C854B-80AA-400B-8605-254BCB4FAA9F}" destId="{2172AD68-EE6F-4354-98A5-9AAF33C91CC9}" srcOrd="0" destOrd="0" presId="urn:microsoft.com/office/officeart/2005/8/layout/hierarchy3"/>
    <dgm:cxn modelId="{2C791FEF-AF07-43A2-A0AC-114A58EFC5B1}" type="presParOf" srcId="{2172AD68-EE6F-4354-98A5-9AAF33C91CC9}" destId="{8EA7C84B-112F-4307-910C-4803028E3533}" srcOrd="0" destOrd="0" presId="urn:microsoft.com/office/officeart/2005/8/layout/hierarchy3"/>
    <dgm:cxn modelId="{CFA22506-930C-4D83-AE0A-1B0D83578EE4}" type="presParOf" srcId="{8EA7C84B-112F-4307-910C-4803028E3533}" destId="{2C31531C-3DFF-40BE-9ED9-F62F5F2842AC}" srcOrd="0" destOrd="0" presId="urn:microsoft.com/office/officeart/2005/8/layout/hierarchy3"/>
    <dgm:cxn modelId="{E2024E84-6BCA-4CDE-929C-2356EA2A6733}" type="presParOf" srcId="{8EA7C84B-112F-4307-910C-4803028E3533}" destId="{C8F2D7CB-1BD0-462E-8C02-324ADD27B721}" srcOrd="1" destOrd="0" presId="urn:microsoft.com/office/officeart/2005/8/layout/hierarchy3"/>
    <dgm:cxn modelId="{9F95A6D8-AE90-420A-9B1C-DEDFB0854A56}" type="presParOf" srcId="{2172AD68-EE6F-4354-98A5-9AAF33C91CC9}" destId="{72854C0F-3AC3-45B7-A840-B125FB119DAD}" srcOrd="1" destOrd="0" presId="urn:microsoft.com/office/officeart/2005/8/layout/hierarchy3"/>
    <dgm:cxn modelId="{CE4C104C-A15B-4851-BBF9-38BD38B8AD46}" type="presParOf" srcId="{72854C0F-3AC3-45B7-A840-B125FB119DAD}" destId="{D073744A-0CB0-4BD4-85DA-864B62319242}" srcOrd="0" destOrd="0" presId="urn:microsoft.com/office/officeart/2005/8/layout/hierarchy3"/>
    <dgm:cxn modelId="{EBA596E0-C5CC-42B7-A051-443D72F0FF4B}" type="presParOf" srcId="{72854C0F-3AC3-45B7-A840-B125FB119DAD}" destId="{5672EC24-F010-4AC9-BE1D-084460EB31D6}" srcOrd="1" destOrd="0" presId="urn:microsoft.com/office/officeart/2005/8/layout/hierarchy3"/>
    <dgm:cxn modelId="{9DEE2DF5-3E4E-4B10-9FF3-1CFC9D5C32B1}" type="presParOf" srcId="{844C854B-80AA-400B-8605-254BCB4FAA9F}" destId="{F4F00B5B-0816-4E86-9318-AC2EAFCB267E}" srcOrd="1" destOrd="0" presId="urn:microsoft.com/office/officeart/2005/8/layout/hierarchy3"/>
    <dgm:cxn modelId="{3718B656-0C92-4C5E-B91F-5933AD359F05}" type="presParOf" srcId="{F4F00B5B-0816-4E86-9318-AC2EAFCB267E}" destId="{FF094B30-95D5-4389-A2E2-EEDACEB9763F}" srcOrd="0" destOrd="0" presId="urn:microsoft.com/office/officeart/2005/8/layout/hierarchy3"/>
    <dgm:cxn modelId="{90C750A9-09ED-4F2A-ACD4-899CF698A9FB}" type="presParOf" srcId="{FF094B30-95D5-4389-A2E2-EEDACEB9763F}" destId="{E6207EF7-4A0E-4F25-AE07-DE000A879372}" srcOrd="0" destOrd="0" presId="urn:microsoft.com/office/officeart/2005/8/layout/hierarchy3"/>
    <dgm:cxn modelId="{736C39BC-AE90-40C8-A782-434CA115BDC5}" type="presParOf" srcId="{FF094B30-95D5-4389-A2E2-EEDACEB9763F}" destId="{A405CD5E-DD58-46E8-A0CF-D8A59263F369}" srcOrd="1" destOrd="0" presId="urn:microsoft.com/office/officeart/2005/8/layout/hierarchy3"/>
    <dgm:cxn modelId="{DC2B37FA-8AEC-4698-A21A-9CC6D1D62D7A}" type="presParOf" srcId="{F4F00B5B-0816-4E86-9318-AC2EAFCB267E}" destId="{7D8FE52A-2AE7-4F57-91F5-F78C2FD6F02C}" srcOrd="1" destOrd="0" presId="urn:microsoft.com/office/officeart/2005/8/layout/hierarchy3"/>
    <dgm:cxn modelId="{63B420E0-5261-499A-B2B1-1EBD0BB936A7}" type="presParOf" srcId="{7D8FE52A-2AE7-4F57-91F5-F78C2FD6F02C}" destId="{8186681C-E716-4A84-9D34-6C274C19766A}" srcOrd="0" destOrd="0" presId="urn:microsoft.com/office/officeart/2005/8/layout/hierarchy3"/>
    <dgm:cxn modelId="{B3EB57A1-DFAD-4579-AD47-AC1241D34E25}" type="presParOf" srcId="{7D8FE52A-2AE7-4F57-91F5-F78C2FD6F02C}" destId="{9643D1B0-50A0-477A-AB3E-14D84D110E4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62FDF4-8CE9-41F2-ADCA-312F542031DE}" type="doc">
      <dgm:prSet loTypeId="urn:microsoft.com/office/officeart/2005/8/layout/target1" loCatId="relationship" qsTypeId="urn:microsoft.com/office/officeart/2005/8/quickstyle/simple2" qsCatId="simple" csTypeId="urn:microsoft.com/office/officeart/2005/8/colors/colorful1" csCatId="colorful" phldr="1"/>
      <dgm:spPr/>
    </dgm:pt>
    <dgm:pt modelId="{ABAC106C-3C93-4C1E-8A2E-7E30A53666E7}">
      <dgm:prSet phldrT="[Text]" custT="1"/>
      <dgm:spPr/>
      <dgm:t>
        <a:bodyPr/>
        <a:lstStyle/>
        <a:p>
          <a:pPr algn="ctr" rtl="1"/>
          <a:r>
            <a:rPr lang="ar-SA" sz="2400" b="1" dirty="0">
              <a:solidFill>
                <a:schemeClr val="accent1">
                  <a:lumMod val="60000"/>
                  <a:lumOff val="40000"/>
                </a:schemeClr>
              </a:solidFill>
            </a:rPr>
            <a:t>أختبر نفسك</a:t>
          </a:r>
        </a:p>
      </dgm:t>
    </dgm:pt>
    <dgm:pt modelId="{148437F1-0A19-4932-BB5F-6190E803F2FD}" type="parTrans" cxnId="{E573B619-E589-4570-B5FA-945D697F0424}">
      <dgm:prSet/>
      <dgm:spPr/>
      <dgm:t>
        <a:bodyPr/>
        <a:lstStyle/>
        <a:p>
          <a:pPr rtl="1"/>
          <a:endParaRPr lang="ar-SA"/>
        </a:p>
      </dgm:t>
    </dgm:pt>
    <dgm:pt modelId="{3447371F-E8AB-4575-A8D7-F41BEFBE54A1}" type="sibTrans" cxnId="{E573B619-E589-4570-B5FA-945D697F0424}">
      <dgm:prSet/>
      <dgm:spPr/>
      <dgm:t>
        <a:bodyPr/>
        <a:lstStyle/>
        <a:p>
          <a:pPr rtl="1"/>
          <a:endParaRPr lang="ar-SA"/>
        </a:p>
      </dgm:t>
    </dgm:pt>
    <dgm:pt modelId="{89EFC376-C97B-40A1-B93B-92F81959F9AC}">
      <dgm:prSet phldrT="[Text]" custT="1"/>
      <dgm:spPr/>
      <dgm:t>
        <a:bodyPr/>
        <a:lstStyle/>
        <a:p>
          <a:pPr rtl="1"/>
          <a:r>
            <a:rPr lang="ar-SA" sz="3200" b="1" dirty="0">
              <a:solidFill>
                <a:schemeClr val="accent1">
                  <a:lumMod val="60000"/>
                  <a:lumOff val="40000"/>
                </a:schemeClr>
              </a:solidFill>
            </a:rPr>
            <a:t>تعلم</a:t>
          </a:r>
        </a:p>
      </dgm:t>
    </dgm:pt>
    <dgm:pt modelId="{7AF1903B-6995-402D-8BD2-0C666EF15476}" type="parTrans" cxnId="{A6BC41F2-AA5D-46B3-955A-A377B70EC0C7}">
      <dgm:prSet/>
      <dgm:spPr/>
      <dgm:t>
        <a:bodyPr/>
        <a:lstStyle/>
        <a:p>
          <a:pPr rtl="1"/>
          <a:endParaRPr lang="ar-SA"/>
        </a:p>
      </dgm:t>
    </dgm:pt>
    <dgm:pt modelId="{9E1FBE1A-571E-490B-9CBC-0105CE0524E0}" type="sibTrans" cxnId="{A6BC41F2-AA5D-46B3-955A-A377B70EC0C7}">
      <dgm:prSet/>
      <dgm:spPr/>
      <dgm:t>
        <a:bodyPr/>
        <a:lstStyle/>
        <a:p>
          <a:pPr rtl="1"/>
          <a:endParaRPr lang="ar-SA"/>
        </a:p>
      </dgm:t>
    </dgm:pt>
    <dgm:pt modelId="{23DDA7E6-2A94-4966-BB8C-270D9D3E6B20}">
      <dgm:prSet phldrT="[Text]" custT="1"/>
      <dgm:spPr/>
      <dgm:t>
        <a:bodyPr/>
        <a:lstStyle/>
        <a:p>
          <a:pPr algn="ctr" rtl="1"/>
          <a:r>
            <a:rPr lang="ar-SA" sz="2400" b="1" dirty="0">
              <a:solidFill>
                <a:schemeClr val="accent1">
                  <a:lumMod val="60000"/>
                  <a:lumOff val="40000"/>
                </a:schemeClr>
              </a:solidFill>
            </a:rPr>
            <a:t>عالم القصص</a:t>
          </a:r>
        </a:p>
      </dgm:t>
    </dgm:pt>
    <dgm:pt modelId="{C5EED90A-DC1C-4E44-8DD0-16BAAC82FAE3}" type="parTrans" cxnId="{E5CFF033-2C64-4279-A1A0-CA410CE3C6AC}">
      <dgm:prSet/>
      <dgm:spPr/>
      <dgm:t>
        <a:bodyPr/>
        <a:lstStyle/>
        <a:p>
          <a:pPr rtl="1"/>
          <a:endParaRPr lang="ar-SA"/>
        </a:p>
      </dgm:t>
    </dgm:pt>
    <dgm:pt modelId="{37A40B24-1019-4E48-8864-5414C5C12654}" type="sibTrans" cxnId="{E5CFF033-2C64-4279-A1A0-CA410CE3C6AC}">
      <dgm:prSet/>
      <dgm:spPr/>
      <dgm:t>
        <a:bodyPr/>
        <a:lstStyle/>
        <a:p>
          <a:pPr rtl="1"/>
          <a:endParaRPr lang="ar-SA"/>
        </a:p>
      </dgm:t>
    </dgm:pt>
    <dgm:pt modelId="{7A7866AF-9CD1-4CD6-B93F-199148F8BB83}" type="pres">
      <dgm:prSet presAssocID="{8662FDF4-8CE9-41F2-ADCA-312F542031DE}" presName="composite" presStyleCnt="0">
        <dgm:presLayoutVars>
          <dgm:chMax val="5"/>
          <dgm:dir/>
          <dgm:resizeHandles val="exact"/>
        </dgm:presLayoutVars>
      </dgm:prSet>
      <dgm:spPr/>
    </dgm:pt>
    <dgm:pt modelId="{9C2642FE-1C9E-4198-91D4-FA832B711EC8}" type="pres">
      <dgm:prSet presAssocID="{ABAC106C-3C93-4C1E-8A2E-7E30A53666E7}" presName="circle1" presStyleLbl="lnNode1" presStyleIdx="0" presStyleCnt="3"/>
      <dgm:spPr/>
    </dgm:pt>
    <dgm:pt modelId="{4513429A-83B3-4F18-BF4B-9BC5FFDAE764}" type="pres">
      <dgm:prSet presAssocID="{ABAC106C-3C93-4C1E-8A2E-7E30A53666E7}" presName="text1" presStyleLbl="revTx" presStyleIdx="0" presStyleCnt="3" custScaleX="140995">
        <dgm:presLayoutVars>
          <dgm:bulletEnabled val="1"/>
        </dgm:presLayoutVars>
      </dgm:prSet>
      <dgm:spPr/>
    </dgm:pt>
    <dgm:pt modelId="{B73C4B38-A8EB-4840-A923-3A1B5296E9C4}" type="pres">
      <dgm:prSet presAssocID="{ABAC106C-3C93-4C1E-8A2E-7E30A53666E7}" presName="line1" presStyleLbl="callout" presStyleIdx="0" presStyleCnt="6"/>
      <dgm:spPr/>
    </dgm:pt>
    <dgm:pt modelId="{0786C437-7361-4EED-B926-F1493FC168B4}" type="pres">
      <dgm:prSet presAssocID="{ABAC106C-3C93-4C1E-8A2E-7E30A53666E7}" presName="d1" presStyleLbl="callout" presStyleIdx="1" presStyleCnt="6"/>
      <dgm:spPr/>
    </dgm:pt>
    <dgm:pt modelId="{32904117-C65E-41CB-B223-DC40117F42D9}" type="pres">
      <dgm:prSet presAssocID="{89EFC376-C97B-40A1-B93B-92F81959F9AC}" presName="circle2" presStyleLbl="lnNode1" presStyleIdx="1" presStyleCnt="3"/>
      <dgm:spPr/>
    </dgm:pt>
    <dgm:pt modelId="{4B9C5F07-515E-4C4F-9D9A-198F19A9CFA9}" type="pres">
      <dgm:prSet presAssocID="{89EFC376-C97B-40A1-B93B-92F81959F9AC}" presName="text2" presStyleLbl="revTx" presStyleIdx="1" presStyleCnt="3">
        <dgm:presLayoutVars>
          <dgm:bulletEnabled val="1"/>
        </dgm:presLayoutVars>
      </dgm:prSet>
      <dgm:spPr/>
    </dgm:pt>
    <dgm:pt modelId="{8563815C-3F6E-44FB-9469-B2DA4414FB4F}" type="pres">
      <dgm:prSet presAssocID="{89EFC376-C97B-40A1-B93B-92F81959F9AC}" presName="line2" presStyleLbl="callout" presStyleIdx="2" presStyleCnt="6"/>
      <dgm:spPr/>
    </dgm:pt>
    <dgm:pt modelId="{5DFDC7D1-50A4-4A7A-8F71-89AC604CA6F1}" type="pres">
      <dgm:prSet presAssocID="{89EFC376-C97B-40A1-B93B-92F81959F9AC}" presName="d2" presStyleLbl="callout" presStyleIdx="3" presStyleCnt="6"/>
      <dgm:spPr/>
    </dgm:pt>
    <dgm:pt modelId="{36CE925C-AE67-48D2-BB37-59C7B3222C9E}" type="pres">
      <dgm:prSet presAssocID="{23DDA7E6-2A94-4966-BB8C-270D9D3E6B20}" presName="circle3" presStyleLbl="lnNode1" presStyleIdx="2" presStyleCnt="3"/>
      <dgm:spPr/>
    </dgm:pt>
    <dgm:pt modelId="{5BB0038D-9293-485A-84D2-513ECDC5142E}" type="pres">
      <dgm:prSet presAssocID="{23DDA7E6-2A94-4966-BB8C-270D9D3E6B20}" presName="text3" presStyleLbl="revTx" presStyleIdx="2" presStyleCnt="3" custScaleX="152280">
        <dgm:presLayoutVars>
          <dgm:bulletEnabled val="1"/>
        </dgm:presLayoutVars>
      </dgm:prSet>
      <dgm:spPr/>
    </dgm:pt>
    <dgm:pt modelId="{0C38339D-D495-4D0E-B4DB-3E0AB2AC7CD6}" type="pres">
      <dgm:prSet presAssocID="{23DDA7E6-2A94-4966-BB8C-270D9D3E6B20}" presName="line3" presStyleLbl="callout" presStyleIdx="4" presStyleCnt="6"/>
      <dgm:spPr/>
    </dgm:pt>
    <dgm:pt modelId="{26A42E68-911F-425B-BD35-EF4F00B434C9}" type="pres">
      <dgm:prSet presAssocID="{23DDA7E6-2A94-4966-BB8C-270D9D3E6B20}" presName="d3" presStyleLbl="callout" presStyleIdx="5" presStyleCnt="6"/>
      <dgm:spPr/>
    </dgm:pt>
  </dgm:ptLst>
  <dgm:cxnLst>
    <dgm:cxn modelId="{EF6C8C18-AE62-440A-94BF-9C6642AE3FAE}" type="presOf" srcId="{ABAC106C-3C93-4C1E-8A2E-7E30A53666E7}" destId="{4513429A-83B3-4F18-BF4B-9BC5FFDAE764}" srcOrd="0" destOrd="0" presId="urn:microsoft.com/office/officeart/2005/8/layout/target1"/>
    <dgm:cxn modelId="{E573B619-E589-4570-B5FA-945D697F0424}" srcId="{8662FDF4-8CE9-41F2-ADCA-312F542031DE}" destId="{ABAC106C-3C93-4C1E-8A2E-7E30A53666E7}" srcOrd="0" destOrd="0" parTransId="{148437F1-0A19-4932-BB5F-6190E803F2FD}" sibTransId="{3447371F-E8AB-4575-A8D7-F41BEFBE54A1}"/>
    <dgm:cxn modelId="{E5CFF033-2C64-4279-A1A0-CA410CE3C6AC}" srcId="{8662FDF4-8CE9-41F2-ADCA-312F542031DE}" destId="{23DDA7E6-2A94-4966-BB8C-270D9D3E6B20}" srcOrd="2" destOrd="0" parTransId="{C5EED90A-DC1C-4E44-8DD0-16BAAC82FAE3}" sibTransId="{37A40B24-1019-4E48-8864-5414C5C12654}"/>
    <dgm:cxn modelId="{B3C5EA5E-5060-4860-9F7D-92AB37D02496}" type="presOf" srcId="{23DDA7E6-2A94-4966-BB8C-270D9D3E6B20}" destId="{5BB0038D-9293-485A-84D2-513ECDC5142E}" srcOrd="0" destOrd="0" presId="urn:microsoft.com/office/officeart/2005/8/layout/target1"/>
    <dgm:cxn modelId="{C5F00F85-BD1E-40B0-B7FB-1A1E0E9F113F}" type="presOf" srcId="{8662FDF4-8CE9-41F2-ADCA-312F542031DE}" destId="{7A7866AF-9CD1-4CD6-B93F-199148F8BB83}" srcOrd="0" destOrd="0" presId="urn:microsoft.com/office/officeart/2005/8/layout/target1"/>
    <dgm:cxn modelId="{B7C80FB6-CBBC-431C-843A-AD1085DC45B2}" type="presOf" srcId="{89EFC376-C97B-40A1-B93B-92F81959F9AC}" destId="{4B9C5F07-515E-4C4F-9D9A-198F19A9CFA9}" srcOrd="0" destOrd="0" presId="urn:microsoft.com/office/officeart/2005/8/layout/target1"/>
    <dgm:cxn modelId="{A6BC41F2-AA5D-46B3-955A-A377B70EC0C7}" srcId="{8662FDF4-8CE9-41F2-ADCA-312F542031DE}" destId="{89EFC376-C97B-40A1-B93B-92F81959F9AC}" srcOrd="1" destOrd="0" parTransId="{7AF1903B-6995-402D-8BD2-0C666EF15476}" sibTransId="{9E1FBE1A-571E-490B-9CBC-0105CE0524E0}"/>
    <dgm:cxn modelId="{F4789E21-E092-431C-8D72-699AE490A366}" type="presParOf" srcId="{7A7866AF-9CD1-4CD6-B93F-199148F8BB83}" destId="{9C2642FE-1C9E-4198-91D4-FA832B711EC8}" srcOrd="0" destOrd="0" presId="urn:microsoft.com/office/officeart/2005/8/layout/target1"/>
    <dgm:cxn modelId="{0FE21021-FFB3-4356-98AA-B2D100005E14}" type="presParOf" srcId="{7A7866AF-9CD1-4CD6-B93F-199148F8BB83}" destId="{4513429A-83B3-4F18-BF4B-9BC5FFDAE764}" srcOrd="1" destOrd="0" presId="urn:microsoft.com/office/officeart/2005/8/layout/target1"/>
    <dgm:cxn modelId="{B10EF8BB-1129-49BF-BF13-AED560493D37}" type="presParOf" srcId="{7A7866AF-9CD1-4CD6-B93F-199148F8BB83}" destId="{B73C4B38-A8EB-4840-A923-3A1B5296E9C4}" srcOrd="2" destOrd="0" presId="urn:microsoft.com/office/officeart/2005/8/layout/target1"/>
    <dgm:cxn modelId="{AD8EC91C-A4F0-4E60-AD20-BA74B44FD942}" type="presParOf" srcId="{7A7866AF-9CD1-4CD6-B93F-199148F8BB83}" destId="{0786C437-7361-4EED-B926-F1493FC168B4}" srcOrd="3" destOrd="0" presId="urn:microsoft.com/office/officeart/2005/8/layout/target1"/>
    <dgm:cxn modelId="{9F5E2EE9-B04A-40F3-A9F8-9722B27EA0B7}" type="presParOf" srcId="{7A7866AF-9CD1-4CD6-B93F-199148F8BB83}" destId="{32904117-C65E-41CB-B223-DC40117F42D9}" srcOrd="4" destOrd="0" presId="urn:microsoft.com/office/officeart/2005/8/layout/target1"/>
    <dgm:cxn modelId="{90E34056-97D9-4090-AFC1-D31780467018}" type="presParOf" srcId="{7A7866AF-9CD1-4CD6-B93F-199148F8BB83}" destId="{4B9C5F07-515E-4C4F-9D9A-198F19A9CFA9}" srcOrd="5" destOrd="0" presId="urn:microsoft.com/office/officeart/2005/8/layout/target1"/>
    <dgm:cxn modelId="{C61BFBF9-33AF-48F2-B08A-3AA4915E217D}" type="presParOf" srcId="{7A7866AF-9CD1-4CD6-B93F-199148F8BB83}" destId="{8563815C-3F6E-44FB-9469-B2DA4414FB4F}" srcOrd="6" destOrd="0" presId="urn:microsoft.com/office/officeart/2005/8/layout/target1"/>
    <dgm:cxn modelId="{F4C2C399-48C5-4566-A50B-A7CB152E542F}" type="presParOf" srcId="{7A7866AF-9CD1-4CD6-B93F-199148F8BB83}" destId="{5DFDC7D1-50A4-4A7A-8F71-89AC604CA6F1}" srcOrd="7" destOrd="0" presId="urn:microsoft.com/office/officeart/2005/8/layout/target1"/>
    <dgm:cxn modelId="{177C4560-D04D-461B-A9F4-ACBF8DFE13A0}" type="presParOf" srcId="{7A7866AF-9CD1-4CD6-B93F-199148F8BB83}" destId="{36CE925C-AE67-48D2-BB37-59C7B3222C9E}" srcOrd="8" destOrd="0" presId="urn:microsoft.com/office/officeart/2005/8/layout/target1"/>
    <dgm:cxn modelId="{FF3E8CBC-B626-4CD4-8D50-8055AE6FA684}" type="presParOf" srcId="{7A7866AF-9CD1-4CD6-B93F-199148F8BB83}" destId="{5BB0038D-9293-485A-84D2-513ECDC5142E}" srcOrd="9" destOrd="0" presId="urn:microsoft.com/office/officeart/2005/8/layout/target1"/>
    <dgm:cxn modelId="{56DAA439-6171-4924-9031-0EF407949727}" type="presParOf" srcId="{7A7866AF-9CD1-4CD6-B93F-199148F8BB83}" destId="{0C38339D-D495-4D0E-B4DB-3E0AB2AC7CD6}" srcOrd="10" destOrd="0" presId="urn:microsoft.com/office/officeart/2005/8/layout/target1"/>
    <dgm:cxn modelId="{8ACB74AA-4DA1-4BCC-BB54-50C7B1ED6AC9}" type="presParOf" srcId="{7A7866AF-9CD1-4CD6-B93F-199148F8BB83}" destId="{26A42E68-911F-425B-BD35-EF4F00B434C9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1531C-3DFF-40BE-9ED9-F62F5F2842AC}">
      <dsp:nvSpPr>
        <dsp:cNvPr id="0" name=""/>
        <dsp:cNvSpPr/>
      </dsp:nvSpPr>
      <dsp:spPr>
        <a:xfrm>
          <a:off x="610" y="388108"/>
          <a:ext cx="2221755" cy="11108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Entertainment</a:t>
          </a:r>
          <a:endParaRPr lang="ar-SA" sz="2500" kern="1200" dirty="0"/>
        </a:p>
      </dsp:txBody>
      <dsp:txXfrm>
        <a:off x="33146" y="420644"/>
        <a:ext cx="2156683" cy="1045805"/>
      </dsp:txXfrm>
    </dsp:sp>
    <dsp:sp modelId="{D073744A-0CB0-4BD4-85DA-864B62319242}">
      <dsp:nvSpPr>
        <dsp:cNvPr id="0" name=""/>
        <dsp:cNvSpPr/>
      </dsp:nvSpPr>
      <dsp:spPr>
        <a:xfrm>
          <a:off x="222785" y="1498986"/>
          <a:ext cx="222175" cy="833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158"/>
              </a:lnTo>
              <a:lnTo>
                <a:pt x="222175" y="8331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2EC24-F010-4AC9-BE1D-084460EB31D6}">
      <dsp:nvSpPr>
        <dsp:cNvPr id="0" name=""/>
        <dsp:cNvSpPr/>
      </dsp:nvSpPr>
      <dsp:spPr>
        <a:xfrm>
          <a:off x="444961" y="1776705"/>
          <a:ext cx="1777404" cy="11108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5"/>
              </a:solidFill>
            </a:rPr>
            <a:t>Kids can have fun when they  using  the computers</a:t>
          </a:r>
          <a:endParaRPr lang="ar-SA" sz="1600" kern="1200" dirty="0">
            <a:solidFill>
              <a:schemeClr val="accent5"/>
            </a:solidFill>
          </a:endParaRPr>
        </a:p>
      </dsp:txBody>
      <dsp:txXfrm>
        <a:off x="477497" y="1809241"/>
        <a:ext cx="1712332" cy="1045805"/>
      </dsp:txXfrm>
    </dsp:sp>
    <dsp:sp modelId="{E6207EF7-4A0E-4F25-AE07-DE000A879372}">
      <dsp:nvSpPr>
        <dsp:cNvPr id="0" name=""/>
        <dsp:cNvSpPr/>
      </dsp:nvSpPr>
      <dsp:spPr>
        <a:xfrm>
          <a:off x="2777804" y="388108"/>
          <a:ext cx="2221755" cy="11108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Education</a:t>
          </a:r>
          <a:endParaRPr lang="ar-SA" sz="2500" kern="1200" dirty="0"/>
        </a:p>
      </dsp:txBody>
      <dsp:txXfrm>
        <a:off x="2810340" y="420644"/>
        <a:ext cx="2156683" cy="1045805"/>
      </dsp:txXfrm>
    </dsp:sp>
    <dsp:sp modelId="{8186681C-E716-4A84-9D34-6C274C19766A}">
      <dsp:nvSpPr>
        <dsp:cNvPr id="0" name=""/>
        <dsp:cNvSpPr/>
      </dsp:nvSpPr>
      <dsp:spPr>
        <a:xfrm>
          <a:off x="2999979" y="1498986"/>
          <a:ext cx="222175" cy="833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158"/>
              </a:lnTo>
              <a:lnTo>
                <a:pt x="222175" y="8331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43D1B0-50A0-477A-AB3E-14D84D110E4C}">
      <dsp:nvSpPr>
        <dsp:cNvPr id="0" name=""/>
        <dsp:cNvSpPr/>
      </dsp:nvSpPr>
      <dsp:spPr>
        <a:xfrm>
          <a:off x="3222155" y="1776705"/>
          <a:ext cx="1777404" cy="11108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5"/>
              </a:solidFill>
            </a:rPr>
            <a:t>In order to benefit from learning what works for them</a:t>
          </a:r>
          <a:endParaRPr lang="ar-SA" sz="1600" kern="1200" dirty="0">
            <a:solidFill>
              <a:schemeClr val="accent5"/>
            </a:solidFill>
          </a:endParaRPr>
        </a:p>
      </dsp:txBody>
      <dsp:txXfrm>
        <a:off x="3254691" y="1809241"/>
        <a:ext cx="1712332" cy="10458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E925C-AE67-48D2-BB37-59C7B3222C9E}">
      <dsp:nvSpPr>
        <dsp:cNvPr id="0" name=""/>
        <dsp:cNvSpPr/>
      </dsp:nvSpPr>
      <dsp:spPr>
        <a:xfrm>
          <a:off x="-155612" y="1064977"/>
          <a:ext cx="2381222" cy="238122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904117-C65E-41CB-B223-DC40117F42D9}">
      <dsp:nvSpPr>
        <dsp:cNvPr id="0" name=""/>
        <dsp:cNvSpPr/>
      </dsp:nvSpPr>
      <dsp:spPr>
        <a:xfrm>
          <a:off x="320631" y="1541222"/>
          <a:ext cx="1428733" cy="14287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C2642FE-1C9E-4198-91D4-FA832B711EC8}">
      <dsp:nvSpPr>
        <dsp:cNvPr id="0" name=""/>
        <dsp:cNvSpPr/>
      </dsp:nvSpPr>
      <dsp:spPr>
        <a:xfrm>
          <a:off x="796876" y="2017466"/>
          <a:ext cx="476244" cy="4762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513429A-83B3-4F18-BF4B-9BC5FFDAE764}">
      <dsp:nvSpPr>
        <dsp:cNvPr id="0" name=""/>
        <dsp:cNvSpPr/>
      </dsp:nvSpPr>
      <dsp:spPr>
        <a:xfrm>
          <a:off x="2378434" y="271236"/>
          <a:ext cx="1678702" cy="694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400" b="1" kern="1200" dirty="0">
              <a:solidFill>
                <a:schemeClr val="accent1">
                  <a:lumMod val="60000"/>
                  <a:lumOff val="40000"/>
                </a:schemeClr>
              </a:solidFill>
            </a:rPr>
            <a:t>أختبر نفسك</a:t>
          </a:r>
        </a:p>
      </dsp:txBody>
      <dsp:txXfrm>
        <a:off x="2378434" y="271236"/>
        <a:ext cx="1678702" cy="694523"/>
      </dsp:txXfrm>
    </dsp:sp>
    <dsp:sp modelId="{B73C4B38-A8EB-4840-A923-3A1B5296E9C4}">
      <dsp:nvSpPr>
        <dsp:cNvPr id="0" name=""/>
        <dsp:cNvSpPr/>
      </dsp:nvSpPr>
      <dsp:spPr>
        <a:xfrm>
          <a:off x="2324827" y="618498"/>
          <a:ext cx="2976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786C437-7361-4EED-B926-F1493FC168B4}">
      <dsp:nvSpPr>
        <dsp:cNvPr id="0" name=""/>
        <dsp:cNvSpPr/>
      </dsp:nvSpPr>
      <dsp:spPr>
        <a:xfrm rot="5400000">
          <a:off x="860970" y="792923"/>
          <a:ext cx="1636693" cy="1288638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B9C5F07-515E-4C4F-9D9A-198F19A9CFA9}">
      <dsp:nvSpPr>
        <dsp:cNvPr id="0" name=""/>
        <dsp:cNvSpPr/>
      </dsp:nvSpPr>
      <dsp:spPr>
        <a:xfrm>
          <a:off x="2622479" y="965760"/>
          <a:ext cx="1190611" cy="694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40640" rIns="40640" bIns="40640" numCol="1" spcCol="1270" anchor="ctr" anchorCtr="0">
          <a:noAutofit/>
        </a:bodyPr>
        <a:lstStyle/>
        <a:p>
          <a:pPr marL="0" lvl="0" indent="0" algn="l" defTabSz="1422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3200" b="1" kern="1200" dirty="0">
              <a:solidFill>
                <a:schemeClr val="accent1">
                  <a:lumMod val="60000"/>
                  <a:lumOff val="40000"/>
                </a:schemeClr>
              </a:solidFill>
            </a:rPr>
            <a:t>تعلم</a:t>
          </a:r>
        </a:p>
      </dsp:txBody>
      <dsp:txXfrm>
        <a:off x="2622479" y="965760"/>
        <a:ext cx="1190611" cy="694523"/>
      </dsp:txXfrm>
    </dsp:sp>
    <dsp:sp modelId="{8563815C-3F6E-44FB-9469-B2DA4414FB4F}">
      <dsp:nvSpPr>
        <dsp:cNvPr id="0" name=""/>
        <dsp:cNvSpPr/>
      </dsp:nvSpPr>
      <dsp:spPr>
        <a:xfrm>
          <a:off x="2324827" y="1313021"/>
          <a:ext cx="2976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DFDC7D1-50A4-4A7A-8F71-89AC604CA6F1}">
      <dsp:nvSpPr>
        <dsp:cNvPr id="0" name=""/>
        <dsp:cNvSpPr/>
      </dsp:nvSpPr>
      <dsp:spPr>
        <a:xfrm rot="5400000">
          <a:off x="1212280" y="1476611"/>
          <a:ext cx="1275382" cy="947329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BB0038D-9293-485A-84D2-513ECDC5142E}">
      <dsp:nvSpPr>
        <dsp:cNvPr id="0" name=""/>
        <dsp:cNvSpPr/>
      </dsp:nvSpPr>
      <dsp:spPr>
        <a:xfrm>
          <a:off x="2311254" y="1660283"/>
          <a:ext cx="1813062" cy="694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400" b="1" kern="1200" dirty="0">
              <a:solidFill>
                <a:schemeClr val="accent1">
                  <a:lumMod val="60000"/>
                  <a:lumOff val="40000"/>
                </a:schemeClr>
              </a:solidFill>
            </a:rPr>
            <a:t>عالم القصص</a:t>
          </a:r>
        </a:p>
      </dsp:txBody>
      <dsp:txXfrm>
        <a:off x="2311254" y="1660283"/>
        <a:ext cx="1813062" cy="694523"/>
      </dsp:txXfrm>
    </dsp:sp>
    <dsp:sp modelId="{0C38339D-D495-4D0E-B4DB-3E0AB2AC7CD6}">
      <dsp:nvSpPr>
        <dsp:cNvPr id="0" name=""/>
        <dsp:cNvSpPr/>
      </dsp:nvSpPr>
      <dsp:spPr>
        <a:xfrm>
          <a:off x="2324827" y="2007544"/>
          <a:ext cx="2976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6A42E68-911F-425B-BD35-EF4F00B434C9}">
      <dsp:nvSpPr>
        <dsp:cNvPr id="0" name=""/>
        <dsp:cNvSpPr/>
      </dsp:nvSpPr>
      <dsp:spPr>
        <a:xfrm rot="5400000">
          <a:off x="1564026" y="2159744"/>
          <a:ext cx="911214" cy="606021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9941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103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7858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c80e817397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c80e817397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791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014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254825" y="626250"/>
            <a:ext cx="3366900" cy="3891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207975" y="1510600"/>
            <a:ext cx="4047900" cy="212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8900044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5400000">
            <a:off x="260250" y="1428700"/>
            <a:ext cx="1750800" cy="22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475275" y="2003875"/>
            <a:ext cx="5813400" cy="66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475275" y="2769050"/>
            <a:ext cx="5813400" cy="37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4091600" y="3948600"/>
            <a:ext cx="960900" cy="1194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 rot="10800000">
            <a:off x="4091600" y="0"/>
            <a:ext cx="960900" cy="1194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441500" y="1194900"/>
            <a:ext cx="6261300" cy="27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914400" lvl="1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371600" lvl="2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1828800" lvl="3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2286000" lvl="4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2743200" lvl="5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3200400" lvl="6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3657600" lvl="7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4114800" lvl="8" indent="-419100" algn="ctr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3593400" y="40520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</a:rPr>
              <a:t>“</a:t>
            </a:r>
            <a:endParaRPr sz="9600">
              <a:solidFill>
                <a:schemeClr val="accent4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4091600" y="4717600"/>
            <a:ext cx="960900" cy="4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390035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</a:rPr>
              <a:t>”</a:t>
            </a:r>
            <a:endParaRPr sz="96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 background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 rot="5400000">
            <a:off x="163900" y="2091300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background">
  <p:cSld name="BLANK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 rot="5400000">
            <a:off x="163900" y="2091300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0">
              <a:schemeClr val="accent3">
                <a:lumMod val="89000"/>
              </a:schemeClr>
            </a:gs>
            <a:gs pos="100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4224580" y="1623052"/>
            <a:ext cx="3919296" cy="212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sz="6000" dirty="0">
                <a:solidFill>
                  <a:schemeClr val="accent1"/>
                </a:solidFill>
              </a:rPr>
              <a:t>Hello!</a:t>
            </a:r>
            <a:br>
              <a:rPr lang="en" dirty="0">
                <a:solidFill>
                  <a:schemeClr val="accent1"/>
                </a:solidFill>
              </a:rPr>
            </a:br>
            <a:r>
              <a:rPr lang="en" sz="3200" dirty="0">
                <a:solidFill>
                  <a:schemeClr val="bg1"/>
                </a:solidFill>
              </a:rPr>
              <a:t>Project 3</a:t>
            </a:r>
            <a:br>
              <a:rPr lang="en" dirty="0">
                <a:solidFill>
                  <a:schemeClr val="bg1"/>
                </a:solidFill>
              </a:rPr>
            </a:b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sz="2400" dirty="0">
                <a:solidFill>
                  <a:schemeClr val="bg1"/>
                </a:solidFill>
              </a:rPr>
              <a:t>by </a:t>
            </a:r>
            <a:r>
              <a:rPr lang="en-US" sz="2400" dirty="0">
                <a:solidFill>
                  <a:schemeClr val="bg1"/>
                </a:solidFill>
              </a:rPr>
              <a:t>T. Abeer Ali Alnuaim</a:t>
            </a:r>
            <a:endParaRPr sz="2400" dirty="0">
              <a:solidFill>
                <a:schemeClr val="bg1"/>
              </a:solidFill>
            </a:endParaRPr>
          </a:p>
        </p:txBody>
      </p:sp>
      <p:pic>
        <p:nvPicPr>
          <p:cNvPr id="11" name="Picture 10" descr="A close up of a flower&#10;&#10;Description automatically generated">
            <a:extLst>
              <a:ext uri="{FF2B5EF4-FFF2-40B4-BE49-F238E27FC236}">
                <a16:creationId xmlns:a16="http://schemas.microsoft.com/office/drawing/2014/main" id="{E440976A-2248-4691-A702-661FD6E2D9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 r="1023"/>
          <a:stretch/>
        </p:blipFill>
        <p:spPr>
          <a:xfrm>
            <a:off x="888125" y="1398248"/>
            <a:ext cx="2230074" cy="234700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F31EB9-CF0C-43A6-9812-CB8A0687913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08" b="308"/>
          <a:stretch/>
        </p:blipFill>
        <p:spPr>
          <a:xfrm>
            <a:off x="7216661" y="561974"/>
            <a:ext cx="1359467" cy="7797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50"/>
          <p:cNvSpPr txBox="1"/>
          <p:nvPr/>
        </p:nvSpPr>
        <p:spPr>
          <a:xfrm>
            <a:off x="1106100" y="1756385"/>
            <a:ext cx="6931800" cy="182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algn="ctr"/>
            <a:r>
              <a:rPr lang="en-GB" sz="1800" dirty="0">
                <a:solidFill>
                  <a:schemeClr val="bg2">
                    <a:lumMod val="50000"/>
                  </a:schemeClr>
                </a:solidFill>
                <a:effectLst/>
                <a:latin typeface="Montserrat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One of the problems in this generation is the children using an electronic device on a daily basis, without goal which leading to reduces their focus, and distracts them from their attention, so this is a very negative thing for the children and that may reduce their contact with the family.</a:t>
            </a:r>
            <a:endParaRPr lang="en-US" sz="1800" dirty="0">
              <a:solidFill>
                <a:schemeClr val="bg2">
                  <a:lumMod val="50000"/>
                </a:schemeClr>
              </a:solidFill>
              <a:effectLst/>
              <a:latin typeface="Montserrat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4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2" name="Google Shape;1524;p48">
            <a:extLst>
              <a:ext uri="{FF2B5EF4-FFF2-40B4-BE49-F238E27FC236}">
                <a16:creationId xmlns:a16="http://schemas.microsoft.com/office/drawing/2014/main" id="{A76F880A-026D-42C7-9421-B118A16905FC}"/>
              </a:ext>
            </a:extLst>
          </p:cNvPr>
          <p:cNvGrpSpPr/>
          <p:nvPr/>
        </p:nvGrpSpPr>
        <p:grpSpPr>
          <a:xfrm>
            <a:off x="516573" y="2379730"/>
            <a:ext cx="348004" cy="384039"/>
            <a:chOff x="557511" y="2722518"/>
            <a:chExt cx="719836" cy="720150"/>
          </a:xfrm>
        </p:grpSpPr>
        <p:sp>
          <p:nvSpPr>
            <p:cNvPr id="23" name="Google Shape;1525;p48">
              <a:extLst>
                <a:ext uri="{FF2B5EF4-FFF2-40B4-BE49-F238E27FC236}">
                  <a16:creationId xmlns:a16="http://schemas.microsoft.com/office/drawing/2014/main" id="{D2D57284-70EC-4DCD-9D90-F25D0D98DCD3}"/>
                </a:ext>
              </a:extLst>
            </p:cNvPr>
            <p:cNvSpPr/>
            <p:nvPr/>
          </p:nvSpPr>
          <p:spPr>
            <a:xfrm>
              <a:off x="557511" y="2722518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526;p48">
              <a:extLst>
                <a:ext uri="{FF2B5EF4-FFF2-40B4-BE49-F238E27FC236}">
                  <a16:creationId xmlns:a16="http://schemas.microsoft.com/office/drawing/2014/main" id="{22A6A929-740C-47B9-8CCD-EF690CFE9B13}"/>
                </a:ext>
              </a:extLst>
            </p:cNvPr>
            <p:cNvSpPr/>
            <p:nvPr/>
          </p:nvSpPr>
          <p:spPr>
            <a:xfrm>
              <a:off x="929646" y="2722518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527;p48">
              <a:extLst>
                <a:ext uri="{FF2B5EF4-FFF2-40B4-BE49-F238E27FC236}">
                  <a16:creationId xmlns:a16="http://schemas.microsoft.com/office/drawing/2014/main" id="{8BBCFC4E-5D3E-404B-92CD-4B6AB15ABF94}"/>
                </a:ext>
              </a:extLst>
            </p:cNvPr>
            <p:cNvSpPr/>
            <p:nvPr/>
          </p:nvSpPr>
          <p:spPr>
            <a:xfrm>
              <a:off x="557511" y="3008004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528;p48">
              <a:extLst>
                <a:ext uri="{FF2B5EF4-FFF2-40B4-BE49-F238E27FC236}">
                  <a16:creationId xmlns:a16="http://schemas.microsoft.com/office/drawing/2014/main" id="{0875340E-49C3-4426-BC74-08FD2D46C401}"/>
                </a:ext>
              </a:extLst>
            </p:cNvPr>
            <p:cNvSpPr/>
            <p:nvPr/>
          </p:nvSpPr>
          <p:spPr>
            <a:xfrm>
              <a:off x="842804" y="3095795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176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1441350" y="1613450"/>
            <a:ext cx="6261300" cy="19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Solution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361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50"/>
          <p:cNvSpPr txBox="1"/>
          <p:nvPr/>
        </p:nvSpPr>
        <p:spPr>
          <a:xfrm>
            <a:off x="1106100" y="1756385"/>
            <a:ext cx="6931800" cy="182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algn="ctr"/>
            <a:r>
              <a:rPr lang="en-GB" sz="1800" dirty="0">
                <a:solidFill>
                  <a:schemeClr val="bg2">
                    <a:lumMod val="50000"/>
                  </a:schemeClr>
                </a:solidFill>
                <a:effectLst/>
                <a:latin typeface="Montserrat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We help children benefit most of their time, we developed a library helping children to enjoy the computer in their education and we help parents to acquire their children to useful and fun information at the same time, so we developed a web site called “My Little Library”.  </a:t>
            </a:r>
            <a:endParaRPr lang="en-US" sz="1800" dirty="0">
              <a:solidFill>
                <a:schemeClr val="bg2">
                  <a:lumMod val="50000"/>
                </a:schemeClr>
              </a:solidFill>
              <a:effectLst/>
              <a:latin typeface="Montserrat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800" dirty="0">
                <a:solidFill>
                  <a:schemeClr val="bg2">
                    <a:lumMod val="50000"/>
                  </a:schemeClr>
                </a:solidFill>
                <a:effectLst/>
                <a:latin typeface="Montserrat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Montserrat" panose="020B0604020202020204" charset="0"/>
              <a:ea typeface="Montserrat"/>
              <a:cs typeface="Montserrat"/>
              <a:sym typeface="Montserrat"/>
            </a:endParaRPr>
          </a:p>
        </p:txBody>
      </p:sp>
      <p:grpSp>
        <p:nvGrpSpPr>
          <p:cNvPr id="22" name="Google Shape;1524;p48">
            <a:extLst>
              <a:ext uri="{FF2B5EF4-FFF2-40B4-BE49-F238E27FC236}">
                <a16:creationId xmlns:a16="http://schemas.microsoft.com/office/drawing/2014/main" id="{A76F880A-026D-42C7-9421-B118A16905FC}"/>
              </a:ext>
            </a:extLst>
          </p:cNvPr>
          <p:cNvGrpSpPr/>
          <p:nvPr/>
        </p:nvGrpSpPr>
        <p:grpSpPr>
          <a:xfrm>
            <a:off x="516573" y="2379730"/>
            <a:ext cx="348004" cy="384039"/>
            <a:chOff x="557511" y="2722518"/>
            <a:chExt cx="719836" cy="720150"/>
          </a:xfrm>
        </p:grpSpPr>
        <p:sp>
          <p:nvSpPr>
            <p:cNvPr id="23" name="Google Shape;1525;p48">
              <a:extLst>
                <a:ext uri="{FF2B5EF4-FFF2-40B4-BE49-F238E27FC236}">
                  <a16:creationId xmlns:a16="http://schemas.microsoft.com/office/drawing/2014/main" id="{D2D57284-70EC-4DCD-9D90-F25D0D98DCD3}"/>
                </a:ext>
              </a:extLst>
            </p:cNvPr>
            <p:cNvSpPr/>
            <p:nvPr/>
          </p:nvSpPr>
          <p:spPr>
            <a:xfrm>
              <a:off x="557511" y="2722518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526;p48">
              <a:extLst>
                <a:ext uri="{FF2B5EF4-FFF2-40B4-BE49-F238E27FC236}">
                  <a16:creationId xmlns:a16="http://schemas.microsoft.com/office/drawing/2014/main" id="{22A6A929-740C-47B9-8CCD-EF690CFE9B13}"/>
                </a:ext>
              </a:extLst>
            </p:cNvPr>
            <p:cNvSpPr/>
            <p:nvPr/>
          </p:nvSpPr>
          <p:spPr>
            <a:xfrm>
              <a:off x="929646" y="2722518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527;p48">
              <a:extLst>
                <a:ext uri="{FF2B5EF4-FFF2-40B4-BE49-F238E27FC236}">
                  <a16:creationId xmlns:a16="http://schemas.microsoft.com/office/drawing/2014/main" id="{8BBCFC4E-5D3E-404B-92CD-4B6AB15ABF94}"/>
                </a:ext>
              </a:extLst>
            </p:cNvPr>
            <p:cNvSpPr/>
            <p:nvPr/>
          </p:nvSpPr>
          <p:spPr>
            <a:xfrm>
              <a:off x="557511" y="3008004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528;p48">
              <a:extLst>
                <a:ext uri="{FF2B5EF4-FFF2-40B4-BE49-F238E27FC236}">
                  <a16:creationId xmlns:a16="http://schemas.microsoft.com/office/drawing/2014/main" id="{0875340E-49C3-4426-BC74-08FD2D46C401}"/>
                </a:ext>
              </a:extLst>
            </p:cNvPr>
            <p:cNvSpPr/>
            <p:nvPr/>
          </p:nvSpPr>
          <p:spPr>
            <a:xfrm>
              <a:off x="842804" y="3095795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034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>
            <a:spLocks noGrp="1"/>
          </p:cNvSpPr>
          <p:nvPr>
            <p:ph type="title" idx="4294967295"/>
          </p:nvPr>
        </p:nvSpPr>
        <p:spPr>
          <a:xfrm>
            <a:off x="662883" y="645886"/>
            <a:ext cx="4301003" cy="97245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" sz="4000" dirty="0">
                <a:solidFill>
                  <a:schemeClr val="lt1"/>
                </a:solidFill>
              </a:rPr>
              <a:t>System Analysis</a:t>
            </a:r>
            <a:endParaRPr sz="4000" dirty="0">
              <a:solidFill>
                <a:schemeClr val="l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864BF2-131A-41ED-A79A-C7E43E1078F0}"/>
              </a:ext>
            </a:extLst>
          </p:cNvPr>
          <p:cNvSpPr txBox="1"/>
          <p:nvPr/>
        </p:nvSpPr>
        <p:spPr>
          <a:xfrm>
            <a:off x="138446" y="1448856"/>
            <a:ext cx="2372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spcBef>
                <a:spcPts val="200"/>
              </a:spcBef>
            </a:pPr>
            <a:r>
              <a:rPr lang="en-GB" sz="1800" b="1" dirty="0">
                <a:solidFill>
                  <a:schemeClr val="accent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use-case</a:t>
            </a:r>
            <a:endParaRPr lang="en-US" sz="1800" b="1" dirty="0">
              <a:solidFill>
                <a:schemeClr val="accent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3DEFB99-0B41-47E8-913B-FDE6714F91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453" y="1439299"/>
            <a:ext cx="3761740" cy="2974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D866DC-528F-418C-B60C-746354A104C1}"/>
              </a:ext>
            </a:extLst>
          </p:cNvPr>
          <p:cNvSpPr txBox="1"/>
          <p:nvPr/>
        </p:nvSpPr>
        <p:spPr>
          <a:xfrm>
            <a:off x="2942396" y="4414274"/>
            <a:ext cx="230051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Shown in the picture</a:t>
            </a:r>
          </a:p>
        </p:txBody>
      </p:sp>
      <p:sp>
        <p:nvSpPr>
          <p:cNvPr id="20" name="Google Shape;567;p40">
            <a:extLst>
              <a:ext uri="{FF2B5EF4-FFF2-40B4-BE49-F238E27FC236}">
                <a16:creationId xmlns:a16="http://schemas.microsoft.com/office/drawing/2014/main" id="{A7A3EC2C-17A7-4663-B90D-CE89758130FC}"/>
              </a:ext>
            </a:extLst>
          </p:cNvPr>
          <p:cNvSpPr/>
          <p:nvPr/>
        </p:nvSpPr>
        <p:spPr>
          <a:xfrm>
            <a:off x="562133" y="2471000"/>
            <a:ext cx="201499" cy="201499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>
            <a:spLocks noGrp="1"/>
          </p:cNvSpPr>
          <p:nvPr>
            <p:ph type="title"/>
          </p:nvPr>
        </p:nvSpPr>
        <p:spPr>
          <a:xfrm>
            <a:off x="1044475" y="691774"/>
            <a:ext cx="4288500" cy="63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cap="all" dirty="0"/>
              <a:t>My little library  :</a:t>
            </a:r>
            <a:br>
              <a:rPr lang="en-US" sz="3200" cap="all" dirty="0"/>
            </a:br>
            <a:br>
              <a:rPr lang="en-US" sz="3200" dirty="0"/>
            </a:b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7921D-64FE-4487-AF2E-A193C0D04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573" y="1838490"/>
            <a:ext cx="4870096" cy="2007796"/>
          </a:xfrm>
        </p:spPr>
        <p:txBody>
          <a:bodyPr/>
          <a:lstStyle/>
          <a:p>
            <a:r>
              <a:rPr lang="en-US" sz="2000" dirty="0"/>
              <a:t>Its Easy to use</a:t>
            </a:r>
          </a:p>
          <a:p>
            <a:r>
              <a:rPr lang="en-US" sz="2000" dirty="0"/>
              <a:t>The interfaces are understandable and a way to deal with them can be known</a:t>
            </a:r>
          </a:p>
          <a:p>
            <a:r>
              <a:rPr lang="en-US" sz="2000" dirty="0"/>
              <a:t>The existing sections are wonderful, consistent with each other</a:t>
            </a:r>
          </a:p>
          <a:p>
            <a:pPr marL="76200" indent="0">
              <a:buNone/>
            </a:pPr>
            <a:endParaRPr lang="ar-SA" dirty="0"/>
          </a:p>
        </p:txBody>
      </p:sp>
      <p:pic>
        <p:nvPicPr>
          <p:cNvPr id="15" name="Google Shape;98;p14">
            <a:extLst>
              <a:ext uri="{FF2B5EF4-FFF2-40B4-BE49-F238E27FC236}">
                <a16:creationId xmlns:a16="http://schemas.microsoft.com/office/drawing/2014/main" id="{6D5FDF04-7DF8-455C-9563-603B14BEEAFA}"/>
              </a:ext>
            </a:extLst>
          </p:cNvPr>
          <p:cNvPicPr preferRelativeResize="0"/>
          <p:nvPr/>
        </p:nvPicPr>
        <p:blipFill>
          <a:blip r:embed="rId3"/>
          <a:srcRect l="14210" r="14210"/>
          <a:stretch/>
        </p:blipFill>
        <p:spPr>
          <a:xfrm>
            <a:off x="6100762" y="557212"/>
            <a:ext cx="2478975" cy="39871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6" name="Google Shape;830;p47">
            <a:extLst>
              <a:ext uri="{FF2B5EF4-FFF2-40B4-BE49-F238E27FC236}">
                <a16:creationId xmlns:a16="http://schemas.microsoft.com/office/drawing/2014/main" id="{BCC9B470-7A41-4D47-9FF5-9547344C4666}"/>
              </a:ext>
            </a:extLst>
          </p:cNvPr>
          <p:cNvSpPr/>
          <p:nvPr/>
        </p:nvSpPr>
        <p:spPr>
          <a:xfrm>
            <a:off x="564263" y="856935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4"/>
          <p:cNvSpPr txBox="1">
            <a:spLocks noGrp="1"/>
          </p:cNvSpPr>
          <p:nvPr>
            <p:ph type="ctrTitle" idx="4294967295"/>
          </p:nvPr>
        </p:nvSpPr>
        <p:spPr>
          <a:xfrm>
            <a:off x="1193500" y="1207088"/>
            <a:ext cx="4185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200" dirty="0"/>
              <a:t>Thanks!</a:t>
            </a:r>
            <a:endParaRPr sz="8200" dirty="0"/>
          </a:p>
        </p:txBody>
      </p:sp>
      <p:sp>
        <p:nvSpPr>
          <p:cNvPr id="443" name="Google Shape;443;p34"/>
          <p:cNvSpPr txBox="1">
            <a:spLocks noGrp="1"/>
          </p:cNvSpPr>
          <p:nvPr>
            <p:ph type="subTitle" idx="4294967295"/>
          </p:nvPr>
        </p:nvSpPr>
        <p:spPr>
          <a:xfrm>
            <a:off x="1193500" y="2406711"/>
            <a:ext cx="4185000" cy="21376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Any questions?</a:t>
            </a:r>
            <a:br>
              <a:rPr lang="en" sz="2200" dirty="0"/>
            </a:br>
            <a:r>
              <a:rPr lang="en" sz="2200" dirty="0"/>
              <a:t>You can find </a:t>
            </a:r>
            <a:r>
              <a:rPr lang="en-US" sz="2200" dirty="0"/>
              <a:t>us</a:t>
            </a:r>
            <a:r>
              <a:rPr lang="en" sz="2200" dirty="0"/>
              <a:t> at:</a:t>
            </a:r>
            <a:endParaRPr sz="2200" dirty="0"/>
          </a:p>
          <a:p>
            <a:pPr lvl="0" indent="-368300">
              <a:spcBef>
                <a:spcPts val="800"/>
              </a:spcBef>
              <a:buSzPts val="2200"/>
            </a:pPr>
            <a:r>
              <a:rPr lang="en-US" sz="2000" dirty="0">
                <a:solidFill>
                  <a:schemeClr val="accent4"/>
                </a:solidFill>
              </a:rPr>
              <a:t>Email : </a:t>
            </a:r>
            <a:r>
              <a:rPr lang="en-US" sz="1400" dirty="0"/>
              <a:t>MyLittleLibraryTeam@gmail.com</a:t>
            </a:r>
            <a:endParaRPr lang="en-US" sz="1400" b="1" dirty="0"/>
          </a:p>
          <a:p>
            <a:pPr indent="-368300">
              <a:spcBef>
                <a:spcPts val="800"/>
              </a:spcBef>
              <a:buSzPts val="2200"/>
            </a:pPr>
            <a:r>
              <a:rPr lang="en-US" sz="2000" dirty="0">
                <a:solidFill>
                  <a:schemeClr val="accent4"/>
                </a:solidFill>
              </a:rPr>
              <a:t>Twitter Account: </a:t>
            </a:r>
            <a:r>
              <a:rPr lang="en" sz="2000" dirty="0"/>
              <a:t>@</a:t>
            </a:r>
            <a:r>
              <a:rPr lang="en-US" sz="2000" dirty="0" err="1"/>
              <a:t>mylittlelibray</a:t>
            </a:r>
            <a:endParaRPr lang="en-US" sz="2000" dirty="0"/>
          </a:p>
        </p:txBody>
      </p:sp>
      <p:sp>
        <p:nvSpPr>
          <p:cNvPr id="446" name="Google Shape;446;p34"/>
          <p:cNvSpPr/>
          <p:nvPr/>
        </p:nvSpPr>
        <p:spPr>
          <a:xfrm>
            <a:off x="620179" y="2485433"/>
            <a:ext cx="192298" cy="172618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98;p14">
            <a:extLst>
              <a:ext uri="{FF2B5EF4-FFF2-40B4-BE49-F238E27FC236}">
                <a16:creationId xmlns:a16="http://schemas.microsoft.com/office/drawing/2014/main" id="{1EE06F9E-E301-4886-B8F8-93BF522A1683}"/>
              </a:ext>
            </a:extLst>
          </p:cNvPr>
          <p:cNvPicPr preferRelativeResize="0"/>
          <p:nvPr/>
        </p:nvPicPr>
        <p:blipFill>
          <a:blip r:embed="rId3"/>
          <a:srcRect l="14210" r="14210"/>
          <a:stretch/>
        </p:blipFill>
        <p:spPr>
          <a:xfrm>
            <a:off x="6100762" y="557212"/>
            <a:ext cx="2478975" cy="398712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" grpId="0"/>
      <p:bldP spid="44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00000">
              <a:schemeClr val="accent3"/>
            </a:gs>
          </a:gsLst>
          <a:lin ang="18900044" scaled="0"/>
        </a:gra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1716928-45D6-4714-A4BF-56EEA57A3107}"/>
              </a:ext>
            </a:extLst>
          </p:cNvPr>
          <p:cNvSpPr txBox="1"/>
          <p:nvPr/>
        </p:nvSpPr>
        <p:spPr>
          <a:xfrm>
            <a:off x="332382" y="2310140"/>
            <a:ext cx="640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❤</a:t>
            </a:r>
            <a:endParaRPr lang="ar-SA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3483CB-3022-4223-8091-81341447C824}"/>
              </a:ext>
            </a:extLst>
          </p:cNvPr>
          <p:cNvSpPr txBox="1"/>
          <p:nvPr/>
        </p:nvSpPr>
        <p:spPr>
          <a:xfrm>
            <a:off x="1422401" y="1718914"/>
            <a:ext cx="330200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حصه المسعد </a:t>
            </a:r>
          </a:p>
          <a:p>
            <a:pPr algn="ctr" rtl="1"/>
            <a:r>
              <a:rPr lang="ar-SA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نجود العرفج </a:t>
            </a:r>
          </a:p>
          <a:p>
            <a:pPr algn="ctr" rtl="1"/>
            <a:r>
              <a:rPr lang="ar-SA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العنود فراج </a:t>
            </a:r>
          </a:p>
          <a:p>
            <a:pPr algn="ctr" rtl="1"/>
            <a:r>
              <a:rPr lang="ar-SA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أفنان باوزير</a:t>
            </a:r>
            <a:endParaRPr lang="ar-S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70CBDB9-7286-45B2-AF2C-8197812DA7EF}"/>
              </a:ext>
            </a:extLst>
          </p:cNvPr>
          <p:cNvSpPr txBox="1">
            <a:spLocks/>
          </p:cNvSpPr>
          <p:nvPr/>
        </p:nvSpPr>
        <p:spPr>
          <a:xfrm>
            <a:off x="652419" y="283142"/>
            <a:ext cx="59660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Red Hat Display" panose="020B0604020202020204" charset="0"/>
              </a:rPr>
              <a:t>Thanks for watching and listening</a:t>
            </a:r>
          </a:p>
        </p:txBody>
      </p:sp>
      <p:pic>
        <p:nvPicPr>
          <p:cNvPr id="29" name="Picture 28" descr="A close up of a flower&#10;&#10;Description automatically generated">
            <a:extLst>
              <a:ext uri="{FF2B5EF4-FFF2-40B4-BE49-F238E27FC236}">
                <a16:creationId xmlns:a16="http://schemas.microsoft.com/office/drawing/2014/main" id="{E73A3C7B-7B53-4A60-8152-71BCB4DAE5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 r="1023"/>
          <a:stretch/>
        </p:blipFill>
        <p:spPr>
          <a:xfrm>
            <a:off x="5716497" y="1507532"/>
            <a:ext cx="2230074" cy="23470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 idx="4294967295"/>
          </p:nvPr>
        </p:nvSpPr>
        <p:spPr>
          <a:xfrm>
            <a:off x="1193500" y="1207088"/>
            <a:ext cx="4185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Introduction</a:t>
            </a:r>
            <a:endParaRPr sz="5400"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4294967295"/>
          </p:nvPr>
        </p:nvSpPr>
        <p:spPr>
          <a:xfrm>
            <a:off x="1193500" y="2406712"/>
            <a:ext cx="4185000" cy="21376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My little library is: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800" dirty="0"/>
              <a:t>An electronic library developed for children to benefit from on computers and develop their educational skills</a:t>
            </a: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/>
          <a:srcRect l="14210" r="14210"/>
          <a:stretch/>
        </p:blipFill>
        <p:spPr>
          <a:xfrm>
            <a:off x="6100762" y="557212"/>
            <a:ext cx="2478975" cy="3987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6" name="Google Shape;87;p13">
            <a:extLst>
              <a:ext uri="{FF2B5EF4-FFF2-40B4-BE49-F238E27FC236}">
                <a16:creationId xmlns:a16="http://schemas.microsoft.com/office/drawing/2014/main" id="{96B6C760-8049-457E-BA53-A19F55762944}"/>
              </a:ext>
            </a:extLst>
          </p:cNvPr>
          <p:cNvGrpSpPr/>
          <p:nvPr/>
        </p:nvGrpSpPr>
        <p:grpSpPr>
          <a:xfrm>
            <a:off x="592066" y="2471838"/>
            <a:ext cx="233377" cy="199823"/>
            <a:chOff x="912642" y="989345"/>
            <a:chExt cx="277665" cy="237743"/>
          </a:xfrm>
        </p:grpSpPr>
        <p:sp>
          <p:nvSpPr>
            <p:cNvPr id="17" name="Google Shape;88;p13">
              <a:extLst>
                <a:ext uri="{FF2B5EF4-FFF2-40B4-BE49-F238E27FC236}">
                  <a16:creationId xmlns:a16="http://schemas.microsoft.com/office/drawing/2014/main" id="{FAB92FB7-A5FD-4A31-9926-7C10C31464A2}"/>
                </a:ext>
              </a:extLst>
            </p:cNvPr>
            <p:cNvSpPr/>
            <p:nvPr/>
          </p:nvSpPr>
          <p:spPr>
            <a:xfrm>
              <a:off x="912642" y="1191256"/>
              <a:ext cx="138835" cy="35832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9;p13">
              <a:extLst>
                <a:ext uri="{FF2B5EF4-FFF2-40B4-BE49-F238E27FC236}">
                  <a16:creationId xmlns:a16="http://schemas.microsoft.com/office/drawing/2014/main" id="{FB6EF206-54D5-4761-A803-5C13D23D23E2}"/>
                </a:ext>
              </a:extLst>
            </p:cNvPr>
            <p:cNvSpPr/>
            <p:nvPr/>
          </p:nvSpPr>
          <p:spPr>
            <a:xfrm>
              <a:off x="1051456" y="1191256"/>
              <a:ext cx="138852" cy="35832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213F93A-FF34-4246-BCD5-17975007D2B6}"/>
                </a:ext>
              </a:extLst>
            </p:cNvPr>
            <p:cNvSpPr/>
            <p:nvPr/>
          </p:nvSpPr>
          <p:spPr>
            <a:xfrm>
              <a:off x="912642" y="989345"/>
              <a:ext cx="138835" cy="221441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1;p13">
              <a:extLst>
                <a:ext uri="{FF2B5EF4-FFF2-40B4-BE49-F238E27FC236}">
                  <a16:creationId xmlns:a16="http://schemas.microsoft.com/office/drawing/2014/main" id="{3D5BA118-A172-4C38-9331-504B71B443E9}"/>
                </a:ext>
              </a:extLst>
            </p:cNvPr>
            <p:cNvSpPr/>
            <p:nvPr/>
          </p:nvSpPr>
          <p:spPr>
            <a:xfrm>
              <a:off x="1051456" y="989345"/>
              <a:ext cx="138852" cy="221441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ctrTitle"/>
          </p:nvPr>
        </p:nvSpPr>
        <p:spPr>
          <a:xfrm>
            <a:off x="617901" y="570518"/>
            <a:ext cx="5813400" cy="66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goals are :</a:t>
            </a:r>
            <a:endParaRPr dirty="0"/>
          </a:p>
        </p:txBody>
      </p:sp>
      <p:grpSp>
        <p:nvGrpSpPr>
          <p:cNvPr id="14" name="Google Shape;1301;p48">
            <a:extLst>
              <a:ext uri="{FF2B5EF4-FFF2-40B4-BE49-F238E27FC236}">
                <a16:creationId xmlns:a16="http://schemas.microsoft.com/office/drawing/2014/main" id="{EA5440DC-F14C-4BAF-8E87-3CAE3911EB30}"/>
              </a:ext>
            </a:extLst>
          </p:cNvPr>
          <p:cNvGrpSpPr/>
          <p:nvPr/>
        </p:nvGrpSpPr>
        <p:grpSpPr>
          <a:xfrm>
            <a:off x="750094" y="1757475"/>
            <a:ext cx="978693" cy="1382075"/>
            <a:chOff x="9901824" y="444935"/>
            <a:chExt cx="744273" cy="793950"/>
          </a:xfrm>
        </p:grpSpPr>
        <p:grpSp>
          <p:nvGrpSpPr>
            <p:cNvPr id="15" name="Google Shape;1302;p48">
              <a:extLst>
                <a:ext uri="{FF2B5EF4-FFF2-40B4-BE49-F238E27FC236}">
                  <a16:creationId xmlns:a16="http://schemas.microsoft.com/office/drawing/2014/main" id="{269280BF-7A23-4CC9-9443-858399678B85}"/>
                </a:ext>
              </a:extLst>
            </p:cNvPr>
            <p:cNvGrpSpPr/>
            <p:nvPr/>
          </p:nvGrpSpPr>
          <p:grpSpPr>
            <a:xfrm>
              <a:off x="9901824" y="444935"/>
              <a:ext cx="744273" cy="793950"/>
              <a:chOff x="9901824" y="444935"/>
              <a:chExt cx="744273" cy="793950"/>
            </a:xfrm>
          </p:grpSpPr>
          <p:sp>
            <p:nvSpPr>
              <p:cNvPr id="22" name="Google Shape;1303;p48">
                <a:extLst>
                  <a:ext uri="{FF2B5EF4-FFF2-40B4-BE49-F238E27FC236}">
                    <a16:creationId xmlns:a16="http://schemas.microsoft.com/office/drawing/2014/main" id="{687CC8DF-B7FE-457A-9856-5C5EF1D246C1}"/>
                  </a:ext>
                </a:extLst>
              </p:cNvPr>
              <p:cNvSpPr/>
              <p:nvPr/>
            </p:nvSpPr>
            <p:spPr>
              <a:xfrm>
                <a:off x="10463799" y="551387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304;p48">
                <a:extLst>
                  <a:ext uri="{FF2B5EF4-FFF2-40B4-BE49-F238E27FC236}">
                    <a16:creationId xmlns:a16="http://schemas.microsoft.com/office/drawing/2014/main" id="{C7BB7BD2-56FA-4F6C-8A70-01492D84447F}"/>
                  </a:ext>
                </a:extLst>
              </p:cNvPr>
              <p:cNvSpPr/>
              <p:nvPr/>
            </p:nvSpPr>
            <p:spPr>
              <a:xfrm>
                <a:off x="10546077" y="81108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305;p48">
                <a:extLst>
                  <a:ext uri="{FF2B5EF4-FFF2-40B4-BE49-F238E27FC236}">
                    <a16:creationId xmlns:a16="http://schemas.microsoft.com/office/drawing/2014/main" id="{859D6AEB-1300-47A7-829B-59E1207AF5E2}"/>
                  </a:ext>
                </a:extLst>
              </p:cNvPr>
              <p:cNvSpPr/>
              <p:nvPr/>
            </p:nvSpPr>
            <p:spPr>
              <a:xfrm>
                <a:off x="10463799" y="1007132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306;p48">
                <a:extLst>
                  <a:ext uri="{FF2B5EF4-FFF2-40B4-BE49-F238E27FC236}">
                    <a16:creationId xmlns:a16="http://schemas.microsoft.com/office/drawing/2014/main" id="{0F7C12E4-EBE0-4166-BB24-21B91E5913DA}"/>
                  </a:ext>
                </a:extLst>
              </p:cNvPr>
              <p:cNvSpPr/>
              <p:nvPr/>
            </p:nvSpPr>
            <p:spPr>
              <a:xfrm>
                <a:off x="10008275" y="1007797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307;p48">
                <a:extLst>
                  <a:ext uri="{FF2B5EF4-FFF2-40B4-BE49-F238E27FC236}">
                    <a16:creationId xmlns:a16="http://schemas.microsoft.com/office/drawing/2014/main" id="{E9F69FF4-79F1-4A3E-B5EA-7C72747F1852}"/>
                  </a:ext>
                </a:extLst>
              </p:cNvPr>
              <p:cNvSpPr/>
              <p:nvPr/>
            </p:nvSpPr>
            <p:spPr>
              <a:xfrm>
                <a:off x="9901824" y="811527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308;p48">
                <a:extLst>
                  <a:ext uri="{FF2B5EF4-FFF2-40B4-BE49-F238E27FC236}">
                    <a16:creationId xmlns:a16="http://schemas.microsoft.com/office/drawing/2014/main" id="{6023EB03-E075-405C-B49B-21554F491BB4}"/>
                  </a:ext>
                </a:extLst>
              </p:cNvPr>
              <p:cNvSpPr/>
              <p:nvPr/>
            </p:nvSpPr>
            <p:spPr>
              <a:xfrm>
                <a:off x="10008275" y="551830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309;p48">
                <a:extLst>
                  <a:ext uri="{FF2B5EF4-FFF2-40B4-BE49-F238E27FC236}">
                    <a16:creationId xmlns:a16="http://schemas.microsoft.com/office/drawing/2014/main" id="{262AF39B-FAE7-4D18-80BF-DC2214FF227E}"/>
                  </a:ext>
                </a:extLst>
              </p:cNvPr>
              <p:cNvSpPr/>
              <p:nvPr/>
            </p:nvSpPr>
            <p:spPr>
              <a:xfrm>
                <a:off x="10267751" y="444935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310;p48">
                <a:extLst>
                  <a:ext uri="{FF2B5EF4-FFF2-40B4-BE49-F238E27FC236}">
                    <a16:creationId xmlns:a16="http://schemas.microsoft.com/office/drawing/2014/main" id="{18151B16-8EEC-4258-9C27-0B0301BB4D52}"/>
                  </a:ext>
                </a:extLst>
              </p:cNvPr>
              <p:cNvSpPr/>
              <p:nvPr/>
            </p:nvSpPr>
            <p:spPr>
              <a:xfrm>
                <a:off x="10183698" y="1137091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311;p48">
                <a:extLst>
                  <a:ext uri="{FF2B5EF4-FFF2-40B4-BE49-F238E27FC236}">
                    <a16:creationId xmlns:a16="http://schemas.microsoft.com/office/drawing/2014/main" id="{3F0C5BA6-7F00-424A-8342-C0A1058112F4}"/>
                  </a:ext>
                </a:extLst>
              </p:cNvPr>
              <p:cNvSpPr/>
              <p:nvPr/>
            </p:nvSpPr>
            <p:spPr>
              <a:xfrm>
                <a:off x="10188356" y="1175458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312;p48">
                <a:extLst>
                  <a:ext uri="{FF2B5EF4-FFF2-40B4-BE49-F238E27FC236}">
                    <a16:creationId xmlns:a16="http://schemas.microsoft.com/office/drawing/2014/main" id="{D7BCB290-B298-4F85-996C-53C06CBC51FC}"/>
                  </a:ext>
                </a:extLst>
              </p:cNvPr>
              <p:cNvSpPr/>
              <p:nvPr/>
            </p:nvSpPr>
            <p:spPr>
              <a:xfrm>
                <a:off x="10212751" y="1213160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" name="Google Shape;1313;p48">
              <a:extLst>
                <a:ext uri="{FF2B5EF4-FFF2-40B4-BE49-F238E27FC236}">
                  <a16:creationId xmlns:a16="http://schemas.microsoft.com/office/drawing/2014/main" id="{7F156F80-C81D-453A-8AD0-D43C7753820E}"/>
                </a:ext>
              </a:extLst>
            </p:cNvPr>
            <p:cNvSpPr/>
            <p:nvPr/>
          </p:nvSpPr>
          <p:spPr>
            <a:xfrm>
              <a:off x="10047751" y="728140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314;p48">
              <a:extLst>
                <a:ext uri="{FF2B5EF4-FFF2-40B4-BE49-F238E27FC236}">
                  <a16:creationId xmlns:a16="http://schemas.microsoft.com/office/drawing/2014/main" id="{C32990D3-1137-47A5-8420-BB2FF244E5E5}"/>
                </a:ext>
              </a:extLst>
            </p:cNvPr>
            <p:cNvSpPr/>
            <p:nvPr/>
          </p:nvSpPr>
          <p:spPr>
            <a:xfrm>
              <a:off x="10063053" y="588423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315;p48">
              <a:extLst>
                <a:ext uri="{FF2B5EF4-FFF2-40B4-BE49-F238E27FC236}">
                  <a16:creationId xmlns:a16="http://schemas.microsoft.com/office/drawing/2014/main" id="{1B2DD6F5-793A-42B3-ADF3-838394EBBBB9}"/>
                </a:ext>
              </a:extLst>
            </p:cNvPr>
            <p:cNvSpPr/>
            <p:nvPr/>
          </p:nvSpPr>
          <p:spPr>
            <a:xfrm>
              <a:off x="10276400" y="588423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316;p48">
              <a:extLst>
                <a:ext uri="{FF2B5EF4-FFF2-40B4-BE49-F238E27FC236}">
                  <a16:creationId xmlns:a16="http://schemas.microsoft.com/office/drawing/2014/main" id="{CBF191F1-506E-495E-9A0C-30FA3EE5C3BD}"/>
                </a:ext>
              </a:extLst>
            </p:cNvPr>
            <p:cNvSpPr/>
            <p:nvPr/>
          </p:nvSpPr>
          <p:spPr>
            <a:xfrm>
              <a:off x="10280392" y="726366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317;p48">
              <a:extLst>
                <a:ext uri="{FF2B5EF4-FFF2-40B4-BE49-F238E27FC236}">
                  <a16:creationId xmlns:a16="http://schemas.microsoft.com/office/drawing/2014/main" id="{3414F491-C8B1-4216-8B81-61335480E1F3}"/>
                </a:ext>
              </a:extLst>
            </p:cNvPr>
            <p:cNvSpPr/>
            <p:nvPr/>
          </p:nvSpPr>
          <p:spPr>
            <a:xfrm>
              <a:off x="10116279" y="852777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318;p48">
              <a:extLst>
                <a:ext uri="{FF2B5EF4-FFF2-40B4-BE49-F238E27FC236}">
                  <a16:creationId xmlns:a16="http://schemas.microsoft.com/office/drawing/2014/main" id="{A47598C7-0817-4666-87A8-F19F639C0AC7}"/>
                </a:ext>
              </a:extLst>
            </p:cNvPr>
            <p:cNvSpPr/>
            <p:nvPr/>
          </p:nvSpPr>
          <p:spPr>
            <a:xfrm>
              <a:off x="10276400" y="852777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D2D6E479-64C2-409F-A62F-E0837A26AA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1186120"/>
              </p:ext>
            </p:extLst>
          </p:nvPr>
        </p:nvGraphicFramePr>
        <p:xfrm>
          <a:off x="2652891" y="1164100"/>
          <a:ext cx="5000170" cy="3275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00000">
              <a:schemeClr val="accent3"/>
            </a:gs>
          </a:gsLst>
          <a:lin ang="18900044" scaled="0"/>
        </a:gra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2"/>
          <p:cNvSpPr txBox="1">
            <a:spLocks noGrp="1"/>
          </p:cNvSpPr>
          <p:nvPr>
            <p:ph type="body" idx="4294967295"/>
          </p:nvPr>
        </p:nvSpPr>
        <p:spPr>
          <a:xfrm>
            <a:off x="1163214" y="1472332"/>
            <a:ext cx="3974938" cy="22352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The library targeted age group </a:t>
            </a:r>
            <a:r>
              <a:rPr lang="en-US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from 3-7 .</a:t>
            </a:r>
            <a:endParaRPr lang="en-US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Adobe Arabic" panose="02040503050201020203" pitchFamily="18" charset="-78"/>
            </a:endParaRPr>
          </a:p>
        </p:txBody>
      </p:sp>
      <p:sp>
        <p:nvSpPr>
          <p:cNvPr id="11" name="Google Shape;207;p22">
            <a:extLst>
              <a:ext uri="{FF2B5EF4-FFF2-40B4-BE49-F238E27FC236}">
                <a16:creationId xmlns:a16="http://schemas.microsoft.com/office/drawing/2014/main" id="{C84FE34B-98F1-489F-9F6E-9D00182ABB22}"/>
              </a:ext>
            </a:extLst>
          </p:cNvPr>
          <p:cNvSpPr txBox="1">
            <a:spLocks/>
          </p:cNvSpPr>
          <p:nvPr/>
        </p:nvSpPr>
        <p:spPr>
          <a:xfrm>
            <a:off x="662883" y="645886"/>
            <a:ext cx="3858317" cy="972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Project Scope</a:t>
            </a:r>
          </a:p>
        </p:txBody>
      </p:sp>
      <p:grpSp>
        <p:nvGrpSpPr>
          <p:cNvPr id="12" name="Google Shape;149;p18">
            <a:extLst>
              <a:ext uri="{FF2B5EF4-FFF2-40B4-BE49-F238E27FC236}">
                <a16:creationId xmlns:a16="http://schemas.microsoft.com/office/drawing/2014/main" id="{E251AED5-1ED0-4D82-A68E-A64442891029}"/>
              </a:ext>
            </a:extLst>
          </p:cNvPr>
          <p:cNvGrpSpPr/>
          <p:nvPr/>
        </p:nvGrpSpPr>
        <p:grpSpPr>
          <a:xfrm>
            <a:off x="574080" y="2445421"/>
            <a:ext cx="252657" cy="252657"/>
            <a:chOff x="884004" y="2757472"/>
            <a:chExt cx="300603" cy="300604"/>
          </a:xfrm>
        </p:grpSpPr>
        <p:sp>
          <p:nvSpPr>
            <p:cNvPr id="13" name="Google Shape;150;p18">
              <a:extLst>
                <a:ext uri="{FF2B5EF4-FFF2-40B4-BE49-F238E27FC236}">
                  <a16:creationId xmlns:a16="http://schemas.microsoft.com/office/drawing/2014/main" id="{93B4AD38-EC65-422B-AB24-C4AE161F72F8}"/>
                </a:ext>
              </a:extLst>
            </p:cNvPr>
            <p:cNvSpPr/>
            <p:nvPr/>
          </p:nvSpPr>
          <p:spPr>
            <a:xfrm>
              <a:off x="884004" y="2929419"/>
              <a:ext cx="128674" cy="128657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1;p18">
              <a:extLst>
                <a:ext uri="{FF2B5EF4-FFF2-40B4-BE49-F238E27FC236}">
                  <a16:creationId xmlns:a16="http://schemas.microsoft.com/office/drawing/2014/main" id="{B02C3B7D-5839-43D9-B50B-72C882C43F6D}"/>
                </a:ext>
              </a:extLst>
            </p:cNvPr>
            <p:cNvSpPr/>
            <p:nvPr/>
          </p:nvSpPr>
          <p:spPr>
            <a:xfrm>
              <a:off x="1064276" y="2757472"/>
              <a:ext cx="120332" cy="120349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2;p18">
              <a:extLst>
                <a:ext uri="{FF2B5EF4-FFF2-40B4-BE49-F238E27FC236}">
                  <a16:creationId xmlns:a16="http://schemas.microsoft.com/office/drawing/2014/main" id="{14AF77D3-9734-4455-829D-8D6D3C1A040B}"/>
                </a:ext>
              </a:extLst>
            </p:cNvPr>
            <p:cNvSpPr/>
            <p:nvPr/>
          </p:nvSpPr>
          <p:spPr>
            <a:xfrm>
              <a:off x="931046" y="2803676"/>
              <a:ext cx="207362" cy="207362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3;p18">
              <a:extLst>
                <a:ext uri="{FF2B5EF4-FFF2-40B4-BE49-F238E27FC236}">
                  <a16:creationId xmlns:a16="http://schemas.microsoft.com/office/drawing/2014/main" id="{B15E96E8-ADA1-4B2A-A596-C6545614E09D}"/>
                </a:ext>
              </a:extLst>
            </p:cNvPr>
            <p:cNvSpPr/>
            <p:nvPr/>
          </p:nvSpPr>
          <p:spPr>
            <a:xfrm>
              <a:off x="1025968" y="2832001"/>
              <a:ext cx="34156" cy="34156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A10183C-13E2-4DEB-A947-0116CE893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136" y="857474"/>
            <a:ext cx="3378200" cy="337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366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1441500" y="1194900"/>
            <a:ext cx="6261300" cy="27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Functional Requirements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ctrTitle" idx="4294967295"/>
          </p:nvPr>
        </p:nvSpPr>
        <p:spPr>
          <a:xfrm>
            <a:off x="691438" y="1021643"/>
            <a:ext cx="3671100" cy="70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1"/>
                </a:solidFill>
              </a:rPr>
              <a:t>Sections </a:t>
            </a:r>
            <a:endParaRPr sz="4000" dirty="0">
              <a:solidFill>
                <a:schemeClr val="accent1"/>
              </a:solidFill>
            </a:endParaRPr>
          </a:p>
        </p:txBody>
      </p:sp>
      <p:grpSp>
        <p:nvGrpSpPr>
          <p:cNvPr id="136" name="Google Shape;136;p18"/>
          <p:cNvGrpSpPr/>
          <p:nvPr/>
        </p:nvGrpSpPr>
        <p:grpSpPr>
          <a:xfrm>
            <a:off x="6076148" y="739706"/>
            <a:ext cx="2078301" cy="2078265"/>
            <a:chOff x="6643075" y="3664250"/>
            <a:chExt cx="407950" cy="407975"/>
          </a:xfrm>
        </p:grpSpPr>
        <p:sp>
          <p:nvSpPr>
            <p:cNvPr id="137" name="Google Shape;137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8"/>
          <p:cNvGrpSpPr/>
          <p:nvPr/>
        </p:nvGrpSpPr>
        <p:grpSpPr>
          <a:xfrm rot="-587476">
            <a:off x="5954275" y="3088781"/>
            <a:ext cx="854467" cy="854418"/>
            <a:chOff x="576250" y="4319400"/>
            <a:chExt cx="442075" cy="442050"/>
          </a:xfrm>
        </p:grpSpPr>
        <p:sp>
          <p:nvSpPr>
            <p:cNvPr id="140" name="Google Shape;140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8"/>
          <p:cNvSpPr/>
          <p:nvPr/>
        </p:nvSpPr>
        <p:spPr>
          <a:xfrm>
            <a:off x="5579054" y="1219799"/>
            <a:ext cx="324860" cy="31018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 rot="2697395">
            <a:off x="7719778" y="2807798"/>
            <a:ext cx="493111" cy="4708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8109888" y="2538997"/>
            <a:ext cx="197521" cy="1886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1279896">
            <a:off x="5353995" y="2155406"/>
            <a:ext cx="197498" cy="18867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526;p38">
            <a:extLst>
              <a:ext uri="{FF2B5EF4-FFF2-40B4-BE49-F238E27FC236}">
                <a16:creationId xmlns:a16="http://schemas.microsoft.com/office/drawing/2014/main" id="{C69A3EA0-8CAA-47C1-A61D-D21E4387C263}"/>
              </a:ext>
            </a:extLst>
          </p:cNvPr>
          <p:cNvSpPr/>
          <p:nvPr/>
        </p:nvSpPr>
        <p:spPr>
          <a:xfrm>
            <a:off x="590689" y="2431834"/>
            <a:ext cx="201499" cy="201499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6A9162C-0F33-4A5B-8A0A-45EB09EB20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5724643"/>
              </p:ext>
            </p:extLst>
          </p:nvPr>
        </p:nvGraphicFramePr>
        <p:xfrm>
          <a:off x="1163104" y="932277"/>
          <a:ext cx="3968704" cy="3717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Google Shape;112;p16">
            <a:extLst>
              <a:ext uri="{FF2B5EF4-FFF2-40B4-BE49-F238E27FC236}">
                <a16:creationId xmlns:a16="http://schemas.microsoft.com/office/drawing/2014/main" id="{7ED9EE91-20D5-46AB-97C4-DE1EC3211E45}"/>
              </a:ext>
            </a:extLst>
          </p:cNvPr>
          <p:cNvSpPr txBox="1">
            <a:spLocks/>
          </p:cNvSpPr>
          <p:nvPr/>
        </p:nvSpPr>
        <p:spPr>
          <a:xfrm>
            <a:off x="119102" y="493786"/>
            <a:ext cx="3392704" cy="83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800"/>
              </a:spcAft>
            </a:pPr>
            <a:r>
              <a:rPr lang="en-US" b="1" dirty="0">
                <a:solidFill>
                  <a:schemeClr val="bg1"/>
                </a:solidFill>
              </a:rPr>
              <a:t>Functional Requirements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00000">
              <a:schemeClr val="accent3"/>
            </a:gs>
          </a:gsLst>
          <a:lin ang="18900044" scaled="0"/>
        </a:gra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2"/>
          <p:cNvSpPr txBox="1">
            <a:spLocks noGrp="1"/>
          </p:cNvSpPr>
          <p:nvPr>
            <p:ph type="body" idx="4294967295"/>
          </p:nvPr>
        </p:nvSpPr>
        <p:spPr>
          <a:xfrm>
            <a:off x="1005107" y="1730873"/>
            <a:ext cx="3780745" cy="22352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The library is </a:t>
            </a:r>
            <a:r>
              <a:rPr lang="en-US" dirty="0">
                <a:solidFill>
                  <a:schemeClr val="bg1"/>
                </a:solidFill>
              </a:rPr>
              <a:t>classified them as two age categories: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Google Shape;207;p22">
            <a:extLst>
              <a:ext uri="{FF2B5EF4-FFF2-40B4-BE49-F238E27FC236}">
                <a16:creationId xmlns:a16="http://schemas.microsoft.com/office/drawing/2014/main" id="{C84FE34B-98F1-489F-9F6E-9D00182ABB22}"/>
              </a:ext>
            </a:extLst>
          </p:cNvPr>
          <p:cNvSpPr txBox="1">
            <a:spLocks/>
          </p:cNvSpPr>
          <p:nvPr/>
        </p:nvSpPr>
        <p:spPr>
          <a:xfrm>
            <a:off x="628155" y="468905"/>
            <a:ext cx="2284651" cy="972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Functional requirements</a:t>
            </a:r>
          </a:p>
        </p:txBody>
      </p:sp>
      <p:grpSp>
        <p:nvGrpSpPr>
          <p:cNvPr id="12" name="Google Shape;149;p18">
            <a:extLst>
              <a:ext uri="{FF2B5EF4-FFF2-40B4-BE49-F238E27FC236}">
                <a16:creationId xmlns:a16="http://schemas.microsoft.com/office/drawing/2014/main" id="{E251AED5-1ED0-4D82-A68E-A64442891029}"/>
              </a:ext>
            </a:extLst>
          </p:cNvPr>
          <p:cNvGrpSpPr/>
          <p:nvPr/>
        </p:nvGrpSpPr>
        <p:grpSpPr>
          <a:xfrm>
            <a:off x="574080" y="2445421"/>
            <a:ext cx="252657" cy="252657"/>
            <a:chOff x="884004" y="2757472"/>
            <a:chExt cx="300603" cy="300604"/>
          </a:xfrm>
        </p:grpSpPr>
        <p:sp>
          <p:nvSpPr>
            <p:cNvPr id="13" name="Google Shape;150;p18">
              <a:extLst>
                <a:ext uri="{FF2B5EF4-FFF2-40B4-BE49-F238E27FC236}">
                  <a16:creationId xmlns:a16="http://schemas.microsoft.com/office/drawing/2014/main" id="{93B4AD38-EC65-422B-AB24-C4AE161F72F8}"/>
                </a:ext>
              </a:extLst>
            </p:cNvPr>
            <p:cNvSpPr/>
            <p:nvPr/>
          </p:nvSpPr>
          <p:spPr>
            <a:xfrm>
              <a:off x="884004" y="2929419"/>
              <a:ext cx="128674" cy="128657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1;p18">
              <a:extLst>
                <a:ext uri="{FF2B5EF4-FFF2-40B4-BE49-F238E27FC236}">
                  <a16:creationId xmlns:a16="http://schemas.microsoft.com/office/drawing/2014/main" id="{B02C3B7D-5839-43D9-B50B-72C882C43F6D}"/>
                </a:ext>
              </a:extLst>
            </p:cNvPr>
            <p:cNvSpPr/>
            <p:nvPr/>
          </p:nvSpPr>
          <p:spPr>
            <a:xfrm>
              <a:off x="1064276" y="2757472"/>
              <a:ext cx="120332" cy="120349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2;p18">
              <a:extLst>
                <a:ext uri="{FF2B5EF4-FFF2-40B4-BE49-F238E27FC236}">
                  <a16:creationId xmlns:a16="http://schemas.microsoft.com/office/drawing/2014/main" id="{14AF77D3-9734-4455-829D-8D6D3C1A040B}"/>
                </a:ext>
              </a:extLst>
            </p:cNvPr>
            <p:cNvSpPr/>
            <p:nvPr/>
          </p:nvSpPr>
          <p:spPr>
            <a:xfrm>
              <a:off x="931046" y="2803676"/>
              <a:ext cx="207362" cy="207362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3;p18">
              <a:extLst>
                <a:ext uri="{FF2B5EF4-FFF2-40B4-BE49-F238E27FC236}">
                  <a16:creationId xmlns:a16="http://schemas.microsoft.com/office/drawing/2014/main" id="{B15E96E8-ADA1-4B2A-A596-C6545614E09D}"/>
                </a:ext>
              </a:extLst>
            </p:cNvPr>
            <p:cNvSpPr/>
            <p:nvPr/>
          </p:nvSpPr>
          <p:spPr>
            <a:xfrm>
              <a:off x="1025968" y="2832001"/>
              <a:ext cx="34156" cy="34156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Picture 16" descr="Chart, funnel chart&#10;&#10;Description automatically generated">
            <a:extLst>
              <a:ext uri="{FF2B5EF4-FFF2-40B4-BE49-F238E27FC236}">
                <a16:creationId xmlns:a16="http://schemas.microsoft.com/office/drawing/2014/main" id="{63224B7A-85F2-4A1D-BF62-5B256882655B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34"/>
          <a:stretch/>
        </p:blipFill>
        <p:spPr bwMode="auto">
          <a:xfrm>
            <a:off x="5085721" y="1299518"/>
            <a:ext cx="3444660" cy="2291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96DBFE4-0879-4C7E-B783-1C907AA419C9}"/>
              </a:ext>
            </a:extLst>
          </p:cNvPr>
          <p:cNvSpPr txBox="1"/>
          <p:nvPr/>
        </p:nvSpPr>
        <p:spPr>
          <a:xfrm>
            <a:off x="4980045" y="3689094"/>
            <a:ext cx="23005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indent="0">
              <a:buNone/>
            </a:pPr>
            <a:r>
              <a:rPr lang="en-US" sz="1200" i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Shown in the picture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Functional Requirements </a:t>
            </a:r>
            <a:endParaRPr sz="1400" dirty="0"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1044475" y="2020062"/>
            <a:ext cx="7207500" cy="11033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effectLst/>
                <a:latin typeface="Red Hat Tex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ar-SA" sz="1800" dirty="0">
                <a:solidFill>
                  <a:srgbClr val="000000"/>
                </a:solidFill>
                <a:effectLst/>
                <a:latin typeface="Red Hat Tex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GB" sz="1800" dirty="0">
                <a:solidFill>
                  <a:srgbClr val="000000"/>
                </a:solidFill>
                <a:effectLst/>
                <a:latin typeface="Red Hat Tex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shall be able to create an account for the user a</a:t>
            </a:r>
            <a:r>
              <a:rPr lang="en-GB" sz="1800" dirty="0">
                <a:solidFill>
                  <a:srgbClr val="000000"/>
                </a:solidFill>
                <a:latin typeface="Red Hat Tex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 it save the information that he entered when creating an account in the (Sign-up), in case the user wants to log in.</a:t>
            </a:r>
            <a:endParaRPr lang="en-US" sz="1800" dirty="0">
              <a:latin typeface="Red Hat Text" panose="020B0604020202020204" charset="0"/>
              <a:ea typeface="Times New Roman" panose="02020603050405020304" pitchFamily="18" charset="0"/>
            </a:endParaRPr>
          </a:p>
          <a:p>
            <a:pPr marL="0" lvl="0" indent="0" rtl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21" name="Google Shape;121;p17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22" name="Google Shape;122;p17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1441350" y="1707793"/>
            <a:ext cx="6261300" cy="172791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345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Timandra template">
  <a:themeElements>
    <a:clrScheme name="Custom 347">
      <a:dk1>
        <a:srgbClr val="24283B"/>
      </a:dk1>
      <a:lt1>
        <a:srgbClr val="FFFFFF"/>
      </a:lt1>
      <a:dk2>
        <a:srgbClr val="80828B"/>
      </a:dk2>
      <a:lt2>
        <a:srgbClr val="EAECF0"/>
      </a:lt2>
      <a:accent1>
        <a:srgbClr val="FFCE00"/>
      </a:accent1>
      <a:accent2>
        <a:srgbClr val="FFF14C"/>
      </a:accent2>
      <a:accent3>
        <a:srgbClr val="9FE2D0"/>
      </a:accent3>
      <a:accent4>
        <a:srgbClr val="1AB6D1"/>
      </a:accent4>
      <a:accent5>
        <a:srgbClr val="0784B1"/>
      </a:accent5>
      <a:accent6>
        <a:srgbClr val="EE7673"/>
      </a:accent6>
      <a:hlink>
        <a:srgbClr val="3180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4391</TotalTime>
  <Words>328</Words>
  <Application>Microsoft Office PowerPoint</Application>
  <PresentationFormat>On-screen Show (16:9)</PresentationFormat>
  <Paragraphs>46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Calibri</vt:lpstr>
      <vt:lpstr>Adobe Arabic</vt:lpstr>
      <vt:lpstr>Times New Roman</vt:lpstr>
      <vt:lpstr>Courier New</vt:lpstr>
      <vt:lpstr>Red Hat Display</vt:lpstr>
      <vt:lpstr>Montserrat</vt:lpstr>
      <vt:lpstr>Arial</vt:lpstr>
      <vt:lpstr>Red Hat Text</vt:lpstr>
      <vt:lpstr>Calibri Light</vt:lpstr>
      <vt:lpstr>Adobe Fan Heiti Std B</vt:lpstr>
      <vt:lpstr>Timandra template</vt:lpstr>
      <vt:lpstr> Hello! Project 3  by T. Abeer Ali Alnuaim</vt:lpstr>
      <vt:lpstr>Introduction</vt:lpstr>
      <vt:lpstr>The goals are :</vt:lpstr>
      <vt:lpstr>PowerPoint Presentation</vt:lpstr>
      <vt:lpstr>PowerPoint Presentation</vt:lpstr>
      <vt:lpstr>Sections </vt:lpstr>
      <vt:lpstr>PowerPoint Presentation</vt:lpstr>
      <vt:lpstr>Functional Requirements </vt:lpstr>
      <vt:lpstr>PowerPoint Presentation</vt:lpstr>
      <vt:lpstr>PowerPoint Presentation</vt:lpstr>
      <vt:lpstr>PowerPoint Presentation</vt:lpstr>
      <vt:lpstr>PowerPoint Presentation</vt:lpstr>
      <vt:lpstr>System Analysis</vt:lpstr>
      <vt:lpstr>My little library  :  </vt:lpstr>
      <vt:lpstr>Thanks!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Hessa Almasaad</dc:creator>
  <cp:lastModifiedBy>العنود العمري ID 439926232</cp:lastModifiedBy>
  <cp:revision>21</cp:revision>
  <dcterms:modified xsi:type="dcterms:W3CDTF">2021-04-24T12:22:31Z</dcterms:modified>
</cp:coreProperties>
</file>