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2" r:id="rId7"/>
    <p:sldId id="273" r:id="rId8"/>
    <p:sldId id="312" r:id="rId9"/>
    <p:sldId id="265" r:id="rId10"/>
    <p:sldId id="263" r:id="rId11"/>
    <p:sldId id="313" r:id="rId12"/>
    <p:sldId id="315" r:id="rId13"/>
    <p:sldId id="316" r:id="rId14"/>
    <p:sldId id="317" r:id="rId15"/>
    <p:sldId id="318" r:id="rId16"/>
    <p:sldId id="319" r:id="rId17"/>
    <p:sldId id="320" r:id="rId18"/>
    <p:sldId id="280" r:id="rId19"/>
    <p:sldId id="311" r:id="rId20"/>
    <p:sldId id="314" r:id="rId21"/>
    <p:sldId id="289" r:id="rId22"/>
  </p:sldIdLst>
  <p:sldSz cx="9144000" cy="5143500" type="screen16x9"/>
  <p:notesSz cx="6858000" cy="9144000"/>
  <p:embeddedFontLst>
    <p:embeddedFont>
      <p:font typeface="Barlow" pitchFamily="2" charset="77"/>
      <p:regular r:id="rId24"/>
      <p:bold r:id="rId25"/>
      <p:italic r:id="rId26"/>
      <p:boldItalic r:id="rId27"/>
    </p:embeddedFont>
    <p:embeddedFont>
      <p:font typeface="Poppins" pitchFamily="2" charset="77"/>
      <p:regular r:id="rId28"/>
      <p:bold r:id="rId29"/>
      <p:italic r:id="rId30"/>
      <p:boldItalic r:id="rId31"/>
    </p:embeddedFont>
    <p:embeddedFont>
      <p:font typeface="Work Sans ExtraBold" panose="020F0502020204030204" pitchFamily="34" charset="0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CF488B-85CC-4D67-92C8-89A88E3A1189}">
  <a:tblStyle styleId="{DACF488B-85CC-4D67-92C8-89A88E3A11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/>
  </p:normalViewPr>
  <p:slideViewPr>
    <p:cSldViewPr snapToGrid="0" snapToObjects="1">
      <p:cViewPr varScale="1">
        <p:scale>
          <a:sx n="122" d="100"/>
          <a:sy n="122" d="100"/>
        </p:scale>
        <p:origin x="8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2" name="Google Shape;17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ad75b00c3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ad75b00c3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ad75b00c3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ad75b00c3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598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ad45dd92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ad45dd92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6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ad45dd92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ad45dd92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107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ad45dd92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ad45dd92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841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ad45dd92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ad45dd92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171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ad45dd92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ad45dd92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7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ad45dd92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ad45dd92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000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ad75b00c3e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ad75b00c3e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ad75b00c3e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ad75b00c3e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40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ad45dd92c3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ad45dd92c3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ad45dd92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ad45dd92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728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ad75b00c3e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6" name="Google Shape;2456;gad75b00c3e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ad45dd92c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2" name="Google Shape;1812;gad45dd92c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ad45dd92c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ad45dd92c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ad45dd92c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ad45dd92c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ad45dd92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ad45dd92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ad75b00c3e_0_1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ad75b00c3e_0_1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ad75b00c3e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ad75b00c3e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270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ad75b00c3e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ad75b00c3e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485440"/>
            <a:ext cx="4507800" cy="17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244815"/>
            <a:ext cx="4507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556400" y="-294212"/>
            <a:ext cx="863494" cy="962240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996745">
            <a:off x="-534652" y="4188223"/>
            <a:ext cx="3041457" cy="2129901"/>
          </a:xfrm>
          <a:custGeom>
            <a:avLst/>
            <a:gdLst/>
            <a:ahLst/>
            <a:cxnLst/>
            <a:rect l="l" t="t" r="r" b="b"/>
            <a:pathLst>
              <a:path w="57282" h="40114" extrusionOk="0">
                <a:moveTo>
                  <a:pt x="17414" y="0"/>
                </a:moveTo>
                <a:cubicBezTo>
                  <a:pt x="12089" y="0"/>
                  <a:pt x="6682" y="2855"/>
                  <a:pt x="3853" y="7448"/>
                </a:cubicBezTo>
                <a:cubicBezTo>
                  <a:pt x="0" y="13711"/>
                  <a:pt x="945" y="22367"/>
                  <a:pt x="5601" y="28071"/>
                </a:cubicBezTo>
                <a:cubicBezTo>
                  <a:pt x="7429" y="30310"/>
                  <a:pt x="9932" y="32206"/>
                  <a:pt x="12802" y="32506"/>
                </a:cubicBezTo>
                <a:cubicBezTo>
                  <a:pt x="13127" y="32541"/>
                  <a:pt x="13456" y="32556"/>
                  <a:pt x="13789" y="32556"/>
                </a:cubicBezTo>
                <a:cubicBezTo>
                  <a:pt x="16275" y="32556"/>
                  <a:pt x="18957" y="31717"/>
                  <a:pt x="21311" y="31717"/>
                </a:cubicBezTo>
                <a:cubicBezTo>
                  <a:pt x="22782" y="31717"/>
                  <a:pt x="24125" y="32044"/>
                  <a:pt x="25212" y="33108"/>
                </a:cubicBezTo>
                <a:cubicBezTo>
                  <a:pt x="27169" y="35015"/>
                  <a:pt x="27224" y="38659"/>
                  <a:pt x="29721" y="39775"/>
                </a:cubicBezTo>
                <a:cubicBezTo>
                  <a:pt x="30307" y="40039"/>
                  <a:pt x="30949" y="40114"/>
                  <a:pt x="31594" y="40114"/>
                </a:cubicBezTo>
                <a:cubicBezTo>
                  <a:pt x="31866" y="40114"/>
                  <a:pt x="32138" y="40100"/>
                  <a:pt x="32407" y="40082"/>
                </a:cubicBezTo>
                <a:cubicBezTo>
                  <a:pt x="35640" y="39868"/>
                  <a:pt x="38965" y="38984"/>
                  <a:pt x="41351" y="36794"/>
                </a:cubicBezTo>
                <a:cubicBezTo>
                  <a:pt x="43148" y="35144"/>
                  <a:pt x="44246" y="32623"/>
                  <a:pt x="44062" y="30243"/>
                </a:cubicBezTo>
                <a:cubicBezTo>
                  <a:pt x="46706" y="27360"/>
                  <a:pt x="50295" y="25366"/>
                  <a:pt x="52840" y="22360"/>
                </a:cubicBezTo>
                <a:cubicBezTo>
                  <a:pt x="55969" y="18674"/>
                  <a:pt x="57282" y="13355"/>
                  <a:pt x="55674" y="8798"/>
                </a:cubicBezTo>
                <a:cubicBezTo>
                  <a:pt x="54157" y="4496"/>
                  <a:pt x="49859" y="1205"/>
                  <a:pt x="45332" y="1205"/>
                </a:cubicBezTo>
                <a:cubicBezTo>
                  <a:pt x="45063" y="1205"/>
                  <a:pt x="44793" y="1217"/>
                  <a:pt x="44522" y="1240"/>
                </a:cubicBezTo>
                <a:cubicBezTo>
                  <a:pt x="40165" y="1627"/>
                  <a:pt x="36222" y="4836"/>
                  <a:pt x="31970" y="4836"/>
                </a:cubicBezTo>
                <a:cubicBezTo>
                  <a:pt x="31565" y="4836"/>
                  <a:pt x="31157" y="4807"/>
                  <a:pt x="30745" y="4743"/>
                </a:cubicBezTo>
                <a:cubicBezTo>
                  <a:pt x="27942" y="4314"/>
                  <a:pt x="25647" y="2351"/>
                  <a:pt x="23059" y="1185"/>
                </a:cubicBezTo>
                <a:cubicBezTo>
                  <a:pt x="21273" y="377"/>
                  <a:pt x="19349" y="0"/>
                  <a:pt x="174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4646582">
            <a:off x="6140911" y="4285465"/>
            <a:ext cx="595422" cy="754819"/>
            <a:chOff x="610150" y="2836325"/>
            <a:chExt cx="257000" cy="325800"/>
          </a:xfrm>
        </p:grpSpPr>
        <p:sp>
          <p:nvSpPr>
            <p:cNvPr id="14" name="Google Shape;14;p2"/>
            <p:cNvSpPr/>
            <p:nvPr/>
          </p:nvSpPr>
          <p:spPr>
            <a:xfrm>
              <a:off x="660300" y="2870525"/>
              <a:ext cx="44150" cy="46425"/>
            </a:xfrm>
            <a:custGeom>
              <a:avLst/>
              <a:gdLst/>
              <a:ahLst/>
              <a:cxnLst/>
              <a:rect l="l" t="t" r="r" b="b"/>
              <a:pathLst>
                <a:path w="1766" h="1857" extrusionOk="0">
                  <a:moveTo>
                    <a:pt x="1694" y="0"/>
                  </a:moveTo>
                  <a:cubicBezTo>
                    <a:pt x="1697" y="7"/>
                    <a:pt x="1701" y="13"/>
                    <a:pt x="1705" y="19"/>
                  </a:cubicBezTo>
                  <a:lnTo>
                    <a:pt x="1705" y="19"/>
                  </a:lnTo>
                  <a:cubicBezTo>
                    <a:pt x="1705" y="19"/>
                    <a:pt x="1705" y="19"/>
                    <a:pt x="1706" y="19"/>
                  </a:cubicBezTo>
                  <a:lnTo>
                    <a:pt x="1694" y="0"/>
                  </a:lnTo>
                  <a:close/>
                  <a:moveTo>
                    <a:pt x="1705" y="19"/>
                  </a:moveTo>
                  <a:cubicBezTo>
                    <a:pt x="1319" y="80"/>
                    <a:pt x="926" y="160"/>
                    <a:pt x="596" y="362"/>
                  </a:cubicBezTo>
                  <a:cubicBezTo>
                    <a:pt x="258" y="571"/>
                    <a:pt x="0" y="939"/>
                    <a:pt x="31" y="1332"/>
                  </a:cubicBezTo>
                  <a:cubicBezTo>
                    <a:pt x="37" y="1454"/>
                    <a:pt x="80" y="1571"/>
                    <a:pt x="160" y="1669"/>
                  </a:cubicBezTo>
                  <a:cubicBezTo>
                    <a:pt x="267" y="1800"/>
                    <a:pt x="437" y="1857"/>
                    <a:pt x="610" y="1857"/>
                  </a:cubicBezTo>
                  <a:cubicBezTo>
                    <a:pt x="703" y="1857"/>
                    <a:pt x="798" y="1840"/>
                    <a:pt x="884" y="1810"/>
                  </a:cubicBezTo>
                  <a:cubicBezTo>
                    <a:pt x="1166" y="1687"/>
                    <a:pt x="1399" y="1460"/>
                    <a:pt x="1528" y="1178"/>
                  </a:cubicBezTo>
                  <a:cubicBezTo>
                    <a:pt x="1657" y="896"/>
                    <a:pt x="1730" y="589"/>
                    <a:pt x="1749" y="283"/>
                  </a:cubicBezTo>
                  <a:cubicBezTo>
                    <a:pt x="1766" y="191"/>
                    <a:pt x="1751" y="100"/>
                    <a:pt x="1705" y="19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35300" y="2836325"/>
              <a:ext cx="44000" cy="46400"/>
            </a:xfrm>
            <a:custGeom>
              <a:avLst/>
              <a:gdLst/>
              <a:ahLst/>
              <a:cxnLst/>
              <a:rect l="l" t="t" r="r" b="b"/>
              <a:pathLst>
                <a:path w="1760" h="1856" extrusionOk="0">
                  <a:moveTo>
                    <a:pt x="1687" y="0"/>
                  </a:moveTo>
                  <a:lnTo>
                    <a:pt x="1687" y="0"/>
                  </a:lnTo>
                  <a:cubicBezTo>
                    <a:pt x="1691" y="7"/>
                    <a:pt x="1696" y="13"/>
                    <a:pt x="1699" y="20"/>
                  </a:cubicBezTo>
                  <a:lnTo>
                    <a:pt x="1699" y="20"/>
                  </a:lnTo>
                  <a:cubicBezTo>
                    <a:pt x="1701" y="20"/>
                    <a:pt x="1703" y="19"/>
                    <a:pt x="1705" y="19"/>
                  </a:cubicBezTo>
                  <a:lnTo>
                    <a:pt x="1687" y="0"/>
                  </a:lnTo>
                  <a:close/>
                  <a:moveTo>
                    <a:pt x="1699" y="20"/>
                  </a:moveTo>
                  <a:lnTo>
                    <a:pt x="1699" y="20"/>
                  </a:lnTo>
                  <a:cubicBezTo>
                    <a:pt x="1315" y="81"/>
                    <a:pt x="925" y="155"/>
                    <a:pt x="589" y="362"/>
                  </a:cubicBezTo>
                  <a:cubicBezTo>
                    <a:pt x="258" y="571"/>
                    <a:pt x="0" y="939"/>
                    <a:pt x="31" y="1332"/>
                  </a:cubicBezTo>
                  <a:cubicBezTo>
                    <a:pt x="37" y="1454"/>
                    <a:pt x="80" y="1571"/>
                    <a:pt x="153" y="1669"/>
                  </a:cubicBezTo>
                  <a:cubicBezTo>
                    <a:pt x="263" y="1798"/>
                    <a:pt x="428" y="1855"/>
                    <a:pt x="597" y="1855"/>
                  </a:cubicBezTo>
                  <a:cubicBezTo>
                    <a:pt x="692" y="1855"/>
                    <a:pt x="789" y="1837"/>
                    <a:pt x="877" y="1804"/>
                  </a:cubicBezTo>
                  <a:cubicBezTo>
                    <a:pt x="1166" y="1687"/>
                    <a:pt x="1399" y="1460"/>
                    <a:pt x="1528" y="1178"/>
                  </a:cubicBezTo>
                  <a:cubicBezTo>
                    <a:pt x="1650" y="896"/>
                    <a:pt x="1724" y="589"/>
                    <a:pt x="1742" y="283"/>
                  </a:cubicBezTo>
                  <a:cubicBezTo>
                    <a:pt x="1759" y="192"/>
                    <a:pt x="1745" y="97"/>
                    <a:pt x="1699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93275" y="2922675"/>
              <a:ext cx="44000" cy="46375"/>
            </a:xfrm>
            <a:custGeom>
              <a:avLst/>
              <a:gdLst/>
              <a:ahLst/>
              <a:cxnLst/>
              <a:rect l="l" t="t" r="r" b="b"/>
              <a:pathLst>
                <a:path w="1760" h="1855" extrusionOk="0">
                  <a:moveTo>
                    <a:pt x="1693" y="0"/>
                  </a:moveTo>
                  <a:cubicBezTo>
                    <a:pt x="1697" y="6"/>
                    <a:pt x="1701" y="12"/>
                    <a:pt x="1704" y="19"/>
                  </a:cubicBezTo>
                  <a:lnTo>
                    <a:pt x="1704" y="19"/>
                  </a:lnTo>
                  <a:cubicBezTo>
                    <a:pt x="1705" y="19"/>
                    <a:pt x="1705" y="19"/>
                    <a:pt x="1706" y="18"/>
                  </a:cubicBezTo>
                  <a:lnTo>
                    <a:pt x="1693" y="0"/>
                  </a:lnTo>
                  <a:close/>
                  <a:moveTo>
                    <a:pt x="1704" y="19"/>
                  </a:moveTo>
                  <a:cubicBezTo>
                    <a:pt x="1324" y="80"/>
                    <a:pt x="926" y="154"/>
                    <a:pt x="595" y="362"/>
                  </a:cubicBezTo>
                  <a:cubicBezTo>
                    <a:pt x="264" y="571"/>
                    <a:pt x="0" y="939"/>
                    <a:pt x="31" y="1331"/>
                  </a:cubicBezTo>
                  <a:cubicBezTo>
                    <a:pt x="37" y="1454"/>
                    <a:pt x="86" y="1570"/>
                    <a:pt x="160" y="1669"/>
                  </a:cubicBezTo>
                  <a:cubicBezTo>
                    <a:pt x="266" y="1798"/>
                    <a:pt x="429" y="1855"/>
                    <a:pt x="598" y="1855"/>
                  </a:cubicBezTo>
                  <a:cubicBezTo>
                    <a:pt x="693" y="1855"/>
                    <a:pt x="789" y="1837"/>
                    <a:pt x="878" y="1804"/>
                  </a:cubicBezTo>
                  <a:cubicBezTo>
                    <a:pt x="1166" y="1687"/>
                    <a:pt x="1399" y="1460"/>
                    <a:pt x="1528" y="1178"/>
                  </a:cubicBezTo>
                  <a:cubicBezTo>
                    <a:pt x="1650" y="896"/>
                    <a:pt x="1724" y="589"/>
                    <a:pt x="1742" y="282"/>
                  </a:cubicBezTo>
                  <a:cubicBezTo>
                    <a:pt x="1759" y="192"/>
                    <a:pt x="1745" y="96"/>
                    <a:pt x="1704" y="19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3000" y="2879275"/>
              <a:ext cx="44150" cy="46500"/>
            </a:xfrm>
            <a:custGeom>
              <a:avLst/>
              <a:gdLst/>
              <a:ahLst/>
              <a:cxnLst/>
              <a:rect l="l" t="t" r="r" b="b"/>
              <a:pathLst>
                <a:path w="1766" h="1860" extrusionOk="0">
                  <a:moveTo>
                    <a:pt x="1694" y="0"/>
                  </a:moveTo>
                  <a:cubicBezTo>
                    <a:pt x="1698" y="6"/>
                    <a:pt x="1702" y="12"/>
                    <a:pt x="1705" y="19"/>
                  </a:cubicBezTo>
                  <a:lnTo>
                    <a:pt x="1705" y="19"/>
                  </a:lnTo>
                  <a:cubicBezTo>
                    <a:pt x="1706" y="19"/>
                    <a:pt x="1706" y="19"/>
                    <a:pt x="1706" y="18"/>
                  </a:cubicBezTo>
                  <a:lnTo>
                    <a:pt x="1694" y="0"/>
                  </a:lnTo>
                  <a:close/>
                  <a:moveTo>
                    <a:pt x="1705" y="19"/>
                  </a:moveTo>
                  <a:cubicBezTo>
                    <a:pt x="1325" y="80"/>
                    <a:pt x="927" y="160"/>
                    <a:pt x="596" y="368"/>
                  </a:cubicBezTo>
                  <a:cubicBezTo>
                    <a:pt x="259" y="571"/>
                    <a:pt x="1" y="945"/>
                    <a:pt x="32" y="1331"/>
                  </a:cubicBezTo>
                  <a:cubicBezTo>
                    <a:pt x="38" y="1454"/>
                    <a:pt x="87" y="1570"/>
                    <a:pt x="160" y="1669"/>
                  </a:cubicBezTo>
                  <a:cubicBezTo>
                    <a:pt x="268" y="1800"/>
                    <a:pt x="438" y="1859"/>
                    <a:pt x="611" y="1859"/>
                  </a:cubicBezTo>
                  <a:cubicBezTo>
                    <a:pt x="704" y="1859"/>
                    <a:pt x="798" y="1842"/>
                    <a:pt x="884" y="1810"/>
                  </a:cubicBezTo>
                  <a:cubicBezTo>
                    <a:pt x="1173" y="1687"/>
                    <a:pt x="1399" y="1460"/>
                    <a:pt x="1528" y="1178"/>
                  </a:cubicBezTo>
                  <a:cubicBezTo>
                    <a:pt x="1657" y="896"/>
                    <a:pt x="1731" y="589"/>
                    <a:pt x="1743" y="282"/>
                  </a:cubicBezTo>
                  <a:cubicBezTo>
                    <a:pt x="1766" y="191"/>
                    <a:pt x="1752" y="100"/>
                    <a:pt x="1705" y="19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62275" y="2906100"/>
              <a:ext cx="44000" cy="46400"/>
            </a:xfrm>
            <a:custGeom>
              <a:avLst/>
              <a:gdLst/>
              <a:ahLst/>
              <a:cxnLst/>
              <a:rect l="l" t="t" r="r" b="b"/>
              <a:pathLst>
                <a:path w="1760" h="1856" extrusionOk="0">
                  <a:moveTo>
                    <a:pt x="1688" y="1"/>
                  </a:moveTo>
                  <a:lnTo>
                    <a:pt x="1688" y="1"/>
                  </a:lnTo>
                  <a:cubicBezTo>
                    <a:pt x="1692" y="7"/>
                    <a:pt x="1696" y="13"/>
                    <a:pt x="1700" y="20"/>
                  </a:cubicBezTo>
                  <a:lnTo>
                    <a:pt x="1700" y="20"/>
                  </a:lnTo>
                  <a:cubicBezTo>
                    <a:pt x="1702" y="20"/>
                    <a:pt x="1704" y="19"/>
                    <a:pt x="1706" y="19"/>
                  </a:cubicBezTo>
                  <a:lnTo>
                    <a:pt x="1688" y="1"/>
                  </a:lnTo>
                  <a:close/>
                  <a:moveTo>
                    <a:pt x="1700" y="20"/>
                  </a:moveTo>
                  <a:cubicBezTo>
                    <a:pt x="1315" y="81"/>
                    <a:pt x="919" y="155"/>
                    <a:pt x="590" y="362"/>
                  </a:cubicBezTo>
                  <a:cubicBezTo>
                    <a:pt x="258" y="571"/>
                    <a:pt x="1" y="939"/>
                    <a:pt x="31" y="1332"/>
                  </a:cubicBezTo>
                  <a:cubicBezTo>
                    <a:pt x="38" y="1454"/>
                    <a:pt x="80" y="1571"/>
                    <a:pt x="154" y="1669"/>
                  </a:cubicBezTo>
                  <a:cubicBezTo>
                    <a:pt x="260" y="1799"/>
                    <a:pt x="426" y="1855"/>
                    <a:pt x="596" y="1855"/>
                  </a:cubicBezTo>
                  <a:cubicBezTo>
                    <a:pt x="692" y="1855"/>
                    <a:pt x="789" y="1837"/>
                    <a:pt x="878" y="1804"/>
                  </a:cubicBezTo>
                  <a:cubicBezTo>
                    <a:pt x="1166" y="1687"/>
                    <a:pt x="1399" y="1460"/>
                    <a:pt x="1528" y="1172"/>
                  </a:cubicBezTo>
                  <a:cubicBezTo>
                    <a:pt x="1651" y="890"/>
                    <a:pt x="1724" y="589"/>
                    <a:pt x="1743" y="283"/>
                  </a:cubicBezTo>
                  <a:cubicBezTo>
                    <a:pt x="1760" y="192"/>
                    <a:pt x="1746" y="97"/>
                    <a:pt x="1700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11050" y="2999025"/>
              <a:ext cx="44150" cy="46500"/>
            </a:xfrm>
            <a:custGeom>
              <a:avLst/>
              <a:gdLst/>
              <a:ahLst/>
              <a:cxnLst/>
              <a:rect l="l" t="t" r="r" b="b"/>
              <a:pathLst>
                <a:path w="1766" h="1860" extrusionOk="0">
                  <a:moveTo>
                    <a:pt x="1694" y="1"/>
                  </a:moveTo>
                  <a:lnTo>
                    <a:pt x="1694" y="1"/>
                  </a:lnTo>
                  <a:cubicBezTo>
                    <a:pt x="1698" y="7"/>
                    <a:pt x="1702" y="14"/>
                    <a:pt x="1706" y="20"/>
                  </a:cubicBezTo>
                  <a:lnTo>
                    <a:pt x="1706" y="20"/>
                  </a:lnTo>
                  <a:cubicBezTo>
                    <a:pt x="1708" y="20"/>
                    <a:pt x="1710" y="20"/>
                    <a:pt x="1712" y="19"/>
                  </a:cubicBezTo>
                  <a:lnTo>
                    <a:pt x="1694" y="1"/>
                  </a:lnTo>
                  <a:close/>
                  <a:moveTo>
                    <a:pt x="1706" y="20"/>
                  </a:moveTo>
                  <a:cubicBezTo>
                    <a:pt x="1315" y="82"/>
                    <a:pt x="925" y="162"/>
                    <a:pt x="596" y="363"/>
                  </a:cubicBezTo>
                  <a:cubicBezTo>
                    <a:pt x="265" y="571"/>
                    <a:pt x="1" y="939"/>
                    <a:pt x="32" y="1332"/>
                  </a:cubicBezTo>
                  <a:cubicBezTo>
                    <a:pt x="44" y="1455"/>
                    <a:pt x="87" y="1571"/>
                    <a:pt x="160" y="1669"/>
                  </a:cubicBezTo>
                  <a:cubicBezTo>
                    <a:pt x="268" y="1801"/>
                    <a:pt x="438" y="1860"/>
                    <a:pt x="611" y="1860"/>
                  </a:cubicBezTo>
                  <a:cubicBezTo>
                    <a:pt x="704" y="1860"/>
                    <a:pt x="798" y="1843"/>
                    <a:pt x="884" y="1810"/>
                  </a:cubicBezTo>
                  <a:cubicBezTo>
                    <a:pt x="1173" y="1688"/>
                    <a:pt x="1400" y="1461"/>
                    <a:pt x="1528" y="1179"/>
                  </a:cubicBezTo>
                  <a:cubicBezTo>
                    <a:pt x="1657" y="896"/>
                    <a:pt x="1731" y="590"/>
                    <a:pt x="1743" y="283"/>
                  </a:cubicBezTo>
                  <a:cubicBezTo>
                    <a:pt x="1766" y="192"/>
                    <a:pt x="1752" y="101"/>
                    <a:pt x="1706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1075" y="2946900"/>
              <a:ext cx="44000" cy="46500"/>
            </a:xfrm>
            <a:custGeom>
              <a:avLst/>
              <a:gdLst/>
              <a:ahLst/>
              <a:cxnLst/>
              <a:rect l="l" t="t" r="r" b="b"/>
              <a:pathLst>
                <a:path w="1760" h="1860" extrusionOk="0">
                  <a:moveTo>
                    <a:pt x="1688" y="0"/>
                  </a:moveTo>
                  <a:lnTo>
                    <a:pt x="1688" y="0"/>
                  </a:lnTo>
                  <a:cubicBezTo>
                    <a:pt x="1692" y="7"/>
                    <a:pt x="1696" y="13"/>
                    <a:pt x="1699" y="20"/>
                  </a:cubicBezTo>
                  <a:lnTo>
                    <a:pt x="1699" y="20"/>
                  </a:lnTo>
                  <a:cubicBezTo>
                    <a:pt x="1702" y="19"/>
                    <a:pt x="1704" y="19"/>
                    <a:pt x="1706" y="19"/>
                  </a:cubicBezTo>
                  <a:lnTo>
                    <a:pt x="1688" y="0"/>
                  </a:lnTo>
                  <a:close/>
                  <a:moveTo>
                    <a:pt x="1699" y="20"/>
                  </a:moveTo>
                  <a:lnTo>
                    <a:pt x="1699" y="20"/>
                  </a:lnTo>
                  <a:cubicBezTo>
                    <a:pt x="1315" y="81"/>
                    <a:pt x="919" y="161"/>
                    <a:pt x="590" y="368"/>
                  </a:cubicBezTo>
                  <a:cubicBezTo>
                    <a:pt x="258" y="577"/>
                    <a:pt x="1" y="945"/>
                    <a:pt x="31" y="1331"/>
                  </a:cubicBezTo>
                  <a:cubicBezTo>
                    <a:pt x="37" y="1454"/>
                    <a:pt x="80" y="1577"/>
                    <a:pt x="154" y="1669"/>
                  </a:cubicBezTo>
                  <a:cubicBezTo>
                    <a:pt x="262" y="1800"/>
                    <a:pt x="431" y="1859"/>
                    <a:pt x="604" y="1859"/>
                  </a:cubicBezTo>
                  <a:cubicBezTo>
                    <a:pt x="698" y="1859"/>
                    <a:pt x="792" y="1842"/>
                    <a:pt x="878" y="1810"/>
                  </a:cubicBezTo>
                  <a:cubicBezTo>
                    <a:pt x="1166" y="1687"/>
                    <a:pt x="1399" y="1466"/>
                    <a:pt x="1528" y="1178"/>
                  </a:cubicBezTo>
                  <a:cubicBezTo>
                    <a:pt x="1651" y="896"/>
                    <a:pt x="1724" y="595"/>
                    <a:pt x="1743" y="282"/>
                  </a:cubicBezTo>
                  <a:cubicBezTo>
                    <a:pt x="1760" y="197"/>
                    <a:pt x="1745" y="102"/>
                    <a:pt x="1699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7600" y="2972800"/>
              <a:ext cx="44150" cy="46500"/>
            </a:xfrm>
            <a:custGeom>
              <a:avLst/>
              <a:gdLst/>
              <a:ahLst/>
              <a:cxnLst/>
              <a:rect l="l" t="t" r="r" b="b"/>
              <a:pathLst>
                <a:path w="1766" h="1860" extrusionOk="0">
                  <a:moveTo>
                    <a:pt x="1694" y="1"/>
                  </a:moveTo>
                  <a:cubicBezTo>
                    <a:pt x="1698" y="7"/>
                    <a:pt x="1702" y="14"/>
                    <a:pt x="1705" y="20"/>
                  </a:cubicBezTo>
                  <a:lnTo>
                    <a:pt x="1705" y="20"/>
                  </a:lnTo>
                  <a:cubicBezTo>
                    <a:pt x="1708" y="20"/>
                    <a:pt x="1710" y="20"/>
                    <a:pt x="1712" y="19"/>
                  </a:cubicBezTo>
                  <a:lnTo>
                    <a:pt x="1694" y="1"/>
                  </a:lnTo>
                  <a:close/>
                  <a:moveTo>
                    <a:pt x="1705" y="20"/>
                  </a:moveTo>
                  <a:cubicBezTo>
                    <a:pt x="1315" y="82"/>
                    <a:pt x="925" y="162"/>
                    <a:pt x="596" y="369"/>
                  </a:cubicBezTo>
                  <a:cubicBezTo>
                    <a:pt x="264" y="578"/>
                    <a:pt x="1" y="946"/>
                    <a:pt x="31" y="1332"/>
                  </a:cubicBezTo>
                  <a:cubicBezTo>
                    <a:pt x="37" y="1455"/>
                    <a:pt x="87" y="1571"/>
                    <a:pt x="160" y="1669"/>
                  </a:cubicBezTo>
                  <a:cubicBezTo>
                    <a:pt x="268" y="1801"/>
                    <a:pt x="437" y="1860"/>
                    <a:pt x="610" y="1860"/>
                  </a:cubicBezTo>
                  <a:cubicBezTo>
                    <a:pt x="704" y="1860"/>
                    <a:pt x="798" y="1843"/>
                    <a:pt x="884" y="1811"/>
                  </a:cubicBezTo>
                  <a:cubicBezTo>
                    <a:pt x="1172" y="1688"/>
                    <a:pt x="1399" y="1467"/>
                    <a:pt x="1528" y="1179"/>
                  </a:cubicBezTo>
                  <a:cubicBezTo>
                    <a:pt x="1657" y="897"/>
                    <a:pt x="1730" y="590"/>
                    <a:pt x="1743" y="283"/>
                  </a:cubicBezTo>
                  <a:cubicBezTo>
                    <a:pt x="1765" y="192"/>
                    <a:pt x="1751" y="101"/>
                    <a:pt x="1705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10150" y="3115750"/>
              <a:ext cx="44150" cy="46375"/>
            </a:xfrm>
            <a:custGeom>
              <a:avLst/>
              <a:gdLst/>
              <a:ahLst/>
              <a:cxnLst/>
              <a:rect l="l" t="t" r="r" b="b"/>
              <a:pathLst>
                <a:path w="1766" h="1855" extrusionOk="0">
                  <a:moveTo>
                    <a:pt x="1694" y="0"/>
                  </a:moveTo>
                  <a:lnTo>
                    <a:pt x="1694" y="0"/>
                  </a:lnTo>
                  <a:cubicBezTo>
                    <a:pt x="1697" y="5"/>
                    <a:pt x="1700" y="9"/>
                    <a:pt x="1703" y="14"/>
                  </a:cubicBezTo>
                  <a:lnTo>
                    <a:pt x="1703" y="14"/>
                  </a:lnTo>
                  <a:cubicBezTo>
                    <a:pt x="1706" y="13"/>
                    <a:pt x="1709" y="13"/>
                    <a:pt x="1712" y="12"/>
                  </a:cubicBezTo>
                  <a:lnTo>
                    <a:pt x="1694" y="0"/>
                  </a:lnTo>
                  <a:close/>
                  <a:moveTo>
                    <a:pt x="1703" y="14"/>
                  </a:moveTo>
                  <a:lnTo>
                    <a:pt x="1703" y="14"/>
                  </a:lnTo>
                  <a:cubicBezTo>
                    <a:pt x="1313" y="81"/>
                    <a:pt x="924" y="155"/>
                    <a:pt x="596" y="362"/>
                  </a:cubicBezTo>
                  <a:cubicBezTo>
                    <a:pt x="264" y="570"/>
                    <a:pt x="1" y="939"/>
                    <a:pt x="31" y="1331"/>
                  </a:cubicBezTo>
                  <a:cubicBezTo>
                    <a:pt x="37" y="1448"/>
                    <a:pt x="86" y="1570"/>
                    <a:pt x="160" y="1669"/>
                  </a:cubicBezTo>
                  <a:cubicBezTo>
                    <a:pt x="266" y="1798"/>
                    <a:pt x="432" y="1855"/>
                    <a:pt x="602" y="1855"/>
                  </a:cubicBezTo>
                  <a:cubicBezTo>
                    <a:pt x="698" y="1855"/>
                    <a:pt x="795" y="1837"/>
                    <a:pt x="884" y="1803"/>
                  </a:cubicBezTo>
                  <a:cubicBezTo>
                    <a:pt x="1172" y="1687"/>
                    <a:pt x="1399" y="1460"/>
                    <a:pt x="1528" y="1172"/>
                  </a:cubicBezTo>
                  <a:cubicBezTo>
                    <a:pt x="1657" y="889"/>
                    <a:pt x="1730" y="589"/>
                    <a:pt x="1743" y="282"/>
                  </a:cubicBezTo>
                  <a:cubicBezTo>
                    <a:pt x="1766" y="190"/>
                    <a:pt x="1751" y="92"/>
                    <a:pt x="1703" y="14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04925" y="3053925"/>
              <a:ext cx="44025" cy="46350"/>
            </a:xfrm>
            <a:custGeom>
              <a:avLst/>
              <a:gdLst/>
              <a:ahLst/>
              <a:cxnLst/>
              <a:rect l="l" t="t" r="r" b="b"/>
              <a:pathLst>
                <a:path w="1761" h="1854" extrusionOk="0">
                  <a:moveTo>
                    <a:pt x="1687" y="1"/>
                  </a:moveTo>
                  <a:lnTo>
                    <a:pt x="1687" y="1"/>
                  </a:lnTo>
                  <a:cubicBezTo>
                    <a:pt x="1691" y="5"/>
                    <a:pt x="1694" y="10"/>
                    <a:pt x="1696" y="15"/>
                  </a:cubicBezTo>
                  <a:lnTo>
                    <a:pt x="1696" y="15"/>
                  </a:lnTo>
                  <a:cubicBezTo>
                    <a:pt x="1700" y="14"/>
                    <a:pt x="1703" y="14"/>
                    <a:pt x="1706" y="13"/>
                  </a:cubicBezTo>
                  <a:lnTo>
                    <a:pt x="1687" y="1"/>
                  </a:lnTo>
                  <a:close/>
                  <a:moveTo>
                    <a:pt x="1696" y="15"/>
                  </a:moveTo>
                  <a:cubicBezTo>
                    <a:pt x="1313" y="76"/>
                    <a:pt x="918" y="156"/>
                    <a:pt x="589" y="363"/>
                  </a:cubicBezTo>
                  <a:cubicBezTo>
                    <a:pt x="258" y="571"/>
                    <a:pt x="1" y="939"/>
                    <a:pt x="31" y="1326"/>
                  </a:cubicBezTo>
                  <a:cubicBezTo>
                    <a:pt x="37" y="1449"/>
                    <a:pt x="80" y="1571"/>
                    <a:pt x="154" y="1663"/>
                  </a:cubicBezTo>
                  <a:cubicBezTo>
                    <a:pt x="261" y="1795"/>
                    <a:pt x="431" y="1854"/>
                    <a:pt x="604" y="1854"/>
                  </a:cubicBezTo>
                  <a:cubicBezTo>
                    <a:pt x="697" y="1854"/>
                    <a:pt x="792" y="1837"/>
                    <a:pt x="878" y="1804"/>
                  </a:cubicBezTo>
                  <a:cubicBezTo>
                    <a:pt x="1166" y="1682"/>
                    <a:pt x="1399" y="1461"/>
                    <a:pt x="1528" y="1173"/>
                  </a:cubicBezTo>
                  <a:cubicBezTo>
                    <a:pt x="1651" y="890"/>
                    <a:pt x="1724" y="590"/>
                    <a:pt x="1743" y="277"/>
                  </a:cubicBezTo>
                  <a:cubicBezTo>
                    <a:pt x="1760" y="184"/>
                    <a:pt x="1745" y="92"/>
                    <a:pt x="1696" y="15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25325" y="3045350"/>
              <a:ext cx="44000" cy="46400"/>
            </a:xfrm>
            <a:custGeom>
              <a:avLst/>
              <a:gdLst/>
              <a:ahLst/>
              <a:cxnLst/>
              <a:rect l="l" t="t" r="r" b="b"/>
              <a:pathLst>
                <a:path w="1760" h="1856" extrusionOk="0">
                  <a:moveTo>
                    <a:pt x="1694" y="0"/>
                  </a:moveTo>
                  <a:cubicBezTo>
                    <a:pt x="1698" y="7"/>
                    <a:pt x="1702" y="13"/>
                    <a:pt x="1705" y="20"/>
                  </a:cubicBezTo>
                  <a:lnTo>
                    <a:pt x="1705" y="20"/>
                  </a:lnTo>
                  <a:cubicBezTo>
                    <a:pt x="1707" y="20"/>
                    <a:pt x="1710" y="19"/>
                    <a:pt x="1712" y="19"/>
                  </a:cubicBezTo>
                  <a:lnTo>
                    <a:pt x="1694" y="0"/>
                  </a:lnTo>
                  <a:close/>
                  <a:moveTo>
                    <a:pt x="1705" y="20"/>
                  </a:moveTo>
                  <a:lnTo>
                    <a:pt x="1705" y="20"/>
                  </a:lnTo>
                  <a:cubicBezTo>
                    <a:pt x="1315" y="81"/>
                    <a:pt x="925" y="155"/>
                    <a:pt x="596" y="362"/>
                  </a:cubicBezTo>
                  <a:cubicBezTo>
                    <a:pt x="265" y="571"/>
                    <a:pt x="1" y="939"/>
                    <a:pt x="32" y="1332"/>
                  </a:cubicBezTo>
                  <a:cubicBezTo>
                    <a:pt x="38" y="1454"/>
                    <a:pt x="87" y="1571"/>
                    <a:pt x="160" y="1669"/>
                  </a:cubicBezTo>
                  <a:cubicBezTo>
                    <a:pt x="266" y="1798"/>
                    <a:pt x="432" y="1855"/>
                    <a:pt x="603" y="1855"/>
                  </a:cubicBezTo>
                  <a:cubicBezTo>
                    <a:pt x="699" y="1855"/>
                    <a:pt x="796" y="1837"/>
                    <a:pt x="884" y="1804"/>
                  </a:cubicBezTo>
                  <a:cubicBezTo>
                    <a:pt x="1173" y="1687"/>
                    <a:pt x="1399" y="1460"/>
                    <a:pt x="1528" y="1172"/>
                  </a:cubicBezTo>
                  <a:cubicBezTo>
                    <a:pt x="1657" y="890"/>
                    <a:pt x="1725" y="589"/>
                    <a:pt x="1743" y="283"/>
                  </a:cubicBezTo>
                  <a:cubicBezTo>
                    <a:pt x="1760" y="192"/>
                    <a:pt x="1746" y="97"/>
                    <a:pt x="1705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rot="7670957" flipH="1">
            <a:off x="-578253" y="-907583"/>
            <a:ext cx="3732946" cy="2188983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rgbClr val="85C6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 rot="7670957" flipH="1">
            <a:off x="39529" y="269110"/>
            <a:ext cx="1174864" cy="598914"/>
            <a:chOff x="5901225" y="2712325"/>
            <a:chExt cx="488600" cy="249075"/>
          </a:xfrm>
        </p:grpSpPr>
        <p:sp>
          <p:nvSpPr>
            <p:cNvPr id="27" name="Google Shape;27;p2"/>
            <p:cNvSpPr/>
            <p:nvPr/>
          </p:nvSpPr>
          <p:spPr>
            <a:xfrm>
              <a:off x="6130825" y="2813675"/>
              <a:ext cx="25475" cy="23200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653" y="1"/>
                  </a:moveTo>
                  <a:cubicBezTo>
                    <a:pt x="594" y="1"/>
                    <a:pt x="533" y="20"/>
                    <a:pt x="478" y="66"/>
                  </a:cubicBezTo>
                  <a:cubicBezTo>
                    <a:pt x="398" y="140"/>
                    <a:pt x="324" y="226"/>
                    <a:pt x="269" y="324"/>
                  </a:cubicBezTo>
                  <a:cubicBezTo>
                    <a:pt x="208" y="397"/>
                    <a:pt x="152" y="483"/>
                    <a:pt x="103" y="569"/>
                  </a:cubicBezTo>
                  <a:cubicBezTo>
                    <a:pt x="0" y="743"/>
                    <a:pt x="145" y="927"/>
                    <a:pt x="309" y="927"/>
                  </a:cubicBezTo>
                  <a:cubicBezTo>
                    <a:pt x="359" y="927"/>
                    <a:pt x="412" y="910"/>
                    <a:pt x="459" y="870"/>
                  </a:cubicBezTo>
                  <a:cubicBezTo>
                    <a:pt x="539" y="808"/>
                    <a:pt x="613" y="741"/>
                    <a:pt x="680" y="667"/>
                  </a:cubicBezTo>
                  <a:cubicBezTo>
                    <a:pt x="766" y="600"/>
                    <a:pt x="839" y="514"/>
                    <a:pt x="901" y="422"/>
                  </a:cubicBezTo>
                  <a:cubicBezTo>
                    <a:pt x="1018" y="215"/>
                    <a:pt x="847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97500" y="2805750"/>
              <a:ext cx="21300" cy="16250"/>
            </a:xfrm>
            <a:custGeom>
              <a:avLst/>
              <a:gdLst/>
              <a:ahLst/>
              <a:cxnLst/>
              <a:rect l="l" t="t" r="r" b="b"/>
              <a:pathLst>
                <a:path w="852" h="650" extrusionOk="0">
                  <a:moveTo>
                    <a:pt x="470" y="1"/>
                  </a:moveTo>
                  <a:cubicBezTo>
                    <a:pt x="432" y="1"/>
                    <a:pt x="391" y="9"/>
                    <a:pt x="350" y="27"/>
                  </a:cubicBezTo>
                  <a:cubicBezTo>
                    <a:pt x="227" y="89"/>
                    <a:pt x="129" y="181"/>
                    <a:pt x="56" y="297"/>
                  </a:cubicBezTo>
                  <a:cubicBezTo>
                    <a:pt x="0" y="371"/>
                    <a:pt x="7" y="475"/>
                    <a:pt x="56" y="549"/>
                  </a:cubicBezTo>
                  <a:cubicBezTo>
                    <a:pt x="104" y="613"/>
                    <a:pt x="180" y="649"/>
                    <a:pt x="260" y="649"/>
                  </a:cubicBezTo>
                  <a:cubicBezTo>
                    <a:pt x="272" y="649"/>
                    <a:pt x="283" y="648"/>
                    <a:pt x="295" y="647"/>
                  </a:cubicBezTo>
                  <a:lnTo>
                    <a:pt x="289" y="647"/>
                  </a:lnTo>
                  <a:cubicBezTo>
                    <a:pt x="424" y="622"/>
                    <a:pt x="553" y="567"/>
                    <a:pt x="657" y="481"/>
                  </a:cubicBezTo>
                  <a:cubicBezTo>
                    <a:pt x="851" y="297"/>
                    <a:pt x="699" y="1"/>
                    <a:pt x="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182700" y="2770000"/>
              <a:ext cx="20650" cy="20400"/>
            </a:xfrm>
            <a:custGeom>
              <a:avLst/>
              <a:gdLst/>
              <a:ahLst/>
              <a:cxnLst/>
              <a:rect l="l" t="t" r="r" b="b"/>
              <a:pathLst>
                <a:path w="826" h="816" extrusionOk="0">
                  <a:moveTo>
                    <a:pt x="535" y="0"/>
                  </a:moveTo>
                  <a:cubicBezTo>
                    <a:pt x="474" y="0"/>
                    <a:pt x="415" y="22"/>
                    <a:pt x="366" y="65"/>
                  </a:cubicBezTo>
                  <a:cubicBezTo>
                    <a:pt x="243" y="163"/>
                    <a:pt x="163" y="335"/>
                    <a:pt x="89" y="470"/>
                  </a:cubicBezTo>
                  <a:cubicBezTo>
                    <a:pt x="0" y="634"/>
                    <a:pt x="130" y="816"/>
                    <a:pt x="284" y="816"/>
                  </a:cubicBezTo>
                  <a:cubicBezTo>
                    <a:pt x="331" y="816"/>
                    <a:pt x="381" y="798"/>
                    <a:pt x="427" y="758"/>
                  </a:cubicBezTo>
                  <a:cubicBezTo>
                    <a:pt x="482" y="709"/>
                    <a:pt x="537" y="660"/>
                    <a:pt x="586" y="605"/>
                  </a:cubicBezTo>
                  <a:cubicBezTo>
                    <a:pt x="654" y="549"/>
                    <a:pt x="709" y="482"/>
                    <a:pt x="758" y="408"/>
                  </a:cubicBezTo>
                  <a:cubicBezTo>
                    <a:pt x="826" y="292"/>
                    <a:pt x="807" y="151"/>
                    <a:pt x="709" y="65"/>
                  </a:cubicBezTo>
                  <a:cubicBezTo>
                    <a:pt x="657" y="22"/>
                    <a:pt x="596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93775" y="2778925"/>
              <a:ext cx="18025" cy="15625"/>
            </a:xfrm>
            <a:custGeom>
              <a:avLst/>
              <a:gdLst/>
              <a:ahLst/>
              <a:cxnLst/>
              <a:rect l="l" t="t" r="r" b="b"/>
              <a:pathLst>
                <a:path w="721" h="625" extrusionOk="0">
                  <a:moveTo>
                    <a:pt x="402" y="0"/>
                  </a:moveTo>
                  <a:cubicBezTo>
                    <a:pt x="311" y="0"/>
                    <a:pt x="220" y="46"/>
                    <a:pt x="168" y="131"/>
                  </a:cubicBezTo>
                  <a:cubicBezTo>
                    <a:pt x="119" y="211"/>
                    <a:pt x="70" y="303"/>
                    <a:pt x="40" y="389"/>
                  </a:cubicBezTo>
                  <a:cubicBezTo>
                    <a:pt x="0" y="512"/>
                    <a:pt x="94" y="625"/>
                    <a:pt x="214" y="625"/>
                  </a:cubicBezTo>
                  <a:cubicBezTo>
                    <a:pt x="225" y="625"/>
                    <a:pt x="236" y="624"/>
                    <a:pt x="248" y="622"/>
                  </a:cubicBezTo>
                  <a:cubicBezTo>
                    <a:pt x="340" y="591"/>
                    <a:pt x="432" y="561"/>
                    <a:pt x="518" y="518"/>
                  </a:cubicBezTo>
                  <a:cubicBezTo>
                    <a:pt x="684" y="438"/>
                    <a:pt x="720" y="223"/>
                    <a:pt x="598" y="88"/>
                  </a:cubicBezTo>
                  <a:cubicBezTo>
                    <a:pt x="546" y="29"/>
                    <a:pt x="474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054875" y="2851300"/>
              <a:ext cx="21650" cy="13175"/>
            </a:xfrm>
            <a:custGeom>
              <a:avLst/>
              <a:gdLst/>
              <a:ahLst/>
              <a:cxnLst/>
              <a:rect l="l" t="t" r="r" b="b"/>
              <a:pathLst>
                <a:path w="866" h="527" extrusionOk="0">
                  <a:moveTo>
                    <a:pt x="499" y="1"/>
                  </a:moveTo>
                  <a:cubicBezTo>
                    <a:pt x="433" y="1"/>
                    <a:pt x="368" y="13"/>
                    <a:pt x="307" y="39"/>
                  </a:cubicBezTo>
                  <a:cubicBezTo>
                    <a:pt x="252" y="52"/>
                    <a:pt x="197" y="76"/>
                    <a:pt x="154" y="113"/>
                  </a:cubicBezTo>
                  <a:cubicBezTo>
                    <a:pt x="136" y="125"/>
                    <a:pt x="117" y="138"/>
                    <a:pt x="105" y="156"/>
                  </a:cubicBezTo>
                  <a:cubicBezTo>
                    <a:pt x="97" y="163"/>
                    <a:pt x="92" y="168"/>
                    <a:pt x="88" y="171"/>
                  </a:cubicBezTo>
                  <a:lnTo>
                    <a:pt x="88" y="171"/>
                  </a:lnTo>
                  <a:cubicBezTo>
                    <a:pt x="90" y="169"/>
                    <a:pt x="91" y="168"/>
                    <a:pt x="90" y="168"/>
                  </a:cubicBezTo>
                  <a:lnTo>
                    <a:pt x="90" y="168"/>
                  </a:lnTo>
                  <a:cubicBezTo>
                    <a:pt x="88" y="168"/>
                    <a:pt x="82" y="171"/>
                    <a:pt x="68" y="181"/>
                  </a:cubicBezTo>
                  <a:cubicBezTo>
                    <a:pt x="1" y="242"/>
                    <a:pt x="7" y="352"/>
                    <a:pt x="87" y="407"/>
                  </a:cubicBezTo>
                  <a:cubicBezTo>
                    <a:pt x="111" y="420"/>
                    <a:pt x="136" y="438"/>
                    <a:pt x="166" y="457"/>
                  </a:cubicBezTo>
                  <a:cubicBezTo>
                    <a:pt x="222" y="487"/>
                    <a:pt x="283" y="506"/>
                    <a:pt x="338" y="512"/>
                  </a:cubicBezTo>
                  <a:cubicBezTo>
                    <a:pt x="381" y="521"/>
                    <a:pt x="423" y="526"/>
                    <a:pt x="465" y="526"/>
                  </a:cubicBezTo>
                  <a:cubicBezTo>
                    <a:pt x="533" y="526"/>
                    <a:pt x="599" y="514"/>
                    <a:pt x="663" y="487"/>
                  </a:cubicBezTo>
                  <a:cubicBezTo>
                    <a:pt x="866" y="401"/>
                    <a:pt x="835" y="76"/>
                    <a:pt x="626" y="15"/>
                  </a:cubicBezTo>
                  <a:cubicBezTo>
                    <a:pt x="584" y="5"/>
                    <a:pt x="541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108700" y="2911625"/>
              <a:ext cx="25175" cy="14600"/>
            </a:xfrm>
            <a:custGeom>
              <a:avLst/>
              <a:gdLst/>
              <a:ahLst/>
              <a:cxnLst/>
              <a:rect l="l" t="t" r="r" b="b"/>
              <a:pathLst>
                <a:path w="1007" h="584" extrusionOk="0">
                  <a:moveTo>
                    <a:pt x="325" y="12"/>
                  </a:moveTo>
                  <a:cubicBezTo>
                    <a:pt x="59" y="12"/>
                    <a:pt x="1" y="389"/>
                    <a:pt x="258" y="473"/>
                  </a:cubicBezTo>
                  <a:cubicBezTo>
                    <a:pt x="388" y="519"/>
                    <a:pt x="518" y="584"/>
                    <a:pt x="652" y="584"/>
                  </a:cubicBezTo>
                  <a:cubicBezTo>
                    <a:pt x="676" y="584"/>
                    <a:pt x="700" y="582"/>
                    <a:pt x="725" y="577"/>
                  </a:cubicBezTo>
                  <a:cubicBezTo>
                    <a:pt x="952" y="540"/>
                    <a:pt x="1007" y="209"/>
                    <a:pt x="810" y="86"/>
                  </a:cubicBezTo>
                  <a:cubicBezTo>
                    <a:pt x="676" y="0"/>
                    <a:pt x="498" y="19"/>
                    <a:pt x="344" y="13"/>
                  </a:cubicBezTo>
                  <a:cubicBezTo>
                    <a:pt x="338" y="12"/>
                    <a:pt x="332" y="12"/>
                    <a:pt x="325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143450" y="2865000"/>
              <a:ext cx="20900" cy="15175"/>
            </a:xfrm>
            <a:custGeom>
              <a:avLst/>
              <a:gdLst/>
              <a:ahLst/>
              <a:cxnLst/>
              <a:rect l="l" t="t" r="r" b="b"/>
              <a:pathLst>
                <a:path w="836" h="607" extrusionOk="0">
                  <a:moveTo>
                    <a:pt x="273" y="516"/>
                  </a:moveTo>
                  <a:cubicBezTo>
                    <a:pt x="286" y="530"/>
                    <a:pt x="300" y="542"/>
                    <a:pt x="314" y="552"/>
                  </a:cubicBezTo>
                  <a:lnTo>
                    <a:pt x="314" y="552"/>
                  </a:lnTo>
                  <a:cubicBezTo>
                    <a:pt x="315" y="555"/>
                    <a:pt x="316" y="556"/>
                    <a:pt x="315" y="556"/>
                  </a:cubicBezTo>
                  <a:cubicBezTo>
                    <a:pt x="312" y="556"/>
                    <a:pt x="301" y="547"/>
                    <a:pt x="273" y="516"/>
                  </a:cubicBezTo>
                  <a:close/>
                  <a:moveTo>
                    <a:pt x="406" y="0"/>
                  </a:moveTo>
                  <a:cubicBezTo>
                    <a:pt x="255" y="0"/>
                    <a:pt x="104" y="85"/>
                    <a:pt x="58" y="252"/>
                  </a:cubicBezTo>
                  <a:cubicBezTo>
                    <a:pt x="0" y="431"/>
                    <a:pt x="145" y="585"/>
                    <a:pt x="304" y="585"/>
                  </a:cubicBezTo>
                  <a:cubicBezTo>
                    <a:pt x="321" y="585"/>
                    <a:pt x="339" y="583"/>
                    <a:pt x="357" y="579"/>
                  </a:cubicBezTo>
                  <a:lnTo>
                    <a:pt x="357" y="579"/>
                  </a:lnTo>
                  <a:cubicBezTo>
                    <a:pt x="395" y="598"/>
                    <a:pt x="435" y="606"/>
                    <a:pt x="475" y="606"/>
                  </a:cubicBezTo>
                  <a:cubicBezTo>
                    <a:pt x="662" y="606"/>
                    <a:pt x="836" y="411"/>
                    <a:pt x="733" y="197"/>
                  </a:cubicBezTo>
                  <a:cubicBezTo>
                    <a:pt x="670" y="65"/>
                    <a:pt x="538" y="0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52975" y="2913575"/>
              <a:ext cx="21975" cy="16825"/>
            </a:xfrm>
            <a:custGeom>
              <a:avLst/>
              <a:gdLst/>
              <a:ahLst/>
              <a:cxnLst/>
              <a:rect l="l" t="t" r="r" b="b"/>
              <a:pathLst>
                <a:path w="879" h="673" extrusionOk="0">
                  <a:moveTo>
                    <a:pt x="490" y="1"/>
                  </a:moveTo>
                  <a:cubicBezTo>
                    <a:pt x="430" y="1"/>
                    <a:pt x="367" y="25"/>
                    <a:pt x="310" y="82"/>
                  </a:cubicBezTo>
                  <a:cubicBezTo>
                    <a:pt x="236" y="155"/>
                    <a:pt x="169" y="235"/>
                    <a:pt x="107" y="327"/>
                  </a:cubicBezTo>
                  <a:cubicBezTo>
                    <a:pt x="0" y="470"/>
                    <a:pt x="144" y="673"/>
                    <a:pt x="305" y="673"/>
                  </a:cubicBezTo>
                  <a:cubicBezTo>
                    <a:pt x="337" y="673"/>
                    <a:pt x="370" y="665"/>
                    <a:pt x="402" y="646"/>
                  </a:cubicBezTo>
                  <a:cubicBezTo>
                    <a:pt x="494" y="597"/>
                    <a:pt x="580" y="542"/>
                    <a:pt x="659" y="474"/>
                  </a:cubicBezTo>
                  <a:cubicBezTo>
                    <a:pt x="879" y="293"/>
                    <a:pt x="701" y="1"/>
                    <a:pt x="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89475" y="2868250"/>
              <a:ext cx="19975" cy="13975"/>
            </a:xfrm>
            <a:custGeom>
              <a:avLst/>
              <a:gdLst/>
              <a:ahLst/>
              <a:cxnLst/>
              <a:rect l="l" t="t" r="r" b="b"/>
              <a:pathLst>
                <a:path w="799" h="559" extrusionOk="0">
                  <a:moveTo>
                    <a:pt x="391" y="1"/>
                  </a:moveTo>
                  <a:cubicBezTo>
                    <a:pt x="331" y="1"/>
                    <a:pt x="269" y="22"/>
                    <a:pt x="212" y="73"/>
                  </a:cubicBezTo>
                  <a:cubicBezTo>
                    <a:pt x="0" y="261"/>
                    <a:pt x="189" y="559"/>
                    <a:pt x="408" y="559"/>
                  </a:cubicBezTo>
                  <a:cubicBezTo>
                    <a:pt x="468" y="559"/>
                    <a:pt x="530" y="537"/>
                    <a:pt x="586" y="484"/>
                  </a:cubicBezTo>
                  <a:cubicBezTo>
                    <a:pt x="799" y="296"/>
                    <a:pt x="612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022025" y="2794325"/>
              <a:ext cx="23400" cy="16375"/>
            </a:xfrm>
            <a:custGeom>
              <a:avLst/>
              <a:gdLst/>
              <a:ahLst/>
              <a:cxnLst/>
              <a:rect l="l" t="t" r="r" b="b"/>
              <a:pathLst>
                <a:path w="936" h="655" extrusionOk="0">
                  <a:moveTo>
                    <a:pt x="456" y="0"/>
                  </a:moveTo>
                  <a:cubicBezTo>
                    <a:pt x="386" y="0"/>
                    <a:pt x="314" y="26"/>
                    <a:pt x="247" y="86"/>
                  </a:cubicBezTo>
                  <a:cubicBezTo>
                    <a:pt x="0" y="303"/>
                    <a:pt x="223" y="655"/>
                    <a:pt x="482" y="655"/>
                  </a:cubicBezTo>
                  <a:cubicBezTo>
                    <a:pt x="551" y="655"/>
                    <a:pt x="623" y="630"/>
                    <a:pt x="689" y="570"/>
                  </a:cubicBezTo>
                  <a:cubicBezTo>
                    <a:pt x="935" y="348"/>
                    <a:pt x="714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163500" y="2712325"/>
              <a:ext cx="22200" cy="16150"/>
            </a:xfrm>
            <a:custGeom>
              <a:avLst/>
              <a:gdLst/>
              <a:ahLst/>
              <a:cxnLst/>
              <a:rect l="l" t="t" r="r" b="b"/>
              <a:pathLst>
                <a:path w="888" h="646" extrusionOk="0">
                  <a:moveTo>
                    <a:pt x="643" y="1"/>
                  </a:moveTo>
                  <a:cubicBezTo>
                    <a:pt x="631" y="1"/>
                    <a:pt x="619" y="2"/>
                    <a:pt x="606" y="4"/>
                  </a:cubicBezTo>
                  <a:cubicBezTo>
                    <a:pt x="434" y="41"/>
                    <a:pt x="275" y="133"/>
                    <a:pt x="158" y="262"/>
                  </a:cubicBezTo>
                  <a:cubicBezTo>
                    <a:pt x="1" y="409"/>
                    <a:pt x="126" y="645"/>
                    <a:pt x="308" y="645"/>
                  </a:cubicBezTo>
                  <a:cubicBezTo>
                    <a:pt x="339" y="645"/>
                    <a:pt x="371" y="639"/>
                    <a:pt x="404" y="624"/>
                  </a:cubicBezTo>
                  <a:cubicBezTo>
                    <a:pt x="569" y="556"/>
                    <a:pt x="710" y="446"/>
                    <a:pt x="808" y="298"/>
                  </a:cubicBezTo>
                  <a:cubicBezTo>
                    <a:pt x="888" y="163"/>
                    <a:pt x="789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63900" y="2761150"/>
              <a:ext cx="18425" cy="12775"/>
            </a:xfrm>
            <a:custGeom>
              <a:avLst/>
              <a:gdLst/>
              <a:ahLst/>
              <a:cxnLst/>
              <a:rect l="l" t="t" r="r" b="b"/>
              <a:pathLst>
                <a:path w="737" h="511" extrusionOk="0">
                  <a:moveTo>
                    <a:pt x="403" y="1"/>
                  </a:moveTo>
                  <a:cubicBezTo>
                    <a:pt x="379" y="1"/>
                    <a:pt x="355" y="3"/>
                    <a:pt x="332" y="8"/>
                  </a:cubicBezTo>
                  <a:cubicBezTo>
                    <a:pt x="264" y="26"/>
                    <a:pt x="197" y="51"/>
                    <a:pt x="136" y="88"/>
                  </a:cubicBezTo>
                  <a:cubicBezTo>
                    <a:pt x="50" y="131"/>
                    <a:pt x="1" y="229"/>
                    <a:pt x="19" y="327"/>
                  </a:cubicBezTo>
                  <a:cubicBezTo>
                    <a:pt x="44" y="425"/>
                    <a:pt x="129" y="492"/>
                    <a:pt x="228" y="505"/>
                  </a:cubicBezTo>
                  <a:lnTo>
                    <a:pt x="228" y="499"/>
                  </a:lnTo>
                  <a:cubicBezTo>
                    <a:pt x="273" y="506"/>
                    <a:pt x="317" y="510"/>
                    <a:pt x="359" y="510"/>
                  </a:cubicBezTo>
                  <a:cubicBezTo>
                    <a:pt x="459" y="510"/>
                    <a:pt x="550" y="484"/>
                    <a:pt x="632" y="407"/>
                  </a:cubicBezTo>
                  <a:cubicBezTo>
                    <a:pt x="724" y="321"/>
                    <a:pt x="737" y="124"/>
                    <a:pt x="602" y="57"/>
                  </a:cubicBezTo>
                  <a:cubicBezTo>
                    <a:pt x="542" y="20"/>
                    <a:pt x="473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271275" y="2820075"/>
              <a:ext cx="18425" cy="15000"/>
            </a:xfrm>
            <a:custGeom>
              <a:avLst/>
              <a:gdLst/>
              <a:ahLst/>
              <a:cxnLst/>
              <a:rect l="l" t="t" r="r" b="b"/>
              <a:pathLst>
                <a:path w="737" h="600" extrusionOk="0">
                  <a:moveTo>
                    <a:pt x="402" y="517"/>
                  </a:moveTo>
                  <a:cubicBezTo>
                    <a:pt x="402" y="517"/>
                    <a:pt x="398" y="519"/>
                    <a:pt x="390" y="525"/>
                  </a:cubicBezTo>
                  <a:lnTo>
                    <a:pt x="390" y="525"/>
                  </a:lnTo>
                  <a:lnTo>
                    <a:pt x="386" y="527"/>
                  </a:lnTo>
                  <a:lnTo>
                    <a:pt x="386" y="527"/>
                  </a:lnTo>
                  <a:cubicBezTo>
                    <a:pt x="396" y="520"/>
                    <a:pt x="402" y="517"/>
                    <a:pt x="402" y="517"/>
                  </a:cubicBezTo>
                  <a:close/>
                  <a:moveTo>
                    <a:pt x="360" y="530"/>
                  </a:moveTo>
                  <a:cubicBezTo>
                    <a:pt x="362" y="531"/>
                    <a:pt x="366" y="532"/>
                    <a:pt x="369" y="533"/>
                  </a:cubicBezTo>
                  <a:lnTo>
                    <a:pt x="369" y="533"/>
                  </a:lnTo>
                  <a:cubicBezTo>
                    <a:pt x="368" y="533"/>
                    <a:pt x="368" y="533"/>
                    <a:pt x="369" y="533"/>
                  </a:cubicBezTo>
                  <a:cubicBezTo>
                    <a:pt x="369" y="533"/>
                    <a:pt x="370" y="533"/>
                    <a:pt x="370" y="533"/>
                  </a:cubicBezTo>
                  <a:lnTo>
                    <a:pt x="370" y="533"/>
                  </a:lnTo>
                  <a:cubicBezTo>
                    <a:pt x="370" y="533"/>
                    <a:pt x="370" y="533"/>
                    <a:pt x="371" y="533"/>
                  </a:cubicBezTo>
                  <a:lnTo>
                    <a:pt x="371" y="533"/>
                  </a:lnTo>
                  <a:lnTo>
                    <a:pt x="368" y="534"/>
                  </a:lnTo>
                  <a:cubicBezTo>
                    <a:pt x="365" y="532"/>
                    <a:pt x="362" y="531"/>
                    <a:pt x="360" y="530"/>
                  </a:cubicBezTo>
                  <a:close/>
                  <a:moveTo>
                    <a:pt x="428" y="1"/>
                  </a:moveTo>
                  <a:cubicBezTo>
                    <a:pt x="355" y="1"/>
                    <a:pt x="280" y="20"/>
                    <a:pt x="221" y="49"/>
                  </a:cubicBezTo>
                  <a:cubicBezTo>
                    <a:pt x="92" y="105"/>
                    <a:pt x="6" y="227"/>
                    <a:pt x="0" y="368"/>
                  </a:cubicBezTo>
                  <a:cubicBezTo>
                    <a:pt x="0" y="484"/>
                    <a:pt x="98" y="599"/>
                    <a:pt x="215" y="599"/>
                  </a:cubicBezTo>
                  <a:cubicBezTo>
                    <a:pt x="246" y="599"/>
                    <a:pt x="280" y="591"/>
                    <a:pt x="313" y="571"/>
                  </a:cubicBezTo>
                  <a:lnTo>
                    <a:pt x="307" y="571"/>
                  </a:lnTo>
                  <a:lnTo>
                    <a:pt x="337" y="558"/>
                  </a:lnTo>
                  <a:cubicBezTo>
                    <a:pt x="350" y="552"/>
                    <a:pt x="362" y="546"/>
                    <a:pt x="374" y="534"/>
                  </a:cubicBezTo>
                  <a:cubicBezTo>
                    <a:pt x="374" y="534"/>
                    <a:pt x="375" y="534"/>
                    <a:pt x="375" y="534"/>
                  </a:cubicBezTo>
                  <a:lnTo>
                    <a:pt x="375" y="534"/>
                  </a:lnTo>
                  <a:cubicBezTo>
                    <a:pt x="377" y="534"/>
                    <a:pt x="378" y="534"/>
                    <a:pt x="380" y="534"/>
                  </a:cubicBezTo>
                  <a:lnTo>
                    <a:pt x="448" y="534"/>
                  </a:lnTo>
                  <a:cubicBezTo>
                    <a:pt x="497" y="534"/>
                    <a:pt x="546" y="522"/>
                    <a:pt x="589" y="503"/>
                  </a:cubicBezTo>
                  <a:cubicBezTo>
                    <a:pt x="663" y="466"/>
                    <a:pt x="712" y="399"/>
                    <a:pt x="724" y="325"/>
                  </a:cubicBezTo>
                  <a:cubicBezTo>
                    <a:pt x="736" y="246"/>
                    <a:pt x="712" y="172"/>
                    <a:pt x="663" y="111"/>
                  </a:cubicBezTo>
                  <a:cubicBezTo>
                    <a:pt x="611" y="32"/>
                    <a:pt x="52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90450" y="2872175"/>
              <a:ext cx="15050" cy="13725"/>
            </a:xfrm>
            <a:custGeom>
              <a:avLst/>
              <a:gdLst/>
              <a:ahLst/>
              <a:cxnLst/>
              <a:rect l="l" t="t" r="r" b="b"/>
              <a:pathLst>
                <a:path w="602" h="549" extrusionOk="0">
                  <a:moveTo>
                    <a:pt x="344" y="0"/>
                  </a:moveTo>
                  <a:cubicBezTo>
                    <a:pt x="292" y="0"/>
                    <a:pt x="237" y="14"/>
                    <a:pt x="190" y="45"/>
                  </a:cubicBezTo>
                  <a:cubicBezTo>
                    <a:pt x="37" y="125"/>
                    <a:pt x="0" y="327"/>
                    <a:pt x="117" y="462"/>
                  </a:cubicBezTo>
                  <a:cubicBezTo>
                    <a:pt x="169" y="520"/>
                    <a:pt x="240" y="548"/>
                    <a:pt x="312" y="548"/>
                  </a:cubicBezTo>
                  <a:cubicBezTo>
                    <a:pt x="399" y="548"/>
                    <a:pt x="486" y="506"/>
                    <a:pt x="540" y="425"/>
                  </a:cubicBezTo>
                  <a:cubicBezTo>
                    <a:pt x="577" y="376"/>
                    <a:pt x="595" y="315"/>
                    <a:pt x="601" y="247"/>
                  </a:cubicBezTo>
                  <a:cubicBezTo>
                    <a:pt x="601" y="118"/>
                    <a:pt x="503" y="8"/>
                    <a:pt x="375" y="2"/>
                  </a:cubicBezTo>
                  <a:cubicBezTo>
                    <a:pt x="365" y="1"/>
                    <a:pt x="354" y="0"/>
                    <a:pt x="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66800" y="2749450"/>
              <a:ext cx="23025" cy="17125"/>
            </a:xfrm>
            <a:custGeom>
              <a:avLst/>
              <a:gdLst/>
              <a:ahLst/>
              <a:cxnLst/>
              <a:rect l="l" t="t" r="r" b="b"/>
              <a:pathLst>
                <a:path w="921" h="685" extrusionOk="0">
                  <a:moveTo>
                    <a:pt x="612" y="1"/>
                  </a:moveTo>
                  <a:cubicBezTo>
                    <a:pt x="525" y="1"/>
                    <a:pt x="439" y="34"/>
                    <a:pt x="363" y="77"/>
                  </a:cubicBezTo>
                  <a:cubicBezTo>
                    <a:pt x="264" y="126"/>
                    <a:pt x="172" y="188"/>
                    <a:pt x="99" y="261"/>
                  </a:cubicBezTo>
                  <a:cubicBezTo>
                    <a:pt x="25" y="329"/>
                    <a:pt x="1" y="427"/>
                    <a:pt x="31" y="519"/>
                  </a:cubicBezTo>
                  <a:cubicBezTo>
                    <a:pt x="62" y="617"/>
                    <a:pt x="148" y="678"/>
                    <a:pt x="252" y="684"/>
                  </a:cubicBezTo>
                  <a:cubicBezTo>
                    <a:pt x="369" y="672"/>
                    <a:pt x="491" y="641"/>
                    <a:pt x="602" y="592"/>
                  </a:cubicBezTo>
                  <a:cubicBezTo>
                    <a:pt x="731" y="543"/>
                    <a:pt x="841" y="470"/>
                    <a:pt x="884" y="329"/>
                  </a:cubicBezTo>
                  <a:cubicBezTo>
                    <a:pt x="921" y="200"/>
                    <a:pt x="853" y="65"/>
                    <a:pt x="724" y="22"/>
                  </a:cubicBezTo>
                  <a:cubicBezTo>
                    <a:pt x="687" y="7"/>
                    <a:pt x="649" y="1"/>
                    <a:pt x="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2225" y="2725800"/>
              <a:ext cx="15475" cy="14025"/>
            </a:xfrm>
            <a:custGeom>
              <a:avLst/>
              <a:gdLst/>
              <a:ahLst/>
              <a:cxnLst/>
              <a:rect l="l" t="t" r="r" b="b"/>
              <a:pathLst>
                <a:path w="619" h="561" extrusionOk="0">
                  <a:moveTo>
                    <a:pt x="333" y="0"/>
                  </a:moveTo>
                  <a:cubicBezTo>
                    <a:pt x="293" y="0"/>
                    <a:pt x="253" y="11"/>
                    <a:pt x="217" y="29"/>
                  </a:cubicBezTo>
                  <a:lnTo>
                    <a:pt x="217" y="29"/>
                  </a:lnTo>
                  <a:cubicBezTo>
                    <a:pt x="94" y="72"/>
                    <a:pt x="0" y="186"/>
                    <a:pt x="50" y="336"/>
                  </a:cubicBezTo>
                  <a:lnTo>
                    <a:pt x="50" y="355"/>
                  </a:lnTo>
                  <a:cubicBezTo>
                    <a:pt x="63" y="440"/>
                    <a:pt x="130" y="508"/>
                    <a:pt x="210" y="532"/>
                  </a:cubicBezTo>
                  <a:lnTo>
                    <a:pt x="235" y="539"/>
                  </a:lnTo>
                  <a:cubicBezTo>
                    <a:pt x="268" y="554"/>
                    <a:pt x="301" y="561"/>
                    <a:pt x="332" y="561"/>
                  </a:cubicBezTo>
                  <a:cubicBezTo>
                    <a:pt x="427" y="561"/>
                    <a:pt x="506" y="496"/>
                    <a:pt x="550" y="411"/>
                  </a:cubicBezTo>
                  <a:lnTo>
                    <a:pt x="550" y="411"/>
                  </a:lnTo>
                  <a:cubicBezTo>
                    <a:pt x="610" y="323"/>
                    <a:pt x="619" y="206"/>
                    <a:pt x="531" y="100"/>
                  </a:cubicBezTo>
                  <a:lnTo>
                    <a:pt x="531" y="100"/>
                  </a:lnTo>
                  <a:cubicBezTo>
                    <a:pt x="528" y="97"/>
                    <a:pt x="526" y="94"/>
                    <a:pt x="523" y="91"/>
                  </a:cubicBezTo>
                  <a:cubicBezTo>
                    <a:pt x="465" y="27"/>
                    <a:pt x="398" y="0"/>
                    <a:pt x="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01225" y="2945350"/>
              <a:ext cx="24250" cy="16050"/>
            </a:xfrm>
            <a:custGeom>
              <a:avLst/>
              <a:gdLst/>
              <a:ahLst/>
              <a:cxnLst/>
              <a:rect l="l" t="t" r="r" b="b"/>
              <a:pathLst>
                <a:path w="970" h="642" extrusionOk="0">
                  <a:moveTo>
                    <a:pt x="630" y="0"/>
                  </a:moveTo>
                  <a:cubicBezTo>
                    <a:pt x="434" y="0"/>
                    <a:pt x="208" y="53"/>
                    <a:pt x="92" y="222"/>
                  </a:cubicBezTo>
                  <a:cubicBezTo>
                    <a:pt x="0" y="375"/>
                    <a:pt x="74" y="571"/>
                    <a:pt x="246" y="627"/>
                  </a:cubicBezTo>
                  <a:cubicBezTo>
                    <a:pt x="282" y="637"/>
                    <a:pt x="319" y="641"/>
                    <a:pt x="356" y="641"/>
                  </a:cubicBezTo>
                  <a:cubicBezTo>
                    <a:pt x="525" y="641"/>
                    <a:pt x="695" y="546"/>
                    <a:pt x="816" y="430"/>
                  </a:cubicBezTo>
                  <a:cubicBezTo>
                    <a:pt x="969" y="283"/>
                    <a:pt x="877" y="19"/>
                    <a:pt x="663" y="1"/>
                  </a:cubicBezTo>
                  <a:cubicBezTo>
                    <a:pt x="652" y="1"/>
                    <a:pt x="641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83350" y="2939600"/>
              <a:ext cx="22750" cy="17950"/>
            </a:xfrm>
            <a:custGeom>
              <a:avLst/>
              <a:gdLst/>
              <a:ahLst/>
              <a:cxnLst/>
              <a:rect l="l" t="t" r="r" b="b"/>
              <a:pathLst>
                <a:path w="910" h="718" extrusionOk="0">
                  <a:moveTo>
                    <a:pt x="698" y="1"/>
                  </a:moveTo>
                  <a:cubicBezTo>
                    <a:pt x="676" y="1"/>
                    <a:pt x="652" y="5"/>
                    <a:pt x="629" y="16"/>
                  </a:cubicBezTo>
                  <a:lnTo>
                    <a:pt x="629" y="22"/>
                  </a:lnTo>
                  <a:cubicBezTo>
                    <a:pt x="488" y="90"/>
                    <a:pt x="316" y="157"/>
                    <a:pt x="206" y="280"/>
                  </a:cubicBezTo>
                  <a:cubicBezTo>
                    <a:pt x="1" y="447"/>
                    <a:pt x="166" y="717"/>
                    <a:pt x="365" y="717"/>
                  </a:cubicBezTo>
                  <a:cubicBezTo>
                    <a:pt x="422" y="717"/>
                    <a:pt x="482" y="695"/>
                    <a:pt x="537" y="642"/>
                  </a:cubicBezTo>
                  <a:cubicBezTo>
                    <a:pt x="666" y="550"/>
                    <a:pt x="752" y="384"/>
                    <a:pt x="837" y="249"/>
                  </a:cubicBezTo>
                  <a:cubicBezTo>
                    <a:pt x="910" y="136"/>
                    <a:pt x="817" y="1"/>
                    <a:pt x="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19775" y="2859000"/>
              <a:ext cx="17975" cy="12725"/>
            </a:xfrm>
            <a:custGeom>
              <a:avLst/>
              <a:gdLst/>
              <a:ahLst/>
              <a:cxnLst/>
              <a:rect l="l" t="t" r="r" b="b"/>
              <a:pathLst>
                <a:path w="719" h="509" extrusionOk="0">
                  <a:moveTo>
                    <a:pt x="262" y="0"/>
                  </a:moveTo>
                  <a:cubicBezTo>
                    <a:pt x="178" y="0"/>
                    <a:pt x="95" y="42"/>
                    <a:pt x="43" y="118"/>
                  </a:cubicBezTo>
                  <a:cubicBezTo>
                    <a:pt x="19" y="155"/>
                    <a:pt x="7" y="192"/>
                    <a:pt x="7" y="241"/>
                  </a:cubicBezTo>
                  <a:cubicBezTo>
                    <a:pt x="0" y="376"/>
                    <a:pt x="105" y="498"/>
                    <a:pt x="246" y="504"/>
                  </a:cubicBezTo>
                  <a:cubicBezTo>
                    <a:pt x="277" y="507"/>
                    <a:pt x="308" y="509"/>
                    <a:pt x="339" y="509"/>
                  </a:cubicBezTo>
                  <a:cubicBezTo>
                    <a:pt x="437" y="509"/>
                    <a:pt x="533" y="494"/>
                    <a:pt x="626" y="461"/>
                  </a:cubicBezTo>
                  <a:cubicBezTo>
                    <a:pt x="694" y="425"/>
                    <a:pt x="718" y="351"/>
                    <a:pt x="687" y="284"/>
                  </a:cubicBezTo>
                  <a:lnTo>
                    <a:pt x="681" y="284"/>
                  </a:lnTo>
                  <a:cubicBezTo>
                    <a:pt x="608" y="179"/>
                    <a:pt x="510" y="99"/>
                    <a:pt x="393" y="38"/>
                  </a:cubicBez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67625" y="2802475"/>
              <a:ext cx="18575" cy="14050"/>
            </a:xfrm>
            <a:custGeom>
              <a:avLst/>
              <a:gdLst/>
              <a:ahLst/>
              <a:cxnLst/>
              <a:rect l="l" t="t" r="r" b="b"/>
              <a:pathLst>
                <a:path w="743" h="562" extrusionOk="0">
                  <a:moveTo>
                    <a:pt x="283" y="0"/>
                  </a:moveTo>
                  <a:cubicBezTo>
                    <a:pt x="145" y="0"/>
                    <a:pt x="17" y="126"/>
                    <a:pt x="6" y="269"/>
                  </a:cubicBezTo>
                  <a:cubicBezTo>
                    <a:pt x="1" y="430"/>
                    <a:pt x="137" y="561"/>
                    <a:pt x="295" y="561"/>
                  </a:cubicBezTo>
                  <a:cubicBezTo>
                    <a:pt x="311" y="561"/>
                    <a:pt x="327" y="560"/>
                    <a:pt x="344" y="557"/>
                  </a:cubicBezTo>
                  <a:cubicBezTo>
                    <a:pt x="405" y="539"/>
                    <a:pt x="460" y="520"/>
                    <a:pt x="522" y="490"/>
                  </a:cubicBezTo>
                  <a:cubicBezTo>
                    <a:pt x="559" y="465"/>
                    <a:pt x="601" y="447"/>
                    <a:pt x="638" y="422"/>
                  </a:cubicBezTo>
                  <a:cubicBezTo>
                    <a:pt x="736" y="373"/>
                    <a:pt x="743" y="244"/>
                    <a:pt x="651" y="183"/>
                  </a:cubicBezTo>
                  <a:lnTo>
                    <a:pt x="651" y="177"/>
                  </a:lnTo>
                  <a:cubicBezTo>
                    <a:pt x="614" y="158"/>
                    <a:pt x="577" y="128"/>
                    <a:pt x="540" y="103"/>
                  </a:cubicBezTo>
                  <a:cubicBezTo>
                    <a:pt x="485" y="66"/>
                    <a:pt x="430" y="42"/>
                    <a:pt x="368" y="17"/>
                  </a:cubicBezTo>
                  <a:cubicBezTo>
                    <a:pt x="340" y="6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051975" y="2742075"/>
              <a:ext cx="22400" cy="14250"/>
            </a:xfrm>
            <a:custGeom>
              <a:avLst/>
              <a:gdLst/>
              <a:ahLst/>
              <a:cxnLst/>
              <a:rect l="l" t="t" r="r" b="b"/>
              <a:pathLst>
                <a:path w="896" h="570" extrusionOk="0">
                  <a:moveTo>
                    <a:pt x="359" y="0"/>
                  </a:moveTo>
                  <a:cubicBezTo>
                    <a:pt x="238" y="0"/>
                    <a:pt x="121" y="60"/>
                    <a:pt x="55" y="170"/>
                  </a:cubicBezTo>
                  <a:cubicBezTo>
                    <a:pt x="0" y="256"/>
                    <a:pt x="6" y="372"/>
                    <a:pt x="80" y="452"/>
                  </a:cubicBezTo>
                  <a:cubicBezTo>
                    <a:pt x="135" y="513"/>
                    <a:pt x="215" y="556"/>
                    <a:pt x="301" y="568"/>
                  </a:cubicBezTo>
                  <a:cubicBezTo>
                    <a:pt x="309" y="569"/>
                    <a:pt x="316" y="569"/>
                    <a:pt x="324" y="569"/>
                  </a:cubicBezTo>
                  <a:cubicBezTo>
                    <a:pt x="407" y="569"/>
                    <a:pt x="485" y="540"/>
                    <a:pt x="558" y="495"/>
                  </a:cubicBezTo>
                  <a:cubicBezTo>
                    <a:pt x="632" y="440"/>
                    <a:pt x="718" y="391"/>
                    <a:pt x="804" y="348"/>
                  </a:cubicBezTo>
                  <a:cubicBezTo>
                    <a:pt x="896" y="305"/>
                    <a:pt x="896" y="133"/>
                    <a:pt x="785" y="114"/>
                  </a:cubicBezTo>
                  <a:cubicBezTo>
                    <a:pt x="687" y="90"/>
                    <a:pt x="589" y="65"/>
                    <a:pt x="503" y="29"/>
                  </a:cubicBezTo>
                  <a:cubicBezTo>
                    <a:pt x="456" y="10"/>
                    <a:pt x="407" y="0"/>
                    <a:pt x="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00600" y="2751500"/>
              <a:ext cx="16575" cy="14475"/>
            </a:xfrm>
            <a:custGeom>
              <a:avLst/>
              <a:gdLst/>
              <a:ahLst/>
              <a:cxnLst/>
              <a:rect l="l" t="t" r="r" b="b"/>
              <a:pathLst>
                <a:path w="663" h="579" extrusionOk="0">
                  <a:moveTo>
                    <a:pt x="293" y="1"/>
                  </a:moveTo>
                  <a:cubicBezTo>
                    <a:pt x="175" y="1"/>
                    <a:pt x="66" y="73"/>
                    <a:pt x="31" y="191"/>
                  </a:cubicBezTo>
                  <a:cubicBezTo>
                    <a:pt x="0" y="308"/>
                    <a:pt x="43" y="437"/>
                    <a:pt x="147" y="504"/>
                  </a:cubicBezTo>
                  <a:cubicBezTo>
                    <a:pt x="184" y="535"/>
                    <a:pt x="221" y="553"/>
                    <a:pt x="270" y="566"/>
                  </a:cubicBezTo>
                  <a:cubicBezTo>
                    <a:pt x="298" y="574"/>
                    <a:pt x="326" y="579"/>
                    <a:pt x="353" y="579"/>
                  </a:cubicBezTo>
                  <a:cubicBezTo>
                    <a:pt x="461" y="579"/>
                    <a:pt x="563" y="515"/>
                    <a:pt x="607" y="412"/>
                  </a:cubicBezTo>
                  <a:cubicBezTo>
                    <a:pt x="663" y="302"/>
                    <a:pt x="632" y="118"/>
                    <a:pt x="509" y="56"/>
                  </a:cubicBezTo>
                  <a:cubicBezTo>
                    <a:pt x="442" y="26"/>
                    <a:pt x="374" y="7"/>
                    <a:pt x="307" y="1"/>
                  </a:cubicBezTo>
                  <a:cubicBezTo>
                    <a:pt x="302" y="1"/>
                    <a:pt x="297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98325" y="2772900"/>
              <a:ext cx="18725" cy="13125"/>
            </a:xfrm>
            <a:custGeom>
              <a:avLst/>
              <a:gdLst/>
              <a:ahLst/>
              <a:cxnLst/>
              <a:rect l="l" t="t" r="r" b="b"/>
              <a:pathLst>
                <a:path w="749" h="525" extrusionOk="0">
                  <a:moveTo>
                    <a:pt x="455" y="1"/>
                  </a:moveTo>
                  <a:cubicBezTo>
                    <a:pt x="420" y="1"/>
                    <a:pt x="384" y="9"/>
                    <a:pt x="347" y="29"/>
                  </a:cubicBezTo>
                  <a:lnTo>
                    <a:pt x="304" y="41"/>
                  </a:lnTo>
                  <a:cubicBezTo>
                    <a:pt x="0" y="149"/>
                    <a:pt x="242" y="524"/>
                    <a:pt x="456" y="524"/>
                  </a:cubicBezTo>
                  <a:cubicBezTo>
                    <a:pt x="522" y="524"/>
                    <a:pt x="586" y="488"/>
                    <a:pt x="629" y="397"/>
                  </a:cubicBezTo>
                  <a:lnTo>
                    <a:pt x="642" y="360"/>
                  </a:lnTo>
                  <a:cubicBezTo>
                    <a:pt x="748" y="193"/>
                    <a:pt x="620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245050" y="2854250"/>
              <a:ext cx="16575" cy="14300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232" y="0"/>
                  </a:moveTo>
                  <a:cubicBezTo>
                    <a:pt x="172" y="0"/>
                    <a:pt x="115" y="26"/>
                    <a:pt x="74" y="75"/>
                  </a:cubicBezTo>
                  <a:cubicBezTo>
                    <a:pt x="0" y="148"/>
                    <a:pt x="0" y="265"/>
                    <a:pt x="74" y="345"/>
                  </a:cubicBezTo>
                  <a:lnTo>
                    <a:pt x="74" y="351"/>
                  </a:lnTo>
                  <a:cubicBezTo>
                    <a:pt x="170" y="441"/>
                    <a:pt x="277" y="572"/>
                    <a:pt x="426" y="572"/>
                  </a:cubicBezTo>
                  <a:cubicBezTo>
                    <a:pt x="429" y="572"/>
                    <a:pt x="432" y="572"/>
                    <a:pt x="436" y="572"/>
                  </a:cubicBezTo>
                  <a:cubicBezTo>
                    <a:pt x="497" y="572"/>
                    <a:pt x="558" y="541"/>
                    <a:pt x="601" y="492"/>
                  </a:cubicBezTo>
                  <a:cubicBezTo>
                    <a:pt x="644" y="443"/>
                    <a:pt x="663" y="375"/>
                    <a:pt x="650" y="314"/>
                  </a:cubicBezTo>
                  <a:cubicBezTo>
                    <a:pt x="626" y="228"/>
                    <a:pt x="564" y="155"/>
                    <a:pt x="491" y="105"/>
                  </a:cubicBezTo>
                  <a:cubicBezTo>
                    <a:pt x="442" y="75"/>
                    <a:pt x="393" y="56"/>
                    <a:pt x="344" y="32"/>
                  </a:cubicBezTo>
                  <a:cubicBezTo>
                    <a:pt x="308" y="10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-993587" y="-445025"/>
            <a:ext cx="2690177" cy="1831984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2"/>
          <p:cNvGrpSpPr/>
          <p:nvPr/>
        </p:nvGrpSpPr>
        <p:grpSpPr>
          <a:xfrm rot="1607553">
            <a:off x="261040" y="4288595"/>
            <a:ext cx="595434" cy="748559"/>
            <a:chOff x="5538225" y="3124650"/>
            <a:chExt cx="290475" cy="365175"/>
          </a:xfrm>
        </p:grpSpPr>
        <p:sp>
          <p:nvSpPr>
            <p:cNvPr id="53" name="Google Shape;53;p2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2"/>
          <p:cNvSpPr/>
          <p:nvPr/>
        </p:nvSpPr>
        <p:spPr>
          <a:xfrm>
            <a:off x="1862037" y="4804972"/>
            <a:ext cx="2040067" cy="611203"/>
          </a:xfrm>
          <a:custGeom>
            <a:avLst/>
            <a:gdLst/>
            <a:ahLst/>
            <a:cxnLst/>
            <a:rect l="l" t="t" r="r" b="b"/>
            <a:pathLst>
              <a:path w="43922" h="13159" extrusionOk="0">
                <a:moveTo>
                  <a:pt x="8982" y="0"/>
                </a:moveTo>
                <a:cubicBezTo>
                  <a:pt x="6922" y="0"/>
                  <a:pt x="4916" y="292"/>
                  <a:pt x="3583" y="1534"/>
                </a:cubicBezTo>
                <a:cubicBezTo>
                  <a:pt x="1638" y="3344"/>
                  <a:pt x="1172" y="6436"/>
                  <a:pt x="682" y="8914"/>
                </a:cubicBezTo>
                <a:cubicBezTo>
                  <a:pt x="1" y="12331"/>
                  <a:pt x="5196" y="13079"/>
                  <a:pt x="9840" y="13153"/>
                </a:cubicBezTo>
                <a:cubicBezTo>
                  <a:pt x="10104" y="13157"/>
                  <a:pt x="10365" y="13158"/>
                  <a:pt x="10624" y="13158"/>
                </a:cubicBezTo>
                <a:cubicBezTo>
                  <a:pt x="13143" y="13158"/>
                  <a:pt x="15383" y="12986"/>
                  <a:pt x="16256" y="12981"/>
                </a:cubicBezTo>
                <a:cubicBezTo>
                  <a:pt x="18416" y="12967"/>
                  <a:pt x="20575" y="12962"/>
                  <a:pt x="22734" y="12962"/>
                </a:cubicBezTo>
                <a:cubicBezTo>
                  <a:pt x="28412" y="12962"/>
                  <a:pt x="34087" y="13000"/>
                  <a:pt x="39763" y="13036"/>
                </a:cubicBezTo>
                <a:cubicBezTo>
                  <a:pt x="40186" y="13036"/>
                  <a:pt x="40634" y="13036"/>
                  <a:pt x="40983" y="12797"/>
                </a:cubicBezTo>
                <a:cubicBezTo>
                  <a:pt x="41284" y="12588"/>
                  <a:pt x="41456" y="12245"/>
                  <a:pt x="41603" y="11920"/>
                </a:cubicBezTo>
                <a:cubicBezTo>
                  <a:pt x="42597" y="9705"/>
                  <a:pt x="43922" y="6871"/>
                  <a:pt x="43333" y="4387"/>
                </a:cubicBezTo>
                <a:cubicBezTo>
                  <a:pt x="42485" y="820"/>
                  <a:pt x="37602" y="618"/>
                  <a:pt x="33801" y="618"/>
                </a:cubicBezTo>
                <a:cubicBezTo>
                  <a:pt x="33316" y="618"/>
                  <a:pt x="32849" y="622"/>
                  <a:pt x="32410" y="622"/>
                </a:cubicBezTo>
                <a:cubicBezTo>
                  <a:pt x="31833" y="622"/>
                  <a:pt x="31305" y="616"/>
                  <a:pt x="30850" y="590"/>
                </a:cubicBezTo>
                <a:cubicBezTo>
                  <a:pt x="26184" y="321"/>
                  <a:pt x="21518" y="218"/>
                  <a:pt x="16852" y="218"/>
                </a:cubicBezTo>
                <a:cubicBezTo>
                  <a:pt x="15985" y="218"/>
                  <a:pt x="15118" y="221"/>
                  <a:pt x="14250" y="228"/>
                </a:cubicBezTo>
                <a:cubicBezTo>
                  <a:pt x="14215" y="228"/>
                  <a:pt x="14179" y="228"/>
                  <a:pt x="14143" y="228"/>
                </a:cubicBezTo>
                <a:cubicBezTo>
                  <a:pt x="12667" y="228"/>
                  <a:pt x="10804" y="0"/>
                  <a:pt x="89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2"/>
          <p:cNvGrpSpPr/>
          <p:nvPr/>
        </p:nvGrpSpPr>
        <p:grpSpPr>
          <a:xfrm>
            <a:off x="2892177" y="4604594"/>
            <a:ext cx="610181" cy="605861"/>
            <a:chOff x="4967275" y="3477225"/>
            <a:chExt cx="328425" cy="326100"/>
          </a:xfrm>
        </p:grpSpPr>
        <p:sp>
          <p:nvSpPr>
            <p:cNvPr id="79" name="Google Shape;79;p2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 rot="5003595">
            <a:off x="2017901" y="4642767"/>
            <a:ext cx="2040080" cy="1426909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-403175" y="2015700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rgbClr val="07C1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 rot="-3447287">
            <a:off x="2526864" y="-1199891"/>
            <a:ext cx="1958475" cy="1783644"/>
            <a:chOff x="5872225" y="2998275"/>
            <a:chExt cx="378350" cy="344575"/>
          </a:xfrm>
        </p:grpSpPr>
        <p:sp>
          <p:nvSpPr>
            <p:cNvPr id="100" name="Google Shape;100;p2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6"/>
          <p:cNvSpPr txBox="1">
            <a:spLocks noGrp="1"/>
          </p:cNvSpPr>
          <p:nvPr>
            <p:ph type="subTitle" idx="1"/>
          </p:nvPr>
        </p:nvSpPr>
        <p:spPr>
          <a:xfrm>
            <a:off x="4907475" y="3031225"/>
            <a:ext cx="35166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16"/>
          <p:cNvSpPr txBox="1">
            <a:spLocks noGrp="1"/>
          </p:cNvSpPr>
          <p:nvPr>
            <p:ph type="title"/>
          </p:nvPr>
        </p:nvSpPr>
        <p:spPr>
          <a:xfrm>
            <a:off x="4901650" y="1253675"/>
            <a:ext cx="3516600" cy="14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16"/>
          <p:cNvSpPr/>
          <p:nvPr/>
        </p:nvSpPr>
        <p:spPr>
          <a:xfrm rot="-9450174">
            <a:off x="2163119" y="-312976"/>
            <a:ext cx="1720041" cy="1056765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6"/>
          <p:cNvSpPr/>
          <p:nvPr/>
        </p:nvSpPr>
        <p:spPr>
          <a:xfrm rot="-8100000" flipH="1">
            <a:off x="5868400" y="-2042741"/>
            <a:ext cx="3733002" cy="2189016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16"/>
          <p:cNvGrpSpPr/>
          <p:nvPr/>
        </p:nvGrpSpPr>
        <p:grpSpPr>
          <a:xfrm rot="10800000" flipH="1">
            <a:off x="8236364" y="9"/>
            <a:ext cx="1068863" cy="498077"/>
            <a:chOff x="4542650" y="2993200"/>
            <a:chExt cx="640575" cy="298500"/>
          </a:xfrm>
        </p:grpSpPr>
        <p:sp>
          <p:nvSpPr>
            <p:cNvPr id="769" name="Google Shape;769;p16"/>
            <p:cNvSpPr/>
            <p:nvPr/>
          </p:nvSpPr>
          <p:spPr>
            <a:xfrm>
              <a:off x="4545675" y="3256650"/>
              <a:ext cx="568550" cy="35050"/>
            </a:xfrm>
            <a:custGeom>
              <a:avLst/>
              <a:gdLst/>
              <a:ahLst/>
              <a:cxnLst/>
              <a:rect l="l" t="t" r="r" b="b"/>
              <a:pathLst>
                <a:path w="22742" h="1402" extrusionOk="0">
                  <a:moveTo>
                    <a:pt x="262" y="1"/>
                  </a:moveTo>
                  <a:cubicBezTo>
                    <a:pt x="2" y="1"/>
                    <a:pt x="0" y="433"/>
                    <a:pt x="217" y="535"/>
                  </a:cubicBezTo>
                  <a:lnTo>
                    <a:pt x="223" y="535"/>
                  </a:lnTo>
                  <a:cubicBezTo>
                    <a:pt x="1848" y="1326"/>
                    <a:pt x="3652" y="1050"/>
                    <a:pt x="5388" y="1161"/>
                  </a:cubicBezTo>
                  <a:cubicBezTo>
                    <a:pt x="5917" y="1203"/>
                    <a:pt x="6450" y="1223"/>
                    <a:pt x="6984" y="1223"/>
                  </a:cubicBezTo>
                  <a:cubicBezTo>
                    <a:pt x="7452" y="1223"/>
                    <a:pt x="7920" y="1208"/>
                    <a:pt x="8387" y="1179"/>
                  </a:cubicBezTo>
                  <a:cubicBezTo>
                    <a:pt x="8655" y="1158"/>
                    <a:pt x="8917" y="1149"/>
                    <a:pt x="9178" y="1149"/>
                  </a:cubicBezTo>
                  <a:cubicBezTo>
                    <a:pt x="9915" y="1149"/>
                    <a:pt x="10634" y="1225"/>
                    <a:pt x="11387" y="1339"/>
                  </a:cubicBezTo>
                  <a:cubicBezTo>
                    <a:pt x="11680" y="1383"/>
                    <a:pt x="11970" y="1401"/>
                    <a:pt x="12259" y="1401"/>
                  </a:cubicBezTo>
                  <a:cubicBezTo>
                    <a:pt x="13619" y="1401"/>
                    <a:pt x="14939" y="990"/>
                    <a:pt x="16300" y="909"/>
                  </a:cubicBezTo>
                  <a:cubicBezTo>
                    <a:pt x="16853" y="876"/>
                    <a:pt x="17406" y="864"/>
                    <a:pt x="17959" y="864"/>
                  </a:cubicBezTo>
                  <a:cubicBezTo>
                    <a:pt x="19242" y="864"/>
                    <a:pt x="20527" y="927"/>
                    <a:pt x="21809" y="927"/>
                  </a:cubicBezTo>
                  <a:cubicBezTo>
                    <a:pt x="22013" y="927"/>
                    <a:pt x="22218" y="925"/>
                    <a:pt x="22422" y="921"/>
                  </a:cubicBezTo>
                  <a:cubicBezTo>
                    <a:pt x="22735" y="915"/>
                    <a:pt x="22741" y="351"/>
                    <a:pt x="22422" y="345"/>
                  </a:cubicBezTo>
                  <a:cubicBezTo>
                    <a:pt x="21575" y="330"/>
                    <a:pt x="20725" y="322"/>
                    <a:pt x="19875" y="322"/>
                  </a:cubicBezTo>
                  <a:cubicBezTo>
                    <a:pt x="18683" y="322"/>
                    <a:pt x="17489" y="337"/>
                    <a:pt x="16300" y="369"/>
                  </a:cubicBezTo>
                  <a:cubicBezTo>
                    <a:pt x="15259" y="397"/>
                    <a:pt x="14172" y="502"/>
                    <a:pt x="13098" y="502"/>
                  </a:cubicBezTo>
                  <a:cubicBezTo>
                    <a:pt x="12470" y="502"/>
                    <a:pt x="11846" y="466"/>
                    <a:pt x="11240" y="357"/>
                  </a:cubicBezTo>
                  <a:cubicBezTo>
                    <a:pt x="10532" y="233"/>
                    <a:pt x="9823" y="203"/>
                    <a:pt x="9113" y="203"/>
                  </a:cubicBezTo>
                  <a:cubicBezTo>
                    <a:pt x="8429" y="203"/>
                    <a:pt x="7744" y="231"/>
                    <a:pt x="7058" y="231"/>
                  </a:cubicBezTo>
                  <a:cubicBezTo>
                    <a:pt x="6587" y="231"/>
                    <a:pt x="6117" y="218"/>
                    <a:pt x="5645" y="173"/>
                  </a:cubicBezTo>
                  <a:cubicBezTo>
                    <a:pt x="3854" y="1"/>
                    <a:pt x="2075" y="100"/>
                    <a:pt x="278" y="1"/>
                  </a:cubicBezTo>
                  <a:cubicBezTo>
                    <a:pt x="272" y="1"/>
                    <a:pt x="267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4561250" y="3205700"/>
              <a:ext cx="568275" cy="42100"/>
            </a:xfrm>
            <a:custGeom>
              <a:avLst/>
              <a:gdLst/>
              <a:ahLst/>
              <a:cxnLst/>
              <a:rect l="l" t="t" r="r" b="b"/>
              <a:pathLst>
                <a:path w="22731" h="1684" extrusionOk="0">
                  <a:moveTo>
                    <a:pt x="2740" y="0"/>
                  </a:moveTo>
                  <a:cubicBezTo>
                    <a:pt x="1825" y="0"/>
                    <a:pt x="918" y="93"/>
                    <a:pt x="90" y="414"/>
                  </a:cubicBezTo>
                  <a:cubicBezTo>
                    <a:pt x="0" y="444"/>
                    <a:pt x="10" y="610"/>
                    <a:pt x="104" y="610"/>
                  </a:cubicBezTo>
                  <a:cubicBezTo>
                    <a:pt x="105" y="610"/>
                    <a:pt x="107" y="610"/>
                    <a:pt x="109" y="610"/>
                  </a:cubicBezTo>
                  <a:lnTo>
                    <a:pt x="115" y="610"/>
                  </a:lnTo>
                  <a:cubicBezTo>
                    <a:pt x="209" y="606"/>
                    <a:pt x="303" y="604"/>
                    <a:pt x="398" y="604"/>
                  </a:cubicBezTo>
                  <a:cubicBezTo>
                    <a:pt x="1265" y="604"/>
                    <a:pt x="2148" y="765"/>
                    <a:pt x="3016" y="776"/>
                  </a:cubicBezTo>
                  <a:cubicBezTo>
                    <a:pt x="4016" y="782"/>
                    <a:pt x="4998" y="880"/>
                    <a:pt x="5992" y="892"/>
                  </a:cubicBezTo>
                  <a:cubicBezTo>
                    <a:pt x="6485" y="898"/>
                    <a:pt x="6981" y="898"/>
                    <a:pt x="7477" y="898"/>
                  </a:cubicBezTo>
                  <a:cubicBezTo>
                    <a:pt x="7973" y="898"/>
                    <a:pt x="8470" y="898"/>
                    <a:pt x="8967" y="905"/>
                  </a:cubicBezTo>
                  <a:cubicBezTo>
                    <a:pt x="9967" y="911"/>
                    <a:pt x="10930" y="1107"/>
                    <a:pt x="11923" y="1174"/>
                  </a:cubicBezTo>
                  <a:cubicBezTo>
                    <a:pt x="12661" y="1226"/>
                    <a:pt x="13404" y="1242"/>
                    <a:pt x="14148" y="1242"/>
                  </a:cubicBezTo>
                  <a:cubicBezTo>
                    <a:pt x="15367" y="1242"/>
                    <a:pt x="16589" y="1199"/>
                    <a:pt x="17800" y="1199"/>
                  </a:cubicBezTo>
                  <a:cubicBezTo>
                    <a:pt x="18135" y="1199"/>
                    <a:pt x="18495" y="1160"/>
                    <a:pt x="18844" y="1160"/>
                  </a:cubicBezTo>
                  <a:cubicBezTo>
                    <a:pt x="18975" y="1160"/>
                    <a:pt x="19104" y="1166"/>
                    <a:pt x="19229" y="1181"/>
                  </a:cubicBezTo>
                  <a:cubicBezTo>
                    <a:pt x="19585" y="1224"/>
                    <a:pt x="19947" y="1346"/>
                    <a:pt x="20303" y="1401"/>
                  </a:cubicBezTo>
                  <a:cubicBezTo>
                    <a:pt x="20700" y="1468"/>
                    <a:pt x="21240" y="1683"/>
                    <a:pt x="21718" y="1683"/>
                  </a:cubicBezTo>
                  <a:cubicBezTo>
                    <a:pt x="21941" y="1683"/>
                    <a:pt x="22151" y="1637"/>
                    <a:pt x="22327" y="1506"/>
                  </a:cubicBezTo>
                  <a:cubicBezTo>
                    <a:pt x="22731" y="1204"/>
                    <a:pt x="22470" y="506"/>
                    <a:pt x="22105" y="506"/>
                  </a:cubicBezTo>
                  <a:cubicBezTo>
                    <a:pt x="22033" y="506"/>
                    <a:pt x="21956" y="534"/>
                    <a:pt x="21879" y="598"/>
                  </a:cubicBezTo>
                  <a:cubicBezTo>
                    <a:pt x="21810" y="657"/>
                    <a:pt x="21713" y="679"/>
                    <a:pt x="21604" y="679"/>
                  </a:cubicBezTo>
                  <a:cubicBezTo>
                    <a:pt x="21317" y="679"/>
                    <a:pt x="20941" y="528"/>
                    <a:pt x="20732" y="506"/>
                  </a:cubicBezTo>
                  <a:cubicBezTo>
                    <a:pt x="20346" y="475"/>
                    <a:pt x="19971" y="457"/>
                    <a:pt x="19597" y="395"/>
                  </a:cubicBezTo>
                  <a:cubicBezTo>
                    <a:pt x="19266" y="336"/>
                    <a:pt x="18925" y="319"/>
                    <a:pt x="18581" y="319"/>
                  </a:cubicBezTo>
                  <a:cubicBezTo>
                    <a:pt x="18065" y="319"/>
                    <a:pt x="17544" y="359"/>
                    <a:pt x="17039" y="359"/>
                  </a:cubicBezTo>
                  <a:cubicBezTo>
                    <a:pt x="15918" y="359"/>
                    <a:pt x="14784" y="404"/>
                    <a:pt x="13653" y="404"/>
                  </a:cubicBezTo>
                  <a:cubicBezTo>
                    <a:pt x="12873" y="404"/>
                    <a:pt x="12094" y="382"/>
                    <a:pt x="11322" y="310"/>
                  </a:cubicBezTo>
                  <a:cubicBezTo>
                    <a:pt x="10402" y="224"/>
                    <a:pt x="9537" y="119"/>
                    <a:pt x="8611" y="119"/>
                  </a:cubicBezTo>
                  <a:cubicBezTo>
                    <a:pt x="7850" y="124"/>
                    <a:pt x="7083" y="167"/>
                    <a:pt x="6321" y="167"/>
                  </a:cubicBezTo>
                  <a:cubicBezTo>
                    <a:pt x="6033" y="167"/>
                    <a:pt x="5745" y="161"/>
                    <a:pt x="5458" y="144"/>
                  </a:cubicBezTo>
                  <a:cubicBezTo>
                    <a:pt x="4592" y="95"/>
                    <a:pt x="3662" y="0"/>
                    <a:pt x="2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4542650" y="3144275"/>
              <a:ext cx="611450" cy="50475"/>
            </a:xfrm>
            <a:custGeom>
              <a:avLst/>
              <a:gdLst/>
              <a:ahLst/>
              <a:cxnLst/>
              <a:rect l="l" t="t" r="r" b="b"/>
              <a:pathLst>
                <a:path w="24458" h="2019" extrusionOk="0">
                  <a:moveTo>
                    <a:pt x="14782" y="1"/>
                  </a:moveTo>
                  <a:cubicBezTo>
                    <a:pt x="14133" y="1"/>
                    <a:pt x="13482" y="27"/>
                    <a:pt x="12839" y="31"/>
                  </a:cubicBezTo>
                  <a:cubicBezTo>
                    <a:pt x="10711" y="37"/>
                    <a:pt x="8625" y="343"/>
                    <a:pt x="6502" y="472"/>
                  </a:cubicBezTo>
                  <a:cubicBezTo>
                    <a:pt x="6164" y="494"/>
                    <a:pt x="5824" y="499"/>
                    <a:pt x="5483" y="499"/>
                  </a:cubicBezTo>
                  <a:cubicBezTo>
                    <a:pt x="5080" y="499"/>
                    <a:pt x="4676" y="491"/>
                    <a:pt x="4274" y="491"/>
                  </a:cubicBezTo>
                  <a:cubicBezTo>
                    <a:pt x="4037" y="491"/>
                    <a:pt x="3800" y="494"/>
                    <a:pt x="3564" y="503"/>
                  </a:cubicBezTo>
                  <a:cubicBezTo>
                    <a:pt x="2466" y="546"/>
                    <a:pt x="1405" y="877"/>
                    <a:pt x="325" y="1049"/>
                  </a:cubicBezTo>
                  <a:cubicBezTo>
                    <a:pt x="12" y="1098"/>
                    <a:pt x="0" y="1607"/>
                    <a:pt x="325" y="1644"/>
                  </a:cubicBezTo>
                  <a:cubicBezTo>
                    <a:pt x="510" y="1664"/>
                    <a:pt x="693" y="1673"/>
                    <a:pt x="876" y="1673"/>
                  </a:cubicBezTo>
                  <a:cubicBezTo>
                    <a:pt x="1731" y="1673"/>
                    <a:pt x="2571" y="1485"/>
                    <a:pt x="3435" y="1460"/>
                  </a:cubicBezTo>
                  <a:cubicBezTo>
                    <a:pt x="3613" y="1455"/>
                    <a:pt x="3790" y="1453"/>
                    <a:pt x="3967" y="1453"/>
                  </a:cubicBezTo>
                  <a:cubicBezTo>
                    <a:pt x="4512" y="1453"/>
                    <a:pt x="5057" y="1472"/>
                    <a:pt x="5600" y="1472"/>
                  </a:cubicBezTo>
                  <a:cubicBezTo>
                    <a:pt x="5901" y="1472"/>
                    <a:pt x="6202" y="1466"/>
                    <a:pt x="6502" y="1448"/>
                  </a:cubicBezTo>
                  <a:cubicBezTo>
                    <a:pt x="8603" y="1332"/>
                    <a:pt x="10662" y="1043"/>
                    <a:pt x="12773" y="1043"/>
                  </a:cubicBezTo>
                  <a:cubicBezTo>
                    <a:pt x="12795" y="1043"/>
                    <a:pt x="12817" y="1043"/>
                    <a:pt x="12839" y="1043"/>
                  </a:cubicBezTo>
                  <a:cubicBezTo>
                    <a:pt x="13401" y="1043"/>
                    <a:pt x="13968" y="1028"/>
                    <a:pt x="14535" y="1028"/>
                  </a:cubicBezTo>
                  <a:cubicBezTo>
                    <a:pt x="14996" y="1028"/>
                    <a:pt x="15456" y="1038"/>
                    <a:pt x="15912" y="1073"/>
                  </a:cubicBezTo>
                  <a:cubicBezTo>
                    <a:pt x="16790" y="1141"/>
                    <a:pt x="17642" y="1386"/>
                    <a:pt x="18526" y="1429"/>
                  </a:cubicBezTo>
                  <a:cubicBezTo>
                    <a:pt x="19372" y="1472"/>
                    <a:pt x="20212" y="1619"/>
                    <a:pt x="21053" y="1705"/>
                  </a:cubicBezTo>
                  <a:cubicBezTo>
                    <a:pt x="21961" y="1796"/>
                    <a:pt x="22881" y="2018"/>
                    <a:pt x="23795" y="2018"/>
                  </a:cubicBezTo>
                  <a:cubicBezTo>
                    <a:pt x="23807" y="2018"/>
                    <a:pt x="23819" y="2018"/>
                    <a:pt x="23832" y="2018"/>
                  </a:cubicBezTo>
                  <a:cubicBezTo>
                    <a:pt x="24452" y="2006"/>
                    <a:pt x="24457" y="858"/>
                    <a:pt x="23864" y="858"/>
                  </a:cubicBezTo>
                  <a:cubicBezTo>
                    <a:pt x="23854" y="858"/>
                    <a:pt x="23843" y="858"/>
                    <a:pt x="23832" y="859"/>
                  </a:cubicBezTo>
                  <a:cubicBezTo>
                    <a:pt x="23657" y="871"/>
                    <a:pt x="23482" y="877"/>
                    <a:pt x="23307" y="877"/>
                  </a:cubicBezTo>
                  <a:cubicBezTo>
                    <a:pt x="21721" y="877"/>
                    <a:pt x="20111" y="424"/>
                    <a:pt x="18526" y="380"/>
                  </a:cubicBezTo>
                  <a:cubicBezTo>
                    <a:pt x="17648" y="356"/>
                    <a:pt x="16790" y="98"/>
                    <a:pt x="15912" y="37"/>
                  </a:cubicBezTo>
                  <a:cubicBezTo>
                    <a:pt x="15537" y="10"/>
                    <a:pt x="15160" y="1"/>
                    <a:pt x="14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4566100" y="3101725"/>
              <a:ext cx="593200" cy="30150"/>
            </a:xfrm>
            <a:custGeom>
              <a:avLst/>
              <a:gdLst/>
              <a:ahLst/>
              <a:cxnLst/>
              <a:rect l="l" t="t" r="r" b="b"/>
              <a:pathLst>
                <a:path w="23728" h="1206" extrusionOk="0">
                  <a:moveTo>
                    <a:pt x="12466" y="0"/>
                  </a:moveTo>
                  <a:cubicBezTo>
                    <a:pt x="12284" y="0"/>
                    <a:pt x="12102" y="1"/>
                    <a:pt x="11920" y="3"/>
                  </a:cubicBezTo>
                  <a:cubicBezTo>
                    <a:pt x="10036" y="21"/>
                    <a:pt x="8159" y="9"/>
                    <a:pt x="6282" y="101"/>
                  </a:cubicBezTo>
                  <a:cubicBezTo>
                    <a:pt x="4233" y="193"/>
                    <a:pt x="2191" y="457"/>
                    <a:pt x="148" y="573"/>
                  </a:cubicBezTo>
                  <a:cubicBezTo>
                    <a:pt x="1" y="579"/>
                    <a:pt x="1" y="831"/>
                    <a:pt x="148" y="837"/>
                  </a:cubicBezTo>
                  <a:lnTo>
                    <a:pt x="148" y="843"/>
                  </a:lnTo>
                  <a:cubicBezTo>
                    <a:pt x="1091" y="888"/>
                    <a:pt x="2023" y="980"/>
                    <a:pt x="2969" y="980"/>
                  </a:cubicBezTo>
                  <a:cubicBezTo>
                    <a:pt x="3051" y="980"/>
                    <a:pt x="3133" y="980"/>
                    <a:pt x="3215" y="978"/>
                  </a:cubicBezTo>
                  <a:cubicBezTo>
                    <a:pt x="4190" y="966"/>
                    <a:pt x="5166" y="905"/>
                    <a:pt x="6141" y="880"/>
                  </a:cubicBezTo>
                  <a:cubicBezTo>
                    <a:pt x="6885" y="856"/>
                    <a:pt x="7629" y="848"/>
                    <a:pt x="8373" y="848"/>
                  </a:cubicBezTo>
                  <a:cubicBezTo>
                    <a:pt x="9555" y="848"/>
                    <a:pt x="10737" y="869"/>
                    <a:pt x="11920" y="880"/>
                  </a:cubicBezTo>
                  <a:cubicBezTo>
                    <a:pt x="13760" y="892"/>
                    <a:pt x="15582" y="990"/>
                    <a:pt x="17416" y="990"/>
                  </a:cubicBezTo>
                  <a:lnTo>
                    <a:pt x="20434" y="990"/>
                  </a:lnTo>
                  <a:cubicBezTo>
                    <a:pt x="20736" y="990"/>
                    <a:pt x="21039" y="980"/>
                    <a:pt x="21342" y="980"/>
                  </a:cubicBezTo>
                  <a:cubicBezTo>
                    <a:pt x="21493" y="980"/>
                    <a:pt x="21644" y="982"/>
                    <a:pt x="21796" y="990"/>
                  </a:cubicBezTo>
                  <a:cubicBezTo>
                    <a:pt x="22268" y="1015"/>
                    <a:pt x="22722" y="1174"/>
                    <a:pt x="23194" y="1205"/>
                  </a:cubicBezTo>
                  <a:cubicBezTo>
                    <a:pt x="23202" y="1206"/>
                    <a:pt x="23210" y="1206"/>
                    <a:pt x="23218" y="1206"/>
                  </a:cubicBezTo>
                  <a:cubicBezTo>
                    <a:pt x="23728" y="1206"/>
                    <a:pt x="23726" y="224"/>
                    <a:pt x="23194" y="217"/>
                  </a:cubicBezTo>
                  <a:cubicBezTo>
                    <a:pt x="22274" y="211"/>
                    <a:pt x="21360" y="70"/>
                    <a:pt x="20434" y="70"/>
                  </a:cubicBezTo>
                  <a:lnTo>
                    <a:pt x="17557" y="70"/>
                  </a:lnTo>
                  <a:cubicBezTo>
                    <a:pt x="15856" y="70"/>
                    <a:pt x="14165" y="0"/>
                    <a:pt x="12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4563350" y="3046200"/>
              <a:ext cx="601325" cy="31425"/>
            </a:xfrm>
            <a:custGeom>
              <a:avLst/>
              <a:gdLst/>
              <a:ahLst/>
              <a:cxnLst/>
              <a:rect l="l" t="t" r="r" b="b"/>
              <a:pathLst>
                <a:path w="24053" h="1257" extrusionOk="0">
                  <a:moveTo>
                    <a:pt x="19882" y="0"/>
                  </a:moveTo>
                  <a:cubicBezTo>
                    <a:pt x="19664" y="0"/>
                    <a:pt x="19445" y="12"/>
                    <a:pt x="19225" y="40"/>
                  </a:cubicBezTo>
                  <a:cubicBezTo>
                    <a:pt x="18250" y="163"/>
                    <a:pt x="17231" y="126"/>
                    <a:pt x="16250" y="144"/>
                  </a:cubicBezTo>
                  <a:cubicBezTo>
                    <a:pt x="16163" y="145"/>
                    <a:pt x="16076" y="146"/>
                    <a:pt x="15989" y="146"/>
                  </a:cubicBezTo>
                  <a:cubicBezTo>
                    <a:pt x="15011" y="146"/>
                    <a:pt x="14047" y="86"/>
                    <a:pt x="13066" y="52"/>
                  </a:cubicBezTo>
                  <a:cubicBezTo>
                    <a:pt x="12821" y="45"/>
                    <a:pt x="12576" y="41"/>
                    <a:pt x="12332" y="41"/>
                  </a:cubicBezTo>
                  <a:cubicBezTo>
                    <a:pt x="10412" y="41"/>
                    <a:pt x="8497" y="250"/>
                    <a:pt x="6576" y="261"/>
                  </a:cubicBezTo>
                  <a:cubicBezTo>
                    <a:pt x="6441" y="262"/>
                    <a:pt x="6305" y="262"/>
                    <a:pt x="6169" y="262"/>
                  </a:cubicBezTo>
                  <a:cubicBezTo>
                    <a:pt x="5865" y="262"/>
                    <a:pt x="5560" y="261"/>
                    <a:pt x="5256" y="261"/>
                  </a:cubicBezTo>
                  <a:cubicBezTo>
                    <a:pt x="4660" y="261"/>
                    <a:pt x="4065" y="266"/>
                    <a:pt x="3472" y="298"/>
                  </a:cubicBezTo>
                  <a:cubicBezTo>
                    <a:pt x="2350" y="359"/>
                    <a:pt x="1289" y="647"/>
                    <a:pt x="178" y="788"/>
                  </a:cubicBezTo>
                  <a:cubicBezTo>
                    <a:pt x="6" y="813"/>
                    <a:pt x="0" y="1107"/>
                    <a:pt x="178" y="1120"/>
                  </a:cubicBezTo>
                  <a:lnTo>
                    <a:pt x="178" y="1114"/>
                  </a:lnTo>
                  <a:cubicBezTo>
                    <a:pt x="439" y="1133"/>
                    <a:pt x="699" y="1141"/>
                    <a:pt x="958" y="1141"/>
                  </a:cubicBezTo>
                  <a:cubicBezTo>
                    <a:pt x="1726" y="1141"/>
                    <a:pt x="2491" y="1076"/>
                    <a:pt x="3260" y="1076"/>
                  </a:cubicBezTo>
                  <a:cubicBezTo>
                    <a:pt x="3285" y="1076"/>
                    <a:pt x="3311" y="1077"/>
                    <a:pt x="3337" y="1077"/>
                  </a:cubicBezTo>
                  <a:cubicBezTo>
                    <a:pt x="4417" y="1083"/>
                    <a:pt x="5497" y="1101"/>
                    <a:pt x="6576" y="1107"/>
                  </a:cubicBezTo>
                  <a:cubicBezTo>
                    <a:pt x="6604" y="1107"/>
                    <a:pt x="6631" y="1107"/>
                    <a:pt x="6659" y="1107"/>
                  </a:cubicBezTo>
                  <a:cubicBezTo>
                    <a:pt x="8486" y="1107"/>
                    <a:pt x="10310" y="938"/>
                    <a:pt x="12137" y="938"/>
                  </a:cubicBezTo>
                  <a:cubicBezTo>
                    <a:pt x="12447" y="938"/>
                    <a:pt x="12756" y="943"/>
                    <a:pt x="13066" y="954"/>
                  </a:cubicBezTo>
                  <a:cubicBezTo>
                    <a:pt x="14289" y="998"/>
                    <a:pt x="15512" y="1056"/>
                    <a:pt x="16734" y="1056"/>
                  </a:cubicBezTo>
                  <a:cubicBezTo>
                    <a:pt x="17540" y="1056"/>
                    <a:pt x="18346" y="1031"/>
                    <a:pt x="19151" y="960"/>
                  </a:cubicBezTo>
                  <a:cubicBezTo>
                    <a:pt x="19465" y="929"/>
                    <a:pt x="19779" y="913"/>
                    <a:pt x="20094" y="913"/>
                  </a:cubicBezTo>
                  <a:cubicBezTo>
                    <a:pt x="20524" y="913"/>
                    <a:pt x="20955" y="943"/>
                    <a:pt x="21384" y="1003"/>
                  </a:cubicBezTo>
                  <a:cubicBezTo>
                    <a:pt x="22052" y="1108"/>
                    <a:pt x="22741" y="1256"/>
                    <a:pt x="23417" y="1256"/>
                  </a:cubicBezTo>
                  <a:cubicBezTo>
                    <a:pt x="23455" y="1256"/>
                    <a:pt x="23493" y="1256"/>
                    <a:pt x="23531" y="1255"/>
                  </a:cubicBezTo>
                  <a:cubicBezTo>
                    <a:pt x="24044" y="1236"/>
                    <a:pt x="24052" y="297"/>
                    <a:pt x="23555" y="297"/>
                  </a:cubicBezTo>
                  <a:cubicBezTo>
                    <a:pt x="23547" y="297"/>
                    <a:pt x="23539" y="297"/>
                    <a:pt x="23531" y="298"/>
                  </a:cubicBezTo>
                  <a:cubicBezTo>
                    <a:pt x="23428" y="303"/>
                    <a:pt x="23325" y="306"/>
                    <a:pt x="23221" y="306"/>
                  </a:cubicBezTo>
                  <a:cubicBezTo>
                    <a:pt x="22108" y="306"/>
                    <a:pt x="21001" y="0"/>
                    <a:pt x="19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4574700" y="2993200"/>
              <a:ext cx="608525" cy="36850"/>
            </a:xfrm>
            <a:custGeom>
              <a:avLst/>
              <a:gdLst/>
              <a:ahLst/>
              <a:cxnLst/>
              <a:rect l="l" t="t" r="r" b="b"/>
              <a:pathLst>
                <a:path w="24341" h="1474" extrusionOk="0">
                  <a:moveTo>
                    <a:pt x="15940" y="1"/>
                  </a:moveTo>
                  <a:cubicBezTo>
                    <a:pt x="15923" y="1"/>
                    <a:pt x="15905" y="1"/>
                    <a:pt x="15888" y="1"/>
                  </a:cubicBezTo>
                  <a:cubicBezTo>
                    <a:pt x="14857" y="1"/>
                    <a:pt x="13831" y="94"/>
                    <a:pt x="12800" y="94"/>
                  </a:cubicBezTo>
                  <a:cubicBezTo>
                    <a:pt x="12740" y="94"/>
                    <a:pt x="12679" y="93"/>
                    <a:pt x="12618" y="93"/>
                  </a:cubicBezTo>
                  <a:cubicBezTo>
                    <a:pt x="12553" y="92"/>
                    <a:pt x="12488" y="92"/>
                    <a:pt x="12423" y="92"/>
                  </a:cubicBezTo>
                  <a:cubicBezTo>
                    <a:pt x="10398" y="92"/>
                    <a:pt x="8407" y="450"/>
                    <a:pt x="6386" y="479"/>
                  </a:cubicBezTo>
                  <a:cubicBezTo>
                    <a:pt x="5325" y="498"/>
                    <a:pt x="4270" y="473"/>
                    <a:pt x="3208" y="516"/>
                  </a:cubicBezTo>
                  <a:cubicBezTo>
                    <a:pt x="2693" y="534"/>
                    <a:pt x="2172" y="528"/>
                    <a:pt x="1663" y="584"/>
                  </a:cubicBezTo>
                  <a:cubicBezTo>
                    <a:pt x="1166" y="639"/>
                    <a:pt x="681" y="792"/>
                    <a:pt x="184" y="841"/>
                  </a:cubicBezTo>
                  <a:cubicBezTo>
                    <a:pt x="0" y="860"/>
                    <a:pt x="6" y="1148"/>
                    <a:pt x="184" y="1172"/>
                  </a:cubicBezTo>
                  <a:lnTo>
                    <a:pt x="184" y="1166"/>
                  </a:lnTo>
                  <a:cubicBezTo>
                    <a:pt x="1332" y="1330"/>
                    <a:pt x="2516" y="1366"/>
                    <a:pt x="3698" y="1366"/>
                  </a:cubicBezTo>
                  <a:cubicBezTo>
                    <a:pt x="4556" y="1366"/>
                    <a:pt x="5414" y="1347"/>
                    <a:pt x="6257" y="1344"/>
                  </a:cubicBezTo>
                  <a:cubicBezTo>
                    <a:pt x="8253" y="1338"/>
                    <a:pt x="10221" y="1015"/>
                    <a:pt x="12219" y="1015"/>
                  </a:cubicBezTo>
                  <a:cubicBezTo>
                    <a:pt x="12352" y="1015"/>
                    <a:pt x="12485" y="1016"/>
                    <a:pt x="12618" y="1019"/>
                  </a:cubicBezTo>
                  <a:cubicBezTo>
                    <a:pt x="12723" y="1022"/>
                    <a:pt x="12827" y="1023"/>
                    <a:pt x="12932" y="1023"/>
                  </a:cubicBezTo>
                  <a:cubicBezTo>
                    <a:pt x="13875" y="1023"/>
                    <a:pt x="14814" y="933"/>
                    <a:pt x="15753" y="927"/>
                  </a:cubicBezTo>
                  <a:cubicBezTo>
                    <a:pt x="16728" y="927"/>
                    <a:pt x="17691" y="1099"/>
                    <a:pt x="18667" y="1105"/>
                  </a:cubicBezTo>
                  <a:cubicBezTo>
                    <a:pt x="19581" y="1111"/>
                    <a:pt x="20476" y="1314"/>
                    <a:pt x="21384" y="1393"/>
                  </a:cubicBezTo>
                  <a:cubicBezTo>
                    <a:pt x="21464" y="1400"/>
                    <a:pt x="21543" y="1402"/>
                    <a:pt x="21620" y="1402"/>
                  </a:cubicBezTo>
                  <a:cubicBezTo>
                    <a:pt x="21812" y="1402"/>
                    <a:pt x="21997" y="1388"/>
                    <a:pt x="22185" y="1388"/>
                  </a:cubicBezTo>
                  <a:cubicBezTo>
                    <a:pt x="22334" y="1388"/>
                    <a:pt x="22485" y="1397"/>
                    <a:pt x="22642" y="1430"/>
                  </a:cubicBezTo>
                  <a:cubicBezTo>
                    <a:pt x="22823" y="1464"/>
                    <a:pt x="23007" y="1473"/>
                    <a:pt x="23191" y="1473"/>
                  </a:cubicBezTo>
                  <a:cubicBezTo>
                    <a:pt x="23407" y="1473"/>
                    <a:pt x="23623" y="1461"/>
                    <a:pt x="23838" y="1461"/>
                  </a:cubicBezTo>
                  <a:cubicBezTo>
                    <a:pt x="24341" y="1461"/>
                    <a:pt x="24341" y="541"/>
                    <a:pt x="23838" y="541"/>
                  </a:cubicBezTo>
                  <a:cubicBezTo>
                    <a:pt x="23427" y="541"/>
                    <a:pt x="23053" y="541"/>
                    <a:pt x="22654" y="467"/>
                  </a:cubicBezTo>
                  <a:cubicBezTo>
                    <a:pt x="22541" y="444"/>
                    <a:pt x="22429" y="436"/>
                    <a:pt x="22318" y="436"/>
                  </a:cubicBezTo>
                  <a:cubicBezTo>
                    <a:pt x="22067" y="436"/>
                    <a:pt x="21819" y="476"/>
                    <a:pt x="21568" y="476"/>
                  </a:cubicBezTo>
                  <a:cubicBezTo>
                    <a:pt x="21486" y="476"/>
                    <a:pt x="21405" y="472"/>
                    <a:pt x="21323" y="461"/>
                  </a:cubicBezTo>
                  <a:cubicBezTo>
                    <a:pt x="20470" y="350"/>
                    <a:pt x="19630" y="197"/>
                    <a:pt x="18771" y="179"/>
                  </a:cubicBezTo>
                  <a:cubicBezTo>
                    <a:pt x="17825" y="161"/>
                    <a:pt x="16886" y="1"/>
                    <a:pt x="15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16"/>
          <p:cNvSpPr/>
          <p:nvPr/>
        </p:nvSpPr>
        <p:spPr>
          <a:xfrm rot="-7706282" flipH="1">
            <a:off x="1489002" y="4296081"/>
            <a:ext cx="3068269" cy="2874868"/>
          </a:xfrm>
          <a:custGeom>
            <a:avLst/>
            <a:gdLst/>
            <a:ahLst/>
            <a:cxnLst/>
            <a:rect l="l" t="t" r="r" b="b"/>
            <a:pathLst>
              <a:path w="83340" h="78091" extrusionOk="0">
                <a:moveTo>
                  <a:pt x="30510" y="0"/>
                </a:moveTo>
                <a:cubicBezTo>
                  <a:pt x="21651" y="0"/>
                  <a:pt x="22356" y="11186"/>
                  <a:pt x="12250" y="15317"/>
                </a:cubicBezTo>
                <a:cubicBezTo>
                  <a:pt x="0" y="20323"/>
                  <a:pt x="22863" y="29910"/>
                  <a:pt x="16900" y="44976"/>
                </a:cubicBezTo>
                <a:cubicBezTo>
                  <a:pt x="11680" y="58167"/>
                  <a:pt x="20604" y="78091"/>
                  <a:pt x="28707" y="78091"/>
                </a:cubicBezTo>
                <a:cubicBezTo>
                  <a:pt x="29859" y="78091"/>
                  <a:pt x="30994" y="77688"/>
                  <a:pt x="32070" y="76806"/>
                </a:cubicBezTo>
                <a:cubicBezTo>
                  <a:pt x="34692" y="74661"/>
                  <a:pt x="36792" y="74095"/>
                  <a:pt x="38621" y="74095"/>
                </a:cubicBezTo>
                <a:cubicBezTo>
                  <a:pt x="40665" y="74095"/>
                  <a:pt x="42371" y="74801"/>
                  <a:pt x="44088" y="74801"/>
                </a:cubicBezTo>
                <a:cubicBezTo>
                  <a:pt x="45906" y="74801"/>
                  <a:pt x="47737" y="74010"/>
                  <a:pt x="49994" y="70752"/>
                </a:cubicBezTo>
                <a:cubicBezTo>
                  <a:pt x="71157" y="40197"/>
                  <a:pt x="78083" y="39425"/>
                  <a:pt x="78083" y="39425"/>
                </a:cubicBezTo>
                <a:cubicBezTo>
                  <a:pt x="83340" y="19200"/>
                  <a:pt x="54356" y="8398"/>
                  <a:pt x="37609" y="1675"/>
                </a:cubicBezTo>
                <a:cubicBezTo>
                  <a:pt x="34686" y="501"/>
                  <a:pt x="32384" y="0"/>
                  <a:pt x="305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16"/>
          <p:cNvSpPr/>
          <p:nvPr/>
        </p:nvSpPr>
        <p:spPr>
          <a:xfrm rot="5400000" flipH="1">
            <a:off x="7698974" y="4696390"/>
            <a:ext cx="1673829" cy="1206390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16"/>
          <p:cNvGrpSpPr/>
          <p:nvPr/>
        </p:nvGrpSpPr>
        <p:grpSpPr>
          <a:xfrm flipH="1">
            <a:off x="7595699" y="4805323"/>
            <a:ext cx="765554" cy="391954"/>
            <a:chOff x="2199075" y="3828425"/>
            <a:chExt cx="275300" cy="140950"/>
          </a:xfrm>
        </p:grpSpPr>
        <p:sp>
          <p:nvSpPr>
            <p:cNvPr id="778" name="Google Shape;778;p16"/>
            <p:cNvSpPr/>
            <p:nvPr/>
          </p:nvSpPr>
          <p:spPr>
            <a:xfrm>
              <a:off x="2382000" y="3865050"/>
              <a:ext cx="42225" cy="34375"/>
            </a:xfrm>
            <a:custGeom>
              <a:avLst/>
              <a:gdLst/>
              <a:ahLst/>
              <a:cxnLst/>
              <a:rect l="l" t="t" r="r" b="b"/>
              <a:pathLst>
                <a:path w="1689" h="1375" extrusionOk="0">
                  <a:moveTo>
                    <a:pt x="619" y="1"/>
                  </a:moveTo>
                  <a:cubicBezTo>
                    <a:pt x="558" y="1"/>
                    <a:pt x="497" y="8"/>
                    <a:pt x="437" y="24"/>
                  </a:cubicBezTo>
                  <a:cubicBezTo>
                    <a:pt x="302" y="49"/>
                    <a:pt x="191" y="141"/>
                    <a:pt x="149" y="270"/>
                  </a:cubicBezTo>
                  <a:cubicBezTo>
                    <a:pt x="50" y="362"/>
                    <a:pt x="20" y="503"/>
                    <a:pt x="75" y="619"/>
                  </a:cubicBezTo>
                  <a:cubicBezTo>
                    <a:pt x="1" y="995"/>
                    <a:pt x="317" y="1375"/>
                    <a:pt x="705" y="1375"/>
                  </a:cubicBezTo>
                  <a:cubicBezTo>
                    <a:pt x="736" y="1375"/>
                    <a:pt x="767" y="1373"/>
                    <a:pt x="799" y="1368"/>
                  </a:cubicBezTo>
                  <a:cubicBezTo>
                    <a:pt x="977" y="1337"/>
                    <a:pt x="1136" y="1227"/>
                    <a:pt x="1228" y="1067"/>
                  </a:cubicBezTo>
                  <a:cubicBezTo>
                    <a:pt x="1314" y="1012"/>
                    <a:pt x="1363" y="920"/>
                    <a:pt x="1369" y="822"/>
                  </a:cubicBezTo>
                  <a:cubicBezTo>
                    <a:pt x="1590" y="748"/>
                    <a:pt x="1688" y="411"/>
                    <a:pt x="1424" y="288"/>
                  </a:cubicBezTo>
                  <a:cubicBezTo>
                    <a:pt x="1320" y="239"/>
                    <a:pt x="1210" y="202"/>
                    <a:pt x="1099" y="178"/>
                  </a:cubicBezTo>
                  <a:cubicBezTo>
                    <a:pt x="963" y="64"/>
                    <a:pt x="793" y="1"/>
                    <a:pt x="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2290925" y="3881175"/>
              <a:ext cx="46500" cy="31125"/>
            </a:xfrm>
            <a:custGeom>
              <a:avLst/>
              <a:gdLst/>
              <a:ahLst/>
              <a:cxnLst/>
              <a:rect l="l" t="t" r="r" b="b"/>
              <a:pathLst>
                <a:path w="1860" h="1245" extrusionOk="0">
                  <a:moveTo>
                    <a:pt x="914" y="0"/>
                  </a:moveTo>
                  <a:cubicBezTo>
                    <a:pt x="770" y="0"/>
                    <a:pt x="630" y="36"/>
                    <a:pt x="504" y="122"/>
                  </a:cubicBezTo>
                  <a:cubicBezTo>
                    <a:pt x="369" y="226"/>
                    <a:pt x="277" y="379"/>
                    <a:pt x="264" y="551"/>
                  </a:cubicBezTo>
                  <a:cubicBezTo>
                    <a:pt x="240" y="569"/>
                    <a:pt x="215" y="594"/>
                    <a:pt x="191" y="612"/>
                  </a:cubicBezTo>
                  <a:cubicBezTo>
                    <a:pt x="1" y="809"/>
                    <a:pt x="191" y="1091"/>
                    <a:pt x="424" y="1103"/>
                  </a:cubicBezTo>
                  <a:cubicBezTo>
                    <a:pt x="646" y="1115"/>
                    <a:pt x="874" y="1244"/>
                    <a:pt x="1119" y="1244"/>
                  </a:cubicBezTo>
                  <a:cubicBezTo>
                    <a:pt x="1124" y="1244"/>
                    <a:pt x="1130" y="1244"/>
                    <a:pt x="1135" y="1244"/>
                  </a:cubicBezTo>
                  <a:cubicBezTo>
                    <a:pt x="1338" y="1238"/>
                    <a:pt x="1534" y="1152"/>
                    <a:pt x="1669" y="999"/>
                  </a:cubicBezTo>
                  <a:cubicBezTo>
                    <a:pt x="1810" y="858"/>
                    <a:pt x="1859" y="643"/>
                    <a:pt x="1798" y="453"/>
                  </a:cubicBezTo>
                  <a:cubicBezTo>
                    <a:pt x="1712" y="195"/>
                    <a:pt x="1436" y="103"/>
                    <a:pt x="1197" y="42"/>
                  </a:cubicBezTo>
                  <a:cubicBezTo>
                    <a:pt x="1103" y="15"/>
                    <a:pt x="1007" y="0"/>
                    <a:pt x="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2426025" y="3920975"/>
              <a:ext cx="48350" cy="35575"/>
            </a:xfrm>
            <a:custGeom>
              <a:avLst/>
              <a:gdLst/>
              <a:ahLst/>
              <a:cxnLst/>
              <a:rect l="l" t="t" r="r" b="b"/>
              <a:pathLst>
                <a:path w="1934" h="1423" extrusionOk="0">
                  <a:moveTo>
                    <a:pt x="800" y="0"/>
                  </a:moveTo>
                  <a:cubicBezTo>
                    <a:pt x="771" y="0"/>
                    <a:pt x="741" y="5"/>
                    <a:pt x="712" y="14"/>
                  </a:cubicBezTo>
                  <a:cubicBezTo>
                    <a:pt x="295" y="143"/>
                    <a:pt x="13" y="523"/>
                    <a:pt x="1" y="959"/>
                  </a:cubicBezTo>
                  <a:cubicBezTo>
                    <a:pt x="7" y="1063"/>
                    <a:pt x="68" y="1161"/>
                    <a:pt x="160" y="1204"/>
                  </a:cubicBezTo>
                  <a:cubicBezTo>
                    <a:pt x="361" y="1320"/>
                    <a:pt x="578" y="1423"/>
                    <a:pt x="809" y="1423"/>
                  </a:cubicBezTo>
                  <a:cubicBezTo>
                    <a:pt x="860" y="1423"/>
                    <a:pt x="912" y="1418"/>
                    <a:pt x="964" y="1406"/>
                  </a:cubicBezTo>
                  <a:cubicBezTo>
                    <a:pt x="1031" y="1394"/>
                    <a:pt x="1093" y="1370"/>
                    <a:pt x="1148" y="1339"/>
                  </a:cubicBezTo>
                  <a:cubicBezTo>
                    <a:pt x="1233" y="1370"/>
                    <a:pt x="1323" y="1386"/>
                    <a:pt x="1413" y="1386"/>
                  </a:cubicBezTo>
                  <a:cubicBezTo>
                    <a:pt x="1535" y="1386"/>
                    <a:pt x="1658" y="1356"/>
                    <a:pt x="1767" y="1296"/>
                  </a:cubicBezTo>
                  <a:cubicBezTo>
                    <a:pt x="1878" y="1247"/>
                    <a:pt x="1921" y="1075"/>
                    <a:pt x="1884" y="965"/>
                  </a:cubicBezTo>
                  <a:cubicBezTo>
                    <a:pt x="1878" y="946"/>
                    <a:pt x="1872" y="922"/>
                    <a:pt x="1866" y="897"/>
                  </a:cubicBezTo>
                  <a:cubicBezTo>
                    <a:pt x="1933" y="701"/>
                    <a:pt x="1896" y="474"/>
                    <a:pt x="1761" y="308"/>
                  </a:cubicBezTo>
                  <a:cubicBezTo>
                    <a:pt x="1662" y="193"/>
                    <a:pt x="1518" y="132"/>
                    <a:pt x="1370" y="132"/>
                  </a:cubicBezTo>
                  <a:cubicBezTo>
                    <a:pt x="1291" y="132"/>
                    <a:pt x="1211" y="149"/>
                    <a:pt x="1136" y="186"/>
                  </a:cubicBezTo>
                  <a:cubicBezTo>
                    <a:pt x="1111" y="174"/>
                    <a:pt x="1080" y="167"/>
                    <a:pt x="1050" y="155"/>
                  </a:cubicBezTo>
                  <a:cubicBezTo>
                    <a:pt x="1002" y="59"/>
                    <a:pt x="904" y="0"/>
                    <a:pt x="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2360100" y="3936075"/>
              <a:ext cx="40500" cy="23975"/>
            </a:xfrm>
            <a:custGeom>
              <a:avLst/>
              <a:gdLst/>
              <a:ahLst/>
              <a:cxnLst/>
              <a:rect l="l" t="t" r="r" b="b"/>
              <a:pathLst>
                <a:path w="1620" h="959" extrusionOk="0">
                  <a:moveTo>
                    <a:pt x="1006" y="637"/>
                  </a:moveTo>
                  <a:cubicBezTo>
                    <a:pt x="994" y="637"/>
                    <a:pt x="1006" y="637"/>
                    <a:pt x="1043" y="655"/>
                  </a:cubicBezTo>
                  <a:cubicBezTo>
                    <a:pt x="1029" y="662"/>
                    <a:pt x="1019" y="666"/>
                    <a:pt x="1011" y="666"/>
                  </a:cubicBezTo>
                  <a:cubicBezTo>
                    <a:pt x="998" y="666"/>
                    <a:pt x="992" y="656"/>
                    <a:pt x="988" y="637"/>
                  </a:cubicBezTo>
                  <a:close/>
                  <a:moveTo>
                    <a:pt x="732" y="1"/>
                  </a:moveTo>
                  <a:cubicBezTo>
                    <a:pt x="682" y="1"/>
                    <a:pt x="632" y="2"/>
                    <a:pt x="583" y="5"/>
                  </a:cubicBezTo>
                  <a:cubicBezTo>
                    <a:pt x="362" y="5"/>
                    <a:pt x="111" y="54"/>
                    <a:pt x="55" y="299"/>
                  </a:cubicBezTo>
                  <a:lnTo>
                    <a:pt x="55" y="312"/>
                  </a:lnTo>
                  <a:cubicBezTo>
                    <a:pt x="0" y="434"/>
                    <a:pt x="18" y="576"/>
                    <a:pt x="98" y="686"/>
                  </a:cubicBezTo>
                  <a:cubicBezTo>
                    <a:pt x="227" y="876"/>
                    <a:pt x="472" y="944"/>
                    <a:pt x="687" y="950"/>
                  </a:cubicBezTo>
                  <a:cubicBezTo>
                    <a:pt x="769" y="952"/>
                    <a:pt x="866" y="959"/>
                    <a:pt x="965" y="959"/>
                  </a:cubicBezTo>
                  <a:cubicBezTo>
                    <a:pt x="1132" y="959"/>
                    <a:pt x="1304" y="940"/>
                    <a:pt x="1423" y="852"/>
                  </a:cubicBezTo>
                  <a:cubicBezTo>
                    <a:pt x="1620" y="698"/>
                    <a:pt x="1607" y="434"/>
                    <a:pt x="1460" y="257"/>
                  </a:cubicBezTo>
                  <a:cubicBezTo>
                    <a:pt x="1442" y="113"/>
                    <a:pt x="1326" y="11"/>
                    <a:pt x="1184" y="11"/>
                  </a:cubicBezTo>
                  <a:cubicBezTo>
                    <a:pt x="1180" y="11"/>
                    <a:pt x="1176" y="11"/>
                    <a:pt x="1172" y="11"/>
                  </a:cubicBezTo>
                  <a:cubicBezTo>
                    <a:pt x="1034" y="11"/>
                    <a:pt x="882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2312675" y="3831025"/>
              <a:ext cx="40550" cy="33650"/>
            </a:xfrm>
            <a:custGeom>
              <a:avLst/>
              <a:gdLst/>
              <a:ahLst/>
              <a:cxnLst/>
              <a:rect l="l" t="t" r="r" b="b"/>
              <a:pathLst>
                <a:path w="1622" h="1346" extrusionOk="0">
                  <a:moveTo>
                    <a:pt x="716" y="0"/>
                  </a:moveTo>
                  <a:cubicBezTo>
                    <a:pt x="513" y="0"/>
                    <a:pt x="330" y="88"/>
                    <a:pt x="222" y="324"/>
                  </a:cubicBezTo>
                  <a:cubicBezTo>
                    <a:pt x="0" y="803"/>
                    <a:pt x="435" y="1346"/>
                    <a:pt x="926" y="1346"/>
                  </a:cubicBezTo>
                  <a:cubicBezTo>
                    <a:pt x="963" y="1346"/>
                    <a:pt x="1001" y="1343"/>
                    <a:pt x="1038" y="1336"/>
                  </a:cubicBezTo>
                  <a:cubicBezTo>
                    <a:pt x="1382" y="1263"/>
                    <a:pt x="1615" y="956"/>
                    <a:pt x="1597" y="606"/>
                  </a:cubicBezTo>
                  <a:cubicBezTo>
                    <a:pt x="1621" y="514"/>
                    <a:pt x="1590" y="410"/>
                    <a:pt x="1523" y="349"/>
                  </a:cubicBezTo>
                  <a:cubicBezTo>
                    <a:pt x="1468" y="257"/>
                    <a:pt x="1394" y="183"/>
                    <a:pt x="1302" y="134"/>
                  </a:cubicBezTo>
                  <a:cubicBezTo>
                    <a:pt x="1210" y="85"/>
                    <a:pt x="1112" y="60"/>
                    <a:pt x="1014" y="54"/>
                  </a:cubicBezTo>
                  <a:cubicBezTo>
                    <a:pt x="914" y="20"/>
                    <a:pt x="813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2220775" y="3864300"/>
              <a:ext cx="34600" cy="28400"/>
            </a:xfrm>
            <a:custGeom>
              <a:avLst/>
              <a:gdLst/>
              <a:ahLst/>
              <a:cxnLst/>
              <a:rect l="l" t="t" r="r" b="b"/>
              <a:pathLst>
                <a:path w="1384" h="1136" extrusionOk="0">
                  <a:moveTo>
                    <a:pt x="715" y="576"/>
                  </a:moveTo>
                  <a:lnTo>
                    <a:pt x="709" y="582"/>
                  </a:lnTo>
                  <a:lnTo>
                    <a:pt x="696" y="582"/>
                  </a:lnTo>
                  <a:lnTo>
                    <a:pt x="709" y="576"/>
                  </a:lnTo>
                  <a:close/>
                  <a:moveTo>
                    <a:pt x="689" y="1"/>
                  </a:moveTo>
                  <a:cubicBezTo>
                    <a:pt x="663" y="1"/>
                    <a:pt x="637" y="2"/>
                    <a:pt x="611" y="5"/>
                  </a:cubicBezTo>
                  <a:cubicBezTo>
                    <a:pt x="469" y="17"/>
                    <a:pt x="334" y="73"/>
                    <a:pt x="230" y="177"/>
                  </a:cubicBezTo>
                  <a:cubicBezTo>
                    <a:pt x="193" y="214"/>
                    <a:pt x="169" y="263"/>
                    <a:pt x="163" y="324"/>
                  </a:cubicBezTo>
                  <a:cubicBezTo>
                    <a:pt x="138" y="367"/>
                    <a:pt x="120" y="410"/>
                    <a:pt x="101" y="459"/>
                  </a:cubicBezTo>
                  <a:cubicBezTo>
                    <a:pt x="1" y="820"/>
                    <a:pt x="300" y="1135"/>
                    <a:pt x="651" y="1135"/>
                  </a:cubicBezTo>
                  <a:cubicBezTo>
                    <a:pt x="664" y="1135"/>
                    <a:pt x="677" y="1135"/>
                    <a:pt x="690" y="1134"/>
                  </a:cubicBezTo>
                  <a:cubicBezTo>
                    <a:pt x="1095" y="1103"/>
                    <a:pt x="1383" y="698"/>
                    <a:pt x="1175" y="324"/>
                  </a:cubicBezTo>
                  <a:cubicBezTo>
                    <a:pt x="1150" y="269"/>
                    <a:pt x="1107" y="226"/>
                    <a:pt x="1064" y="183"/>
                  </a:cubicBezTo>
                  <a:cubicBezTo>
                    <a:pt x="1040" y="128"/>
                    <a:pt x="991" y="79"/>
                    <a:pt x="936" y="54"/>
                  </a:cubicBezTo>
                  <a:cubicBezTo>
                    <a:pt x="856" y="17"/>
                    <a:pt x="773" y="1"/>
                    <a:pt x="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2265625" y="3942600"/>
              <a:ext cx="35450" cy="26775"/>
            </a:xfrm>
            <a:custGeom>
              <a:avLst/>
              <a:gdLst/>
              <a:ahLst/>
              <a:cxnLst/>
              <a:rect l="l" t="t" r="r" b="b"/>
              <a:pathLst>
                <a:path w="1418" h="1071" extrusionOk="0">
                  <a:moveTo>
                    <a:pt x="700" y="0"/>
                  </a:moveTo>
                  <a:cubicBezTo>
                    <a:pt x="690" y="0"/>
                    <a:pt x="680" y="1"/>
                    <a:pt x="669" y="2"/>
                  </a:cubicBezTo>
                  <a:cubicBezTo>
                    <a:pt x="240" y="2"/>
                    <a:pt x="0" y="492"/>
                    <a:pt x="264" y="830"/>
                  </a:cubicBezTo>
                  <a:cubicBezTo>
                    <a:pt x="374" y="985"/>
                    <a:pt x="549" y="1070"/>
                    <a:pt x="733" y="1070"/>
                  </a:cubicBezTo>
                  <a:cubicBezTo>
                    <a:pt x="775" y="1070"/>
                    <a:pt x="817" y="1066"/>
                    <a:pt x="859" y="1057"/>
                  </a:cubicBezTo>
                  <a:cubicBezTo>
                    <a:pt x="945" y="1032"/>
                    <a:pt x="1019" y="971"/>
                    <a:pt x="1062" y="891"/>
                  </a:cubicBezTo>
                  <a:cubicBezTo>
                    <a:pt x="1092" y="873"/>
                    <a:pt x="1123" y="842"/>
                    <a:pt x="1148" y="818"/>
                  </a:cubicBezTo>
                  <a:cubicBezTo>
                    <a:pt x="1197" y="756"/>
                    <a:pt x="1227" y="683"/>
                    <a:pt x="1246" y="603"/>
                  </a:cubicBezTo>
                  <a:cubicBezTo>
                    <a:pt x="1417" y="480"/>
                    <a:pt x="1417" y="137"/>
                    <a:pt x="1141" y="69"/>
                  </a:cubicBezTo>
                  <a:cubicBezTo>
                    <a:pt x="1062" y="45"/>
                    <a:pt x="982" y="38"/>
                    <a:pt x="896" y="38"/>
                  </a:cubicBezTo>
                  <a:cubicBezTo>
                    <a:pt x="832" y="17"/>
                    <a:pt x="768" y="0"/>
                    <a:pt x="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2199075" y="3926825"/>
              <a:ext cx="30825" cy="25200"/>
            </a:xfrm>
            <a:custGeom>
              <a:avLst/>
              <a:gdLst/>
              <a:ahLst/>
              <a:cxnLst/>
              <a:rect l="l" t="t" r="r" b="b"/>
              <a:pathLst>
                <a:path w="1233" h="1008" extrusionOk="0">
                  <a:moveTo>
                    <a:pt x="282" y="1"/>
                  </a:moveTo>
                  <a:cubicBezTo>
                    <a:pt x="123" y="13"/>
                    <a:pt x="0" y="148"/>
                    <a:pt x="6" y="308"/>
                  </a:cubicBezTo>
                  <a:cubicBezTo>
                    <a:pt x="12" y="436"/>
                    <a:pt x="98" y="541"/>
                    <a:pt x="215" y="571"/>
                  </a:cubicBezTo>
                  <a:lnTo>
                    <a:pt x="209" y="584"/>
                  </a:lnTo>
                  <a:cubicBezTo>
                    <a:pt x="90" y="761"/>
                    <a:pt x="264" y="1008"/>
                    <a:pt x="458" y="1008"/>
                  </a:cubicBezTo>
                  <a:cubicBezTo>
                    <a:pt x="465" y="1008"/>
                    <a:pt x="472" y="1007"/>
                    <a:pt x="479" y="1007"/>
                  </a:cubicBezTo>
                  <a:cubicBezTo>
                    <a:pt x="828" y="982"/>
                    <a:pt x="1123" y="725"/>
                    <a:pt x="1190" y="381"/>
                  </a:cubicBezTo>
                  <a:cubicBezTo>
                    <a:pt x="1232" y="200"/>
                    <a:pt x="1091" y="25"/>
                    <a:pt x="905" y="25"/>
                  </a:cubicBezTo>
                  <a:cubicBezTo>
                    <a:pt x="902" y="25"/>
                    <a:pt x="899" y="25"/>
                    <a:pt x="896" y="25"/>
                  </a:cubicBezTo>
                  <a:lnTo>
                    <a:pt x="2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2259175" y="3828425"/>
              <a:ext cx="25950" cy="21150"/>
            </a:xfrm>
            <a:custGeom>
              <a:avLst/>
              <a:gdLst/>
              <a:ahLst/>
              <a:cxnLst/>
              <a:rect l="l" t="t" r="r" b="b"/>
              <a:pathLst>
                <a:path w="1038" h="846" extrusionOk="0">
                  <a:moveTo>
                    <a:pt x="650" y="1"/>
                  </a:moveTo>
                  <a:cubicBezTo>
                    <a:pt x="539" y="1"/>
                    <a:pt x="429" y="33"/>
                    <a:pt x="338" y="103"/>
                  </a:cubicBezTo>
                  <a:cubicBezTo>
                    <a:pt x="332" y="109"/>
                    <a:pt x="320" y="115"/>
                    <a:pt x="314" y="121"/>
                  </a:cubicBezTo>
                  <a:lnTo>
                    <a:pt x="173" y="201"/>
                  </a:lnTo>
                  <a:cubicBezTo>
                    <a:pt x="38" y="287"/>
                    <a:pt x="1" y="465"/>
                    <a:pt x="87" y="606"/>
                  </a:cubicBezTo>
                  <a:cubicBezTo>
                    <a:pt x="99" y="618"/>
                    <a:pt x="111" y="637"/>
                    <a:pt x="130" y="655"/>
                  </a:cubicBezTo>
                  <a:cubicBezTo>
                    <a:pt x="160" y="710"/>
                    <a:pt x="209" y="759"/>
                    <a:pt x="265" y="796"/>
                  </a:cubicBezTo>
                  <a:cubicBezTo>
                    <a:pt x="320" y="830"/>
                    <a:pt x="383" y="845"/>
                    <a:pt x="446" y="845"/>
                  </a:cubicBezTo>
                  <a:cubicBezTo>
                    <a:pt x="579" y="845"/>
                    <a:pt x="715" y="779"/>
                    <a:pt x="798" y="680"/>
                  </a:cubicBezTo>
                  <a:cubicBezTo>
                    <a:pt x="823" y="643"/>
                    <a:pt x="847" y="600"/>
                    <a:pt x="866" y="557"/>
                  </a:cubicBezTo>
                  <a:cubicBezTo>
                    <a:pt x="939" y="520"/>
                    <a:pt x="988" y="446"/>
                    <a:pt x="1007" y="367"/>
                  </a:cubicBezTo>
                  <a:cubicBezTo>
                    <a:pt x="1037" y="207"/>
                    <a:pt x="939" y="54"/>
                    <a:pt x="786" y="17"/>
                  </a:cubicBezTo>
                  <a:cubicBezTo>
                    <a:pt x="741" y="6"/>
                    <a:pt x="696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16"/>
          <p:cNvGrpSpPr/>
          <p:nvPr/>
        </p:nvGrpSpPr>
        <p:grpSpPr>
          <a:xfrm rot="-1274660" flipH="1">
            <a:off x="2695808" y="4621211"/>
            <a:ext cx="1174892" cy="598928"/>
            <a:chOff x="5901225" y="2712325"/>
            <a:chExt cx="488600" cy="249075"/>
          </a:xfrm>
        </p:grpSpPr>
        <p:sp>
          <p:nvSpPr>
            <p:cNvPr id="788" name="Google Shape;788;p16"/>
            <p:cNvSpPr/>
            <p:nvPr/>
          </p:nvSpPr>
          <p:spPr>
            <a:xfrm>
              <a:off x="6130825" y="2813675"/>
              <a:ext cx="25475" cy="23200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653" y="1"/>
                  </a:moveTo>
                  <a:cubicBezTo>
                    <a:pt x="594" y="1"/>
                    <a:pt x="533" y="20"/>
                    <a:pt x="478" y="66"/>
                  </a:cubicBezTo>
                  <a:cubicBezTo>
                    <a:pt x="398" y="140"/>
                    <a:pt x="324" y="226"/>
                    <a:pt x="269" y="324"/>
                  </a:cubicBezTo>
                  <a:cubicBezTo>
                    <a:pt x="208" y="397"/>
                    <a:pt x="152" y="483"/>
                    <a:pt x="103" y="569"/>
                  </a:cubicBezTo>
                  <a:cubicBezTo>
                    <a:pt x="0" y="743"/>
                    <a:pt x="145" y="927"/>
                    <a:pt x="309" y="927"/>
                  </a:cubicBezTo>
                  <a:cubicBezTo>
                    <a:pt x="359" y="927"/>
                    <a:pt x="412" y="910"/>
                    <a:pt x="459" y="870"/>
                  </a:cubicBezTo>
                  <a:cubicBezTo>
                    <a:pt x="539" y="808"/>
                    <a:pt x="613" y="741"/>
                    <a:pt x="680" y="667"/>
                  </a:cubicBezTo>
                  <a:cubicBezTo>
                    <a:pt x="766" y="600"/>
                    <a:pt x="839" y="514"/>
                    <a:pt x="901" y="422"/>
                  </a:cubicBezTo>
                  <a:cubicBezTo>
                    <a:pt x="1018" y="215"/>
                    <a:pt x="847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6197500" y="2805750"/>
              <a:ext cx="21300" cy="16250"/>
            </a:xfrm>
            <a:custGeom>
              <a:avLst/>
              <a:gdLst/>
              <a:ahLst/>
              <a:cxnLst/>
              <a:rect l="l" t="t" r="r" b="b"/>
              <a:pathLst>
                <a:path w="852" h="650" extrusionOk="0">
                  <a:moveTo>
                    <a:pt x="470" y="1"/>
                  </a:moveTo>
                  <a:cubicBezTo>
                    <a:pt x="432" y="1"/>
                    <a:pt x="391" y="9"/>
                    <a:pt x="350" y="27"/>
                  </a:cubicBezTo>
                  <a:cubicBezTo>
                    <a:pt x="227" y="89"/>
                    <a:pt x="129" y="181"/>
                    <a:pt x="56" y="297"/>
                  </a:cubicBezTo>
                  <a:cubicBezTo>
                    <a:pt x="0" y="371"/>
                    <a:pt x="7" y="475"/>
                    <a:pt x="56" y="549"/>
                  </a:cubicBezTo>
                  <a:cubicBezTo>
                    <a:pt x="104" y="613"/>
                    <a:pt x="180" y="649"/>
                    <a:pt x="260" y="649"/>
                  </a:cubicBezTo>
                  <a:cubicBezTo>
                    <a:pt x="272" y="649"/>
                    <a:pt x="283" y="648"/>
                    <a:pt x="295" y="647"/>
                  </a:cubicBezTo>
                  <a:lnTo>
                    <a:pt x="289" y="647"/>
                  </a:lnTo>
                  <a:cubicBezTo>
                    <a:pt x="424" y="622"/>
                    <a:pt x="553" y="567"/>
                    <a:pt x="657" y="481"/>
                  </a:cubicBezTo>
                  <a:cubicBezTo>
                    <a:pt x="851" y="297"/>
                    <a:pt x="699" y="1"/>
                    <a:pt x="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6182700" y="2770000"/>
              <a:ext cx="20650" cy="20400"/>
            </a:xfrm>
            <a:custGeom>
              <a:avLst/>
              <a:gdLst/>
              <a:ahLst/>
              <a:cxnLst/>
              <a:rect l="l" t="t" r="r" b="b"/>
              <a:pathLst>
                <a:path w="826" h="816" extrusionOk="0">
                  <a:moveTo>
                    <a:pt x="535" y="0"/>
                  </a:moveTo>
                  <a:cubicBezTo>
                    <a:pt x="474" y="0"/>
                    <a:pt x="415" y="22"/>
                    <a:pt x="366" y="65"/>
                  </a:cubicBezTo>
                  <a:cubicBezTo>
                    <a:pt x="243" y="163"/>
                    <a:pt x="163" y="335"/>
                    <a:pt x="89" y="470"/>
                  </a:cubicBezTo>
                  <a:cubicBezTo>
                    <a:pt x="0" y="634"/>
                    <a:pt x="130" y="816"/>
                    <a:pt x="284" y="816"/>
                  </a:cubicBezTo>
                  <a:cubicBezTo>
                    <a:pt x="331" y="816"/>
                    <a:pt x="381" y="798"/>
                    <a:pt x="427" y="758"/>
                  </a:cubicBezTo>
                  <a:cubicBezTo>
                    <a:pt x="482" y="709"/>
                    <a:pt x="537" y="660"/>
                    <a:pt x="586" y="605"/>
                  </a:cubicBezTo>
                  <a:cubicBezTo>
                    <a:pt x="654" y="549"/>
                    <a:pt x="709" y="482"/>
                    <a:pt x="758" y="408"/>
                  </a:cubicBezTo>
                  <a:cubicBezTo>
                    <a:pt x="826" y="292"/>
                    <a:pt x="807" y="151"/>
                    <a:pt x="709" y="65"/>
                  </a:cubicBezTo>
                  <a:cubicBezTo>
                    <a:pt x="657" y="22"/>
                    <a:pt x="596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6093775" y="2778925"/>
              <a:ext cx="18025" cy="15625"/>
            </a:xfrm>
            <a:custGeom>
              <a:avLst/>
              <a:gdLst/>
              <a:ahLst/>
              <a:cxnLst/>
              <a:rect l="l" t="t" r="r" b="b"/>
              <a:pathLst>
                <a:path w="721" h="625" extrusionOk="0">
                  <a:moveTo>
                    <a:pt x="402" y="0"/>
                  </a:moveTo>
                  <a:cubicBezTo>
                    <a:pt x="311" y="0"/>
                    <a:pt x="220" y="46"/>
                    <a:pt x="168" y="131"/>
                  </a:cubicBezTo>
                  <a:cubicBezTo>
                    <a:pt x="119" y="211"/>
                    <a:pt x="70" y="303"/>
                    <a:pt x="40" y="389"/>
                  </a:cubicBezTo>
                  <a:cubicBezTo>
                    <a:pt x="0" y="512"/>
                    <a:pt x="94" y="625"/>
                    <a:pt x="214" y="625"/>
                  </a:cubicBezTo>
                  <a:cubicBezTo>
                    <a:pt x="225" y="625"/>
                    <a:pt x="236" y="624"/>
                    <a:pt x="248" y="622"/>
                  </a:cubicBezTo>
                  <a:cubicBezTo>
                    <a:pt x="340" y="591"/>
                    <a:pt x="432" y="561"/>
                    <a:pt x="518" y="518"/>
                  </a:cubicBezTo>
                  <a:cubicBezTo>
                    <a:pt x="684" y="438"/>
                    <a:pt x="720" y="223"/>
                    <a:pt x="598" y="88"/>
                  </a:cubicBezTo>
                  <a:cubicBezTo>
                    <a:pt x="546" y="29"/>
                    <a:pt x="474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6054875" y="2851300"/>
              <a:ext cx="21650" cy="13175"/>
            </a:xfrm>
            <a:custGeom>
              <a:avLst/>
              <a:gdLst/>
              <a:ahLst/>
              <a:cxnLst/>
              <a:rect l="l" t="t" r="r" b="b"/>
              <a:pathLst>
                <a:path w="866" h="527" extrusionOk="0">
                  <a:moveTo>
                    <a:pt x="499" y="1"/>
                  </a:moveTo>
                  <a:cubicBezTo>
                    <a:pt x="433" y="1"/>
                    <a:pt x="368" y="13"/>
                    <a:pt x="307" y="39"/>
                  </a:cubicBezTo>
                  <a:cubicBezTo>
                    <a:pt x="252" y="52"/>
                    <a:pt x="197" y="76"/>
                    <a:pt x="154" y="113"/>
                  </a:cubicBezTo>
                  <a:cubicBezTo>
                    <a:pt x="136" y="125"/>
                    <a:pt x="117" y="138"/>
                    <a:pt x="105" y="156"/>
                  </a:cubicBezTo>
                  <a:cubicBezTo>
                    <a:pt x="97" y="163"/>
                    <a:pt x="92" y="168"/>
                    <a:pt x="88" y="171"/>
                  </a:cubicBezTo>
                  <a:lnTo>
                    <a:pt x="88" y="171"/>
                  </a:lnTo>
                  <a:cubicBezTo>
                    <a:pt x="90" y="169"/>
                    <a:pt x="91" y="168"/>
                    <a:pt x="90" y="168"/>
                  </a:cubicBezTo>
                  <a:lnTo>
                    <a:pt x="90" y="168"/>
                  </a:lnTo>
                  <a:cubicBezTo>
                    <a:pt x="88" y="168"/>
                    <a:pt x="82" y="171"/>
                    <a:pt x="68" y="181"/>
                  </a:cubicBezTo>
                  <a:cubicBezTo>
                    <a:pt x="1" y="242"/>
                    <a:pt x="7" y="352"/>
                    <a:pt x="87" y="407"/>
                  </a:cubicBezTo>
                  <a:cubicBezTo>
                    <a:pt x="111" y="420"/>
                    <a:pt x="136" y="438"/>
                    <a:pt x="166" y="457"/>
                  </a:cubicBezTo>
                  <a:cubicBezTo>
                    <a:pt x="222" y="487"/>
                    <a:pt x="283" y="506"/>
                    <a:pt x="338" y="512"/>
                  </a:cubicBezTo>
                  <a:cubicBezTo>
                    <a:pt x="381" y="521"/>
                    <a:pt x="423" y="526"/>
                    <a:pt x="465" y="526"/>
                  </a:cubicBezTo>
                  <a:cubicBezTo>
                    <a:pt x="533" y="526"/>
                    <a:pt x="599" y="514"/>
                    <a:pt x="663" y="487"/>
                  </a:cubicBezTo>
                  <a:cubicBezTo>
                    <a:pt x="866" y="401"/>
                    <a:pt x="835" y="76"/>
                    <a:pt x="626" y="15"/>
                  </a:cubicBezTo>
                  <a:cubicBezTo>
                    <a:pt x="584" y="5"/>
                    <a:pt x="541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6108700" y="2911625"/>
              <a:ext cx="25175" cy="14600"/>
            </a:xfrm>
            <a:custGeom>
              <a:avLst/>
              <a:gdLst/>
              <a:ahLst/>
              <a:cxnLst/>
              <a:rect l="l" t="t" r="r" b="b"/>
              <a:pathLst>
                <a:path w="1007" h="584" extrusionOk="0">
                  <a:moveTo>
                    <a:pt x="325" y="12"/>
                  </a:moveTo>
                  <a:cubicBezTo>
                    <a:pt x="59" y="12"/>
                    <a:pt x="1" y="389"/>
                    <a:pt x="258" y="473"/>
                  </a:cubicBezTo>
                  <a:cubicBezTo>
                    <a:pt x="388" y="519"/>
                    <a:pt x="518" y="584"/>
                    <a:pt x="652" y="584"/>
                  </a:cubicBezTo>
                  <a:cubicBezTo>
                    <a:pt x="676" y="584"/>
                    <a:pt x="700" y="582"/>
                    <a:pt x="725" y="577"/>
                  </a:cubicBezTo>
                  <a:cubicBezTo>
                    <a:pt x="952" y="540"/>
                    <a:pt x="1007" y="209"/>
                    <a:pt x="810" y="86"/>
                  </a:cubicBezTo>
                  <a:cubicBezTo>
                    <a:pt x="676" y="0"/>
                    <a:pt x="498" y="19"/>
                    <a:pt x="344" y="13"/>
                  </a:cubicBezTo>
                  <a:cubicBezTo>
                    <a:pt x="338" y="12"/>
                    <a:pt x="332" y="12"/>
                    <a:pt x="325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6143450" y="2865000"/>
              <a:ext cx="20900" cy="15175"/>
            </a:xfrm>
            <a:custGeom>
              <a:avLst/>
              <a:gdLst/>
              <a:ahLst/>
              <a:cxnLst/>
              <a:rect l="l" t="t" r="r" b="b"/>
              <a:pathLst>
                <a:path w="836" h="607" extrusionOk="0">
                  <a:moveTo>
                    <a:pt x="273" y="516"/>
                  </a:moveTo>
                  <a:cubicBezTo>
                    <a:pt x="286" y="530"/>
                    <a:pt x="300" y="542"/>
                    <a:pt x="314" y="552"/>
                  </a:cubicBezTo>
                  <a:lnTo>
                    <a:pt x="314" y="552"/>
                  </a:lnTo>
                  <a:cubicBezTo>
                    <a:pt x="315" y="555"/>
                    <a:pt x="316" y="556"/>
                    <a:pt x="315" y="556"/>
                  </a:cubicBezTo>
                  <a:cubicBezTo>
                    <a:pt x="312" y="556"/>
                    <a:pt x="301" y="547"/>
                    <a:pt x="273" y="516"/>
                  </a:cubicBezTo>
                  <a:close/>
                  <a:moveTo>
                    <a:pt x="406" y="0"/>
                  </a:moveTo>
                  <a:cubicBezTo>
                    <a:pt x="255" y="0"/>
                    <a:pt x="104" y="85"/>
                    <a:pt x="58" y="252"/>
                  </a:cubicBezTo>
                  <a:cubicBezTo>
                    <a:pt x="0" y="431"/>
                    <a:pt x="145" y="585"/>
                    <a:pt x="304" y="585"/>
                  </a:cubicBezTo>
                  <a:cubicBezTo>
                    <a:pt x="321" y="585"/>
                    <a:pt x="339" y="583"/>
                    <a:pt x="357" y="579"/>
                  </a:cubicBezTo>
                  <a:lnTo>
                    <a:pt x="357" y="579"/>
                  </a:lnTo>
                  <a:cubicBezTo>
                    <a:pt x="395" y="598"/>
                    <a:pt x="435" y="606"/>
                    <a:pt x="475" y="606"/>
                  </a:cubicBezTo>
                  <a:cubicBezTo>
                    <a:pt x="662" y="606"/>
                    <a:pt x="836" y="411"/>
                    <a:pt x="733" y="197"/>
                  </a:cubicBezTo>
                  <a:cubicBezTo>
                    <a:pt x="670" y="65"/>
                    <a:pt x="538" y="0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6052975" y="2913575"/>
              <a:ext cx="21975" cy="16825"/>
            </a:xfrm>
            <a:custGeom>
              <a:avLst/>
              <a:gdLst/>
              <a:ahLst/>
              <a:cxnLst/>
              <a:rect l="l" t="t" r="r" b="b"/>
              <a:pathLst>
                <a:path w="879" h="673" extrusionOk="0">
                  <a:moveTo>
                    <a:pt x="490" y="1"/>
                  </a:moveTo>
                  <a:cubicBezTo>
                    <a:pt x="430" y="1"/>
                    <a:pt x="367" y="25"/>
                    <a:pt x="310" y="82"/>
                  </a:cubicBezTo>
                  <a:cubicBezTo>
                    <a:pt x="236" y="155"/>
                    <a:pt x="169" y="235"/>
                    <a:pt x="107" y="327"/>
                  </a:cubicBezTo>
                  <a:cubicBezTo>
                    <a:pt x="0" y="470"/>
                    <a:pt x="144" y="673"/>
                    <a:pt x="305" y="673"/>
                  </a:cubicBezTo>
                  <a:cubicBezTo>
                    <a:pt x="337" y="673"/>
                    <a:pt x="370" y="665"/>
                    <a:pt x="402" y="646"/>
                  </a:cubicBezTo>
                  <a:cubicBezTo>
                    <a:pt x="494" y="597"/>
                    <a:pt x="580" y="542"/>
                    <a:pt x="659" y="474"/>
                  </a:cubicBezTo>
                  <a:cubicBezTo>
                    <a:pt x="879" y="293"/>
                    <a:pt x="701" y="1"/>
                    <a:pt x="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5989475" y="2868250"/>
              <a:ext cx="19975" cy="13975"/>
            </a:xfrm>
            <a:custGeom>
              <a:avLst/>
              <a:gdLst/>
              <a:ahLst/>
              <a:cxnLst/>
              <a:rect l="l" t="t" r="r" b="b"/>
              <a:pathLst>
                <a:path w="799" h="559" extrusionOk="0">
                  <a:moveTo>
                    <a:pt x="391" y="1"/>
                  </a:moveTo>
                  <a:cubicBezTo>
                    <a:pt x="331" y="1"/>
                    <a:pt x="269" y="22"/>
                    <a:pt x="212" y="73"/>
                  </a:cubicBezTo>
                  <a:cubicBezTo>
                    <a:pt x="0" y="261"/>
                    <a:pt x="189" y="559"/>
                    <a:pt x="408" y="559"/>
                  </a:cubicBezTo>
                  <a:cubicBezTo>
                    <a:pt x="468" y="559"/>
                    <a:pt x="530" y="537"/>
                    <a:pt x="586" y="484"/>
                  </a:cubicBezTo>
                  <a:cubicBezTo>
                    <a:pt x="799" y="296"/>
                    <a:pt x="612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6022025" y="2794325"/>
              <a:ext cx="23400" cy="16375"/>
            </a:xfrm>
            <a:custGeom>
              <a:avLst/>
              <a:gdLst/>
              <a:ahLst/>
              <a:cxnLst/>
              <a:rect l="l" t="t" r="r" b="b"/>
              <a:pathLst>
                <a:path w="936" h="655" extrusionOk="0">
                  <a:moveTo>
                    <a:pt x="456" y="0"/>
                  </a:moveTo>
                  <a:cubicBezTo>
                    <a:pt x="386" y="0"/>
                    <a:pt x="314" y="26"/>
                    <a:pt x="247" y="86"/>
                  </a:cubicBezTo>
                  <a:cubicBezTo>
                    <a:pt x="0" y="303"/>
                    <a:pt x="223" y="655"/>
                    <a:pt x="482" y="655"/>
                  </a:cubicBezTo>
                  <a:cubicBezTo>
                    <a:pt x="551" y="655"/>
                    <a:pt x="623" y="630"/>
                    <a:pt x="689" y="570"/>
                  </a:cubicBezTo>
                  <a:cubicBezTo>
                    <a:pt x="935" y="348"/>
                    <a:pt x="714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6163500" y="2712325"/>
              <a:ext cx="22200" cy="16150"/>
            </a:xfrm>
            <a:custGeom>
              <a:avLst/>
              <a:gdLst/>
              <a:ahLst/>
              <a:cxnLst/>
              <a:rect l="l" t="t" r="r" b="b"/>
              <a:pathLst>
                <a:path w="888" h="646" extrusionOk="0">
                  <a:moveTo>
                    <a:pt x="643" y="1"/>
                  </a:moveTo>
                  <a:cubicBezTo>
                    <a:pt x="631" y="1"/>
                    <a:pt x="619" y="2"/>
                    <a:pt x="606" y="4"/>
                  </a:cubicBezTo>
                  <a:cubicBezTo>
                    <a:pt x="434" y="41"/>
                    <a:pt x="275" y="133"/>
                    <a:pt x="158" y="262"/>
                  </a:cubicBezTo>
                  <a:cubicBezTo>
                    <a:pt x="1" y="409"/>
                    <a:pt x="126" y="645"/>
                    <a:pt x="308" y="645"/>
                  </a:cubicBezTo>
                  <a:cubicBezTo>
                    <a:pt x="339" y="645"/>
                    <a:pt x="371" y="639"/>
                    <a:pt x="404" y="624"/>
                  </a:cubicBezTo>
                  <a:cubicBezTo>
                    <a:pt x="569" y="556"/>
                    <a:pt x="710" y="446"/>
                    <a:pt x="808" y="298"/>
                  </a:cubicBezTo>
                  <a:cubicBezTo>
                    <a:pt x="888" y="163"/>
                    <a:pt x="789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6263900" y="2761150"/>
              <a:ext cx="18425" cy="12775"/>
            </a:xfrm>
            <a:custGeom>
              <a:avLst/>
              <a:gdLst/>
              <a:ahLst/>
              <a:cxnLst/>
              <a:rect l="l" t="t" r="r" b="b"/>
              <a:pathLst>
                <a:path w="737" h="511" extrusionOk="0">
                  <a:moveTo>
                    <a:pt x="403" y="1"/>
                  </a:moveTo>
                  <a:cubicBezTo>
                    <a:pt x="379" y="1"/>
                    <a:pt x="355" y="3"/>
                    <a:pt x="332" y="8"/>
                  </a:cubicBezTo>
                  <a:cubicBezTo>
                    <a:pt x="264" y="26"/>
                    <a:pt x="197" y="51"/>
                    <a:pt x="136" y="88"/>
                  </a:cubicBezTo>
                  <a:cubicBezTo>
                    <a:pt x="50" y="131"/>
                    <a:pt x="1" y="229"/>
                    <a:pt x="19" y="327"/>
                  </a:cubicBezTo>
                  <a:cubicBezTo>
                    <a:pt x="44" y="425"/>
                    <a:pt x="129" y="492"/>
                    <a:pt x="228" y="505"/>
                  </a:cubicBezTo>
                  <a:lnTo>
                    <a:pt x="228" y="499"/>
                  </a:lnTo>
                  <a:cubicBezTo>
                    <a:pt x="273" y="506"/>
                    <a:pt x="317" y="510"/>
                    <a:pt x="359" y="510"/>
                  </a:cubicBezTo>
                  <a:cubicBezTo>
                    <a:pt x="459" y="510"/>
                    <a:pt x="550" y="484"/>
                    <a:pt x="632" y="407"/>
                  </a:cubicBezTo>
                  <a:cubicBezTo>
                    <a:pt x="724" y="321"/>
                    <a:pt x="737" y="124"/>
                    <a:pt x="602" y="57"/>
                  </a:cubicBezTo>
                  <a:cubicBezTo>
                    <a:pt x="542" y="20"/>
                    <a:pt x="473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6271275" y="2820075"/>
              <a:ext cx="18425" cy="15000"/>
            </a:xfrm>
            <a:custGeom>
              <a:avLst/>
              <a:gdLst/>
              <a:ahLst/>
              <a:cxnLst/>
              <a:rect l="l" t="t" r="r" b="b"/>
              <a:pathLst>
                <a:path w="737" h="600" extrusionOk="0">
                  <a:moveTo>
                    <a:pt x="402" y="517"/>
                  </a:moveTo>
                  <a:cubicBezTo>
                    <a:pt x="402" y="517"/>
                    <a:pt x="398" y="519"/>
                    <a:pt x="390" y="525"/>
                  </a:cubicBezTo>
                  <a:lnTo>
                    <a:pt x="390" y="525"/>
                  </a:lnTo>
                  <a:lnTo>
                    <a:pt x="386" y="527"/>
                  </a:lnTo>
                  <a:lnTo>
                    <a:pt x="386" y="527"/>
                  </a:lnTo>
                  <a:cubicBezTo>
                    <a:pt x="396" y="520"/>
                    <a:pt x="402" y="517"/>
                    <a:pt x="402" y="517"/>
                  </a:cubicBezTo>
                  <a:close/>
                  <a:moveTo>
                    <a:pt x="360" y="530"/>
                  </a:moveTo>
                  <a:cubicBezTo>
                    <a:pt x="362" y="531"/>
                    <a:pt x="366" y="532"/>
                    <a:pt x="369" y="533"/>
                  </a:cubicBezTo>
                  <a:lnTo>
                    <a:pt x="369" y="533"/>
                  </a:lnTo>
                  <a:cubicBezTo>
                    <a:pt x="368" y="533"/>
                    <a:pt x="368" y="533"/>
                    <a:pt x="369" y="533"/>
                  </a:cubicBezTo>
                  <a:cubicBezTo>
                    <a:pt x="369" y="533"/>
                    <a:pt x="370" y="533"/>
                    <a:pt x="370" y="533"/>
                  </a:cubicBezTo>
                  <a:lnTo>
                    <a:pt x="370" y="533"/>
                  </a:lnTo>
                  <a:cubicBezTo>
                    <a:pt x="370" y="533"/>
                    <a:pt x="370" y="533"/>
                    <a:pt x="371" y="533"/>
                  </a:cubicBezTo>
                  <a:lnTo>
                    <a:pt x="371" y="533"/>
                  </a:lnTo>
                  <a:lnTo>
                    <a:pt x="368" y="534"/>
                  </a:lnTo>
                  <a:cubicBezTo>
                    <a:pt x="365" y="532"/>
                    <a:pt x="362" y="531"/>
                    <a:pt x="360" y="530"/>
                  </a:cubicBezTo>
                  <a:close/>
                  <a:moveTo>
                    <a:pt x="428" y="1"/>
                  </a:moveTo>
                  <a:cubicBezTo>
                    <a:pt x="355" y="1"/>
                    <a:pt x="280" y="20"/>
                    <a:pt x="221" y="49"/>
                  </a:cubicBezTo>
                  <a:cubicBezTo>
                    <a:pt x="92" y="105"/>
                    <a:pt x="6" y="227"/>
                    <a:pt x="0" y="368"/>
                  </a:cubicBezTo>
                  <a:cubicBezTo>
                    <a:pt x="0" y="484"/>
                    <a:pt x="98" y="599"/>
                    <a:pt x="215" y="599"/>
                  </a:cubicBezTo>
                  <a:cubicBezTo>
                    <a:pt x="246" y="599"/>
                    <a:pt x="280" y="591"/>
                    <a:pt x="313" y="571"/>
                  </a:cubicBezTo>
                  <a:lnTo>
                    <a:pt x="307" y="571"/>
                  </a:lnTo>
                  <a:lnTo>
                    <a:pt x="337" y="558"/>
                  </a:lnTo>
                  <a:cubicBezTo>
                    <a:pt x="350" y="552"/>
                    <a:pt x="362" y="546"/>
                    <a:pt x="374" y="534"/>
                  </a:cubicBezTo>
                  <a:cubicBezTo>
                    <a:pt x="374" y="534"/>
                    <a:pt x="375" y="534"/>
                    <a:pt x="375" y="534"/>
                  </a:cubicBezTo>
                  <a:lnTo>
                    <a:pt x="375" y="534"/>
                  </a:lnTo>
                  <a:cubicBezTo>
                    <a:pt x="377" y="534"/>
                    <a:pt x="378" y="534"/>
                    <a:pt x="380" y="534"/>
                  </a:cubicBezTo>
                  <a:lnTo>
                    <a:pt x="448" y="534"/>
                  </a:lnTo>
                  <a:cubicBezTo>
                    <a:pt x="497" y="534"/>
                    <a:pt x="546" y="522"/>
                    <a:pt x="589" y="503"/>
                  </a:cubicBezTo>
                  <a:cubicBezTo>
                    <a:pt x="663" y="466"/>
                    <a:pt x="712" y="399"/>
                    <a:pt x="724" y="325"/>
                  </a:cubicBezTo>
                  <a:cubicBezTo>
                    <a:pt x="736" y="246"/>
                    <a:pt x="712" y="172"/>
                    <a:pt x="663" y="111"/>
                  </a:cubicBezTo>
                  <a:cubicBezTo>
                    <a:pt x="611" y="32"/>
                    <a:pt x="52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6190450" y="2872175"/>
              <a:ext cx="15050" cy="13725"/>
            </a:xfrm>
            <a:custGeom>
              <a:avLst/>
              <a:gdLst/>
              <a:ahLst/>
              <a:cxnLst/>
              <a:rect l="l" t="t" r="r" b="b"/>
              <a:pathLst>
                <a:path w="602" h="549" extrusionOk="0">
                  <a:moveTo>
                    <a:pt x="344" y="0"/>
                  </a:moveTo>
                  <a:cubicBezTo>
                    <a:pt x="292" y="0"/>
                    <a:pt x="237" y="14"/>
                    <a:pt x="190" y="45"/>
                  </a:cubicBezTo>
                  <a:cubicBezTo>
                    <a:pt x="37" y="125"/>
                    <a:pt x="0" y="327"/>
                    <a:pt x="117" y="462"/>
                  </a:cubicBezTo>
                  <a:cubicBezTo>
                    <a:pt x="169" y="520"/>
                    <a:pt x="240" y="548"/>
                    <a:pt x="312" y="548"/>
                  </a:cubicBezTo>
                  <a:cubicBezTo>
                    <a:pt x="399" y="548"/>
                    <a:pt x="486" y="506"/>
                    <a:pt x="540" y="425"/>
                  </a:cubicBezTo>
                  <a:cubicBezTo>
                    <a:pt x="577" y="376"/>
                    <a:pt x="595" y="315"/>
                    <a:pt x="601" y="247"/>
                  </a:cubicBezTo>
                  <a:cubicBezTo>
                    <a:pt x="601" y="118"/>
                    <a:pt x="503" y="8"/>
                    <a:pt x="375" y="2"/>
                  </a:cubicBezTo>
                  <a:cubicBezTo>
                    <a:pt x="365" y="1"/>
                    <a:pt x="354" y="0"/>
                    <a:pt x="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6366800" y="2749450"/>
              <a:ext cx="23025" cy="17125"/>
            </a:xfrm>
            <a:custGeom>
              <a:avLst/>
              <a:gdLst/>
              <a:ahLst/>
              <a:cxnLst/>
              <a:rect l="l" t="t" r="r" b="b"/>
              <a:pathLst>
                <a:path w="921" h="685" extrusionOk="0">
                  <a:moveTo>
                    <a:pt x="612" y="1"/>
                  </a:moveTo>
                  <a:cubicBezTo>
                    <a:pt x="525" y="1"/>
                    <a:pt x="439" y="34"/>
                    <a:pt x="363" y="77"/>
                  </a:cubicBezTo>
                  <a:cubicBezTo>
                    <a:pt x="264" y="126"/>
                    <a:pt x="172" y="188"/>
                    <a:pt x="99" y="261"/>
                  </a:cubicBezTo>
                  <a:cubicBezTo>
                    <a:pt x="25" y="329"/>
                    <a:pt x="1" y="427"/>
                    <a:pt x="31" y="519"/>
                  </a:cubicBezTo>
                  <a:cubicBezTo>
                    <a:pt x="62" y="617"/>
                    <a:pt x="148" y="678"/>
                    <a:pt x="252" y="684"/>
                  </a:cubicBezTo>
                  <a:cubicBezTo>
                    <a:pt x="369" y="672"/>
                    <a:pt x="491" y="641"/>
                    <a:pt x="602" y="592"/>
                  </a:cubicBezTo>
                  <a:cubicBezTo>
                    <a:pt x="731" y="543"/>
                    <a:pt x="841" y="470"/>
                    <a:pt x="884" y="329"/>
                  </a:cubicBezTo>
                  <a:cubicBezTo>
                    <a:pt x="921" y="200"/>
                    <a:pt x="853" y="65"/>
                    <a:pt x="724" y="22"/>
                  </a:cubicBezTo>
                  <a:cubicBezTo>
                    <a:pt x="687" y="7"/>
                    <a:pt x="649" y="1"/>
                    <a:pt x="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6252225" y="2725800"/>
              <a:ext cx="15475" cy="14025"/>
            </a:xfrm>
            <a:custGeom>
              <a:avLst/>
              <a:gdLst/>
              <a:ahLst/>
              <a:cxnLst/>
              <a:rect l="l" t="t" r="r" b="b"/>
              <a:pathLst>
                <a:path w="619" h="561" extrusionOk="0">
                  <a:moveTo>
                    <a:pt x="333" y="0"/>
                  </a:moveTo>
                  <a:cubicBezTo>
                    <a:pt x="293" y="0"/>
                    <a:pt x="253" y="11"/>
                    <a:pt x="217" y="29"/>
                  </a:cubicBezTo>
                  <a:lnTo>
                    <a:pt x="217" y="29"/>
                  </a:lnTo>
                  <a:cubicBezTo>
                    <a:pt x="94" y="72"/>
                    <a:pt x="0" y="186"/>
                    <a:pt x="50" y="336"/>
                  </a:cubicBezTo>
                  <a:lnTo>
                    <a:pt x="50" y="355"/>
                  </a:lnTo>
                  <a:cubicBezTo>
                    <a:pt x="63" y="440"/>
                    <a:pt x="130" y="508"/>
                    <a:pt x="210" y="532"/>
                  </a:cubicBezTo>
                  <a:lnTo>
                    <a:pt x="235" y="539"/>
                  </a:lnTo>
                  <a:cubicBezTo>
                    <a:pt x="268" y="554"/>
                    <a:pt x="301" y="561"/>
                    <a:pt x="332" y="561"/>
                  </a:cubicBezTo>
                  <a:cubicBezTo>
                    <a:pt x="427" y="561"/>
                    <a:pt x="506" y="496"/>
                    <a:pt x="550" y="411"/>
                  </a:cubicBezTo>
                  <a:lnTo>
                    <a:pt x="550" y="411"/>
                  </a:lnTo>
                  <a:cubicBezTo>
                    <a:pt x="610" y="323"/>
                    <a:pt x="619" y="206"/>
                    <a:pt x="531" y="100"/>
                  </a:cubicBezTo>
                  <a:lnTo>
                    <a:pt x="531" y="100"/>
                  </a:lnTo>
                  <a:cubicBezTo>
                    <a:pt x="528" y="97"/>
                    <a:pt x="526" y="94"/>
                    <a:pt x="523" y="91"/>
                  </a:cubicBezTo>
                  <a:cubicBezTo>
                    <a:pt x="465" y="27"/>
                    <a:pt x="398" y="0"/>
                    <a:pt x="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5901225" y="2945350"/>
              <a:ext cx="24250" cy="16050"/>
            </a:xfrm>
            <a:custGeom>
              <a:avLst/>
              <a:gdLst/>
              <a:ahLst/>
              <a:cxnLst/>
              <a:rect l="l" t="t" r="r" b="b"/>
              <a:pathLst>
                <a:path w="970" h="642" extrusionOk="0">
                  <a:moveTo>
                    <a:pt x="630" y="0"/>
                  </a:moveTo>
                  <a:cubicBezTo>
                    <a:pt x="434" y="0"/>
                    <a:pt x="208" y="53"/>
                    <a:pt x="92" y="222"/>
                  </a:cubicBezTo>
                  <a:cubicBezTo>
                    <a:pt x="0" y="375"/>
                    <a:pt x="74" y="571"/>
                    <a:pt x="246" y="627"/>
                  </a:cubicBezTo>
                  <a:cubicBezTo>
                    <a:pt x="282" y="637"/>
                    <a:pt x="319" y="641"/>
                    <a:pt x="356" y="641"/>
                  </a:cubicBezTo>
                  <a:cubicBezTo>
                    <a:pt x="525" y="641"/>
                    <a:pt x="695" y="546"/>
                    <a:pt x="816" y="430"/>
                  </a:cubicBezTo>
                  <a:cubicBezTo>
                    <a:pt x="969" y="283"/>
                    <a:pt x="877" y="19"/>
                    <a:pt x="663" y="1"/>
                  </a:cubicBezTo>
                  <a:cubicBezTo>
                    <a:pt x="652" y="1"/>
                    <a:pt x="641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5983350" y="2939600"/>
              <a:ext cx="22750" cy="17950"/>
            </a:xfrm>
            <a:custGeom>
              <a:avLst/>
              <a:gdLst/>
              <a:ahLst/>
              <a:cxnLst/>
              <a:rect l="l" t="t" r="r" b="b"/>
              <a:pathLst>
                <a:path w="910" h="718" extrusionOk="0">
                  <a:moveTo>
                    <a:pt x="698" y="1"/>
                  </a:moveTo>
                  <a:cubicBezTo>
                    <a:pt x="676" y="1"/>
                    <a:pt x="652" y="5"/>
                    <a:pt x="629" y="16"/>
                  </a:cubicBezTo>
                  <a:lnTo>
                    <a:pt x="629" y="22"/>
                  </a:lnTo>
                  <a:cubicBezTo>
                    <a:pt x="488" y="90"/>
                    <a:pt x="316" y="157"/>
                    <a:pt x="206" y="280"/>
                  </a:cubicBezTo>
                  <a:cubicBezTo>
                    <a:pt x="1" y="447"/>
                    <a:pt x="166" y="717"/>
                    <a:pt x="365" y="717"/>
                  </a:cubicBezTo>
                  <a:cubicBezTo>
                    <a:pt x="422" y="717"/>
                    <a:pt x="482" y="695"/>
                    <a:pt x="537" y="642"/>
                  </a:cubicBezTo>
                  <a:cubicBezTo>
                    <a:pt x="666" y="550"/>
                    <a:pt x="752" y="384"/>
                    <a:pt x="837" y="249"/>
                  </a:cubicBezTo>
                  <a:cubicBezTo>
                    <a:pt x="910" y="136"/>
                    <a:pt x="817" y="1"/>
                    <a:pt x="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5919775" y="2859000"/>
              <a:ext cx="17975" cy="12725"/>
            </a:xfrm>
            <a:custGeom>
              <a:avLst/>
              <a:gdLst/>
              <a:ahLst/>
              <a:cxnLst/>
              <a:rect l="l" t="t" r="r" b="b"/>
              <a:pathLst>
                <a:path w="719" h="509" extrusionOk="0">
                  <a:moveTo>
                    <a:pt x="262" y="0"/>
                  </a:moveTo>
                  <a:cubicBezTo>
                    <a:pt x="178" y="0"/>
                    <a:pt x="95" y="42"/>
                    <a:pt x="43" y="118"/>
                  </a:cubicBezTo>
                  <a:cubicBezTo>
                    <a:pt x="19" y="155"/>
                    <a:pt x="7" y="192"/>
                    <a:pt x="7" y="241"/>
                  </a:cubicBezTo>
                  <a:cubicBezTo>
                    <a:pt x="0" y="376"/>
                    <a:pt x="105" y="498"/>
                    <a:pt x="246" y="504"/>
                  </a:cubicBezTo>
                  <a:cubicBezTo>
                    <a:pt x="277" y="507"/>
                    <a:pt x="308" y="509"/>
                    <a:pt x="339" y="509"/>
                  </a:cubicBezTo>
                  <a:cubicBezTo>
                    <a:pt x="437" y="509"/>
                    <a:pt x="533" y="494"/>
                    <a:pt x="626" y="461"/>
                  </a:cubicBezTo>
                  <a:cubicBezTo>
                    <a:pt x="694" y="425"/>
                    <a:pt x="718" y="351"/>
                    <a:pt x="687" y="284"/>
                  </a:cubicBezTo>
                  <a:lnTo>
                    <a:pt x="681" y="284"/>
                  </a:lnTo>
                  <a:cubicBezTo>
                    <a:pt x="608" y="179"/>
                    <a:pt x="510" y="99"/>
                    <a:pt x="393" y="38"/>
                  </a:cubicBez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5967625" y="2802475"/>
              <a:ext cx="18575" cy="14050"/>
            </a:xfrm>
            <a:custGeom>
              <a:avLst/>
              <a:gdLst/>
              <a:ahLst/>
              <a:cxnLst/>
              <a:rect l="l" t="t" r="r" b="b"/>
              <a:pathLst>
                <a:path w="743" h="562" extrusionOk="0">
                  <a:moveTo>
                    <a:pt x="283" y="0"/>
                  </a:moveTo>
                  <a:cubicBezTo>
                    <a:pt x="145" y="0"/>
                    <a:pt x="17" y="126"/>
                    <a:pt x="6" y="269"/>
                  </a:cubicBezTo>
                  <a:cubicBezTo>
                    <a:pt x="1" y="430"/>
                    <a:pt x="137" y="561"/>
                    <a:pt x="295" y="561"/>
                  </a:cubicBezTo>
                  <a:cubicBezTo>
                    <a:pt x="311" y="561"/>
                    <a:pt x="327" y="560"/>
                    <a:pt x="344" y="557"/>
                  </a:cubicBezTo>
                  <a:cubicBezTo>
                    <a:pt x="405" y="539"/>
                    <a:pt x="460" y="520"/>
                    <a:pt x="522" y="490"/>
                  </a:cubicBezTo>
                  <a:cubicBezTo>
                    <a:pt x="559" y="465"/>
                    <a:pt x="601" y="447"/>
                    <a:pt x="638" y="422"/>
                  </a:cubicBezTo>
                  <a:cubicBezTo>
                    <a:pt x="736" y="373"/>
                    <a:pt x="743" y="244"/>
                    <a:pt x="651" y="183"/>
                  </a:cubicBezTo>
                  <a:lnTo>
                    <a:pt x="651" y="177"/>
                  </a:lnTo>
                  <a:cubicBezTo>
                    <a:pt x="614" y="158"/>
                    <a:pt x="577" y="128"/>
                    <a:pt x="540" y="103"/>
                  </a:cubicBezTo>
                  <a:cubicBezTo>
                    <a:pt x="485" y="66"/>
                    <a:pt x="430" y="42"/>
                    <a:pt x="368" y="17"/>
                  </a:cubicBezTo>
                  <a:cubicBezTo>
                    <a:pt x="340" y="6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6051975" y="2742075"/>
              <a:ext cx="22400" cy="14250"/>
            </a:xfrm>
            <a:custGeom>
              <a:avLst/>
              <a:gdLst/>
              <a:ahLst/>
              <a:cxnLst/>
              <a:rect l="l" t="t" r="r" b="b"/>
              <a:pathLst>
                <a:path w="896" h="570" extrusionOk="0">
                  <a:moveTo>
                    <a:pt x="359" y="0"/>
                  </a:moveTo>
                  <a:cubicBezTo>
                    <a:pt x="238" y="0"/>
                    <a:pt x="121" y="60"/>
                    <a:pt x="55" y="170"/>
                  </a:cubicBezTo>
                  <a:cubicBezTo>
                    <a:pt x="0" y="256"/>
                    <a:pt x="6" y="372"/>
                    <a:pt x="80" y="452"/>
                  </a:cubicBezTo>
                  <a:cubicBezTo>
                    <a:pt x="135" y="513"/>
                    <a:pt x="215" y="556"/>
                    <a:pt x="301" y="568"/>
                  </a:cubicBezTo>
                  <a:cubicBezTo>
                    <a:pt x="309" y="569"/>
                    <a:pt x="316" y="569"/>
                    <a:pt x="324" y="569"/>
                  </a:cubicBezTo>
                  <a:cubicBezTo>
                    <a:pt x="407" y="569"/>
                    <a:pt x="485" y="540"/>
                    <a:pt x="558" y="495"/>
                  </a:cubicBezTo>
                  <a:cubicBezTo>
                    <a:pt x="632" y="440"/>
                    <a:pt x="718" y="391"/>
                    <a:pt x="804" y="348"/>
                  </a:cubicBezTo>
                  <a:cubicBezTo>
                    <a:pt x="896" y="305"/>
                    <a:pt x="896" y="133"/>
                    <a:pt x="785" y="114"/>
                  </a:cubicBezTo>
                  <a:cubicBezTo>
                    <a:pt x="687" y="90"/>
                    <a:pt x="589" y="65"/>
                    <a:pt x="503" y="29"/>
                  </a:cubicBezTo>
                  <a:cubicBezTo>
                    <a:pt x="456" y="10"/>
                    <a:pt x="407" y="0"/>
                    <a:pt x="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6000600" y="2751500"/>
              <a:ext cx="16575" cy="14475"/>
            </a:xfrm>
            <a:custGeom>
              <a:avLst/>
              <a:gdLst/>
              <a:ahLst/>
              <a:cxnLst/>
              <a:rect l="l" t="t" r="r" b="b"/>
              <a:pathLst>
                <a:path w="663" h="579" extrusionOk="0">
                  <a:moveTo>
                    <a:pt x="293" y="1"/>
                  </a:moveTo>
                  <a:cubicBezTo>
                    <a:pt x="175" y="1"/>
                    <a:pt x="66" y="73"/>
                    <a:pt x="31" y="191"/>
                  </a:cubicBezTo>
                  <a:cubicBezTo>
                    <a:pt x="0" y="308"/>
                    <a:pt x="43" y="437"/>
                    <a:pt x="147" y="504"/>
                  </a:cubicBezTo>
                  <a:cubicBezTo>
                    <a:pt x="184" y="535"/>
                    <a:pt x="221" y="553"/>
                    <a:pt x="270" y="566"/>
                  </a:cubicBezTo>
                  <a:cubicBezTo>
                    <a:pt x="298" y="574"/>
                    <a:pt x="326" y="579"/>
                    <a:pt x="353" y="579"/>
                  </a:cubicBezTo>
                  <a:cubicBezTo>
                    <a:pt x="461" y="579"/>
                    <a:pt x="563" y="515"/>
                    <a:pt x="607" y="412"/>
                  </a:cubicBezTo>
                  <a:cubicBezTo>
                    <a:pt x="663" y="302"/>
                    <a:pt x="632" y="118"/>
                    <a:pt x="509" y="56"/>
                  </a:cubicBezTo>
                  <a:cubicBezTo>
                    <a:pt x="442" y="26"/>
                    <a:pt x="374" y="7"/>
                    <a:pt x="307" y="1"/>
                  </a:cubicBezTo>
                  <a:cubicBezTo>
                    <a:pt x="302" y="1"/>
                    <a:pt x="297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6298325" y="2772900"/>
              <a:ext cx="18725" cy="13125"/>
            </a:xfrm>
            <a:custGeom>
              <a:avLst/>
              <a:gdLst/>
              <a:ahLst/>
              <a:cxnLst/>
              <a:rect l="l" t="t" r="r" b="b"/>
              <a:pathLst>
                <a:path w="749" h="525" extrusionOk="0">
                  <a:moveTo>
                    <a:pt x="455" y="1"/>
                  </a:moveTo>
                  <a:cubicBezTo>
                    <a:pt x="420" y="1"/>
                    <a:pt x="384" y="9"/>
                    <a:pt x="347" y="29"/>
                  </a:cubicBezTo>
                  <a:lnTo>
                    <a:pt x="304" y="41"/>
                  </a:lnTo>
                  <a:cubicBezTo>
                    <a:pt x="0" y="149"/>
                    <a:pt x="242" y="524"/>
                    <a:pt x="456" y="524"/>
                  </a:cubicBezTo>
                  <a:cubicBezTo>
                    <a:pt x="522" y="524"/>
                    <a:pt x="586" y="488"/>
                    <a:pt x="629" y="397"/>
                  </a:cubicBezTo>
                  <a:lnTo>
                    <a:pt x="642" y="360"/>
                  </a:lnTo>
                  <a:cubicBezTo>
                    <a:pt x="748" y="193"/>
                    <a:pt x="620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6245050" y="2854250"/>
              <a:ext cx="16575" cy="14300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232" y="0"/>
                  </a:moveTo>
                  <a:cubicBezTo>
                    <a:pt x="172" y="0"/>
                    <a:pt x="115" y="26"/>
                    <a:pt x="74" y="75"/>
                  </a:cubicBezTo>
                  <a:cubicBezTo>
                    <a:pt x="0" y="148"/>
                    <a:pt x="0" y="265"/>
                    <a:pt x="74" y="345"/>
                  </a:cubicBezTo>
                  <a:lnTo>
                    <a:pt x="74" y="351"/>
                  </a:lnTo>
                  <a:cubicBezTo>
                    <a:pt x="170" y="441"/>
                    <a:pt x="277" y="572"/>
                    <a:pt x="426" y="572"/>
                  </a:cubicBezTo>
                  <a:cubicBezTo>
                    <a:pt x="429" y="572"/>
                    <a:pt x="432" y="572"/>
                    <a:pt x="436" y="572"/>
                  </a:cubicBezTo>
                  <a:cubicBezTo>
                    <a:pt x="497" y="572"/>
                    <a:pt x="558" y="541"/>
                    <a:pt x="601" y="492"/>
                  </a:cubicBezTo>
                  <a:cubicBezTo>
                    <a:pt x="644" y="443"/>
                    <a:pt x="663" y="375"/>
                    <a:pt x="650" y="314"/>
                  </a:cubicBezTo>
                  <a:cubicBezTo>
                    <a:pt x="626" y="228"/>
                    <a:pt x="564" y="155"/>
                    <a:pt x="491" y="105"/>
                  </a:cubicBezTo>
                  <a:cubicBezTo>
                    <a:pt x="442" y="75"/>
                    <a:pt x="393" y="56"/>
                    <a:pt x="344" y="32"/>
                  </a:cubicBezTo>
                  <a:cubicBezTo>
                    <a:pt x="308" y="10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16"/>
          <p:cNvSpPr/>
          <p:nvPr/>
        </p:nvSpPr>
        <p:spPr>
          <a:xfrm rot="-10413568" flipH="1">
            <a:off x="1353300" y="-1202314"/>
            <a:ext cx="2690299" cy="1832067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16"/>
          <p:cNvSpPr/>
          <p:nvPr/>
        </p:nvSpPr>
        <p:spPr>
          <a:xfrm rot="3426581">
            <a:off x="3551936" y="5115441"/>
            <a:ext cx="2040148" cy="1426957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8"/>
          <p:cNvSpPr txBox="1">
            <a:spLocks noGrp="1"/>
          </p:cNvSpPr>
          <p:nvPr>
            <p:ph type="title"/>
          </p:nvPr>
        </p:nvSpPr>
        <p:spPr>
          <a:xfrm>
            <a:off x="1391993" y="2493538"/>
            <a:ext cx="29541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869" name="Google Shape;869;p18"/>
          <p:cNvSpPr txBox="1">
            <a:spLocks noGrp="1"/>
          </p:cNvSpPr>
          <p:nvPr>
            <p:ph type="title" idx="2" hasCustomPrompt="1"/>
          </p:nvPr>
        </p:nvSpPr>
        <p:spPr>
          <a:xfrm>
            <a:off x="1877518" y="1127038"/>
            <a:ext cx="1997700" cy="1366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0" name="Google Shape;870;p18"/>
          <p:cNvSpPr txBox="1">
            <a:spLocks noGrp="1"/>
          </p:cNvSpPr>
          <p:nvPr>
            <p:ph type="subTitle" idx="1"/>
          </p:nvPr>
        </p:nvSpPr>
        <p:spPr>
          <a:xfrm>
            <a:off x="1406645" y="3311763"/>
            <a:ext cx="29541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1" name="Google Shape;871;p18"/>
          <p:cNvSpPr/>
          <p:nvPr/>
        </p:nvSpPr>
        <p:spPr>
          <a:xfrm flipH="1">
            <a:off x="-740267" y="-535250"/>
            <a:ext cx="2498836" cy="1464087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18"/>
          <p:cNvSpPr/>
          <p:nvPr/>
        </p:nvSpPr>
        <p:spPr>
          <a:xfrm flipH="1">
            <a:off x="4623447" y="4603497"/>
            <a:ext cx="2512908" cy="1835752"/>
          </a:xfrm>
          <a:custGeom>
            <a:avLst/>
            <a:gdLst/>
            <a:ahLst/>
            <a:cxnLst/>
            <a:rect l="l" t="t" r="r" b="b"/>
            <a:pathLst>
              <a:path w="59999" h="43831" extrusionOk="0">
                <a:moveTo>
                  <a:pt x="45951" y="1"/>
                </a:moveTo>
                <a:cubicBezTo>
                  <a:pt x="45542" y="1"/>
                  <a:pt x="45131" y="27"/>
                  <a:pt x="44719" y="79"/>
                </a:cubicBezTo>
                <a:cubicBezTo>
                  <a:pt x="40787" y="582"/>
                  <a:pt x="37572" y="3312"/>
                  <a:pt x="34297" y="5539"/>
                </a:cubicBezTo>
                <a:cubicBezTo>
                  <a:pt x="31413" y="7496"/>
                  <a:pt x="28224" y="9164"/>
                  <a:pt x="24764" y="9563"/>
                </a:cubicBezTo>
                <a:cubicBezTo>
                  <a:pt x="24148" y="9633"/>
                  <a:pt x="23529" y="9663"/>
                  <a:pt x="22908" y="9663"/>
                </a:cubicBezTo>
                <a:cubicBezTo>
                  <a:pt x="19534" y="9663"/>
                  <a:pt x="16098" y="8784"/>
                  <a:pt x="12779" y="8784"/>
                </a:cubicBezTo>
                <a:cubicBezTo>
                  <a:pt x="11348" y="8784"/>
                  <a:pt x="9938" y="8947"/>
                  <a:pt x="8564" y="9416"/>
                </a:cubicBezTo>
                <a:cubicBezTo>
                  <a:pt x="5546" y="10446"/>
                  <a:pt x="3123" y="12888"/>
                  <a:pt x="1748" y="15771"/>
                </a:cubicBezTo>
                <a:cubicBezTo>
                  <a:pt x="374" y="18648"/>
                  <a:pt x="0" y="21929"/>
                  <a:pt x="264" y="25113"/>
                </a:cubicBezTo>
                <a:cubicBezTo>
                  <a:pt x="865" y="32204"/>
                  <a:pt x="5012" y="39185"/>
                  <a:pt x="11514" y="42086"/>
                </a:cubicBezTo>
                <a:cubicBezTo>
                  <a:pt x="14433" y="43393"/>
                  <a:pt x="17596" y="43830"/>
                  <a:pt x="20810" y="43830"/>
                </a:cubicBezTo>
                <a:cubicBezTo>
                  <a:pt x="23405" y="43830"/>
                  <a:pt x="26032" y="43545"/>
                  <a:pt x="28592" y="43203"/>
                </a:cubicBezTo>
                <a:cubicBezTo>
                  <a:pt x="33346" y="42559"/>
                  <a:pt x="38253" y="41682"/>
                  <a:pt x="42210" y="38970"/>
                </a:cubicBezTo>
                <a:cubicBezTo>
                  <a:pt x="43872" y="37842"/>
                  <a:pt x="45314" y="36418"/>
                  <a:pt x="46945" y="35241"/>
                </a:cubicBezTo>
                <a:cubicBezTo>
                  <a:pt x="48700" y="33977"/>
                  <a:pt x="50657" y="33020"/>
                  <a:pt x="52730" y="32407"/>
                </a:cubicBezTo>
                <a:cubicBezTo>
                  <a:pt x="53773" y="32100"/>
                  <a:pt x="54852" y="31873"/>
                  <a:pt x="55834" y="31407"/>
                </a:cubicBezTo>
                <a:cubicBezTo>
                  <a:pt x="59999" y="29432"/>
                  <a:pt x="59300" y="25788"/>
                  <a:pt x="59373" y="22089"/>
                </a:cubicBezTo>
                <a:cubicBezTo>
                  <a:pt x="59465" y="17261"/>
                  <a:pt x="59588" y="12581"/>
                  <a:pt x="57459" y="8097"/>
                </a:cubicBezTo>
                <a:cubicBezTo>
                  <a:pt x="55337" y="3621"/>
                  <a:pt x="50814" y="1"/>
                  <a:pt x="459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8"/>
          <p:cNvSpPr/>
          <p:nvPr/>
        </p:nvSpPr>
        <p:spPr>
          <a:xfrm flipH="1">
            <a:off x="-1233911" y="4536306"/>
            <a:ext cx="2399113" cy="1680075"/>
          </a:xfrm>
          <a:custGeom>
            <a:avLst/>
            <a:gdLst/>
            <a:ahLst/>
            <a:cxnLst/>
            <a:rect l="l" t="t" r="r" b="b"/>
            <a:pathLst>
              <a:path w="57282" h="40114" extrusionOk="0">
                <a:moveTo>
                  <a:pt x="17414" y="0"/>
                </a:moveTo>
                <a:cubicBezTo>
                  <a:pt x="12089" y="0"/>
                  <a:pt x="6682" y="2855"/>
                  <a:pt x="3853" y="7448"/>
                </a:cubicBezTo>
                <a:cubicBezTo>
                  <a:pt x="0" y="13711"/>
                  <a:pt x="945" y="22367"/>
                  <a:pt x="5601" y="28071"/>
                </a:cubicBezTo>
                <a:cubicBezTo>
                  <a:pt x="7429" y="30310"/>
                  <a:pt x="9932" y="32206"/>
                  <a:pt x="12802" y="32506"/>
                </a:cubicBezTo>
                <a:cubicBezTo>
                  <a:pt x="13127" y="32541"/>
                  <a:pt x="13456" y="32556"/>
                  <a:pt x="13789" y="32556"/>
                </a:cubicBezTo>
                <a:cubicBezTo>
                  <a:pt x="16275" y="32556"/>
                  <a:pt x="18957" y="31717"/>
                  <a:pt x="21311" y="31717"/>
                </a:cubicBezTo>
                <a:cubicBezTo>
                  <a:pt x="22782" y="31717"/>
                  <a:pt x="24125" y="32044"/>
                  <a:pt x="25212" y="33108"/>
                </a:cubicBezTo>
                <a:cubicBezTo>
                  <a:pt x="27169" y="35015"/>
                  <a:pt x="27224" y="38659"/>
                  <a:pt x="29721" y="39775"/>
                </a:cubicBezTo>
                <a:cubicBezTo>
                  <a:pt x="30307" y="40039"/>
                  <a:pt x="30949" y="40114"/>
                  <a:pt x="31594" y="40114"/>
                </a:cubicBezTo>
                <a:cubicBezTo>
                  <a:pt x="31866" y="40114"/>
                  <a:pt x="32138" y="40100"/>
                  <a:pt x="32407" y="40082"/>
                </a:cubicBezTo>
                <a:cubicBezTo>
                  <a:pt x="35640" y="39868"/>
                  <a:pt x="38965" y="38984"/>
                  <a:pt x="41351" y="36794"/>
                </a:cubicBezTo>
                <a:cubicBezTo>
                  <a:pt x="43148" y="35144"/>
                  <a:pt x="44246" y="32623"/>
                  <a:pt x="44062" y="30243"/>
                </a:cubicBezTo>
                <a:cubicBezTo>
                  <a:pt x="46706" y="27360"/>
                  <a:pt x="50295" y="25366"/>
                  <a:pt x="52840" y="22360"/>
                </a:cubicBezTo>
                <a:cubicBezTo>
                  <a:pt x="55969" y="18674"/>
                  <a:pt x="57282" y="13355"/>
                  <a:pt x="55674" y="8798"/>
                </a:cubicBezTo>
                <a:cubicBezTo>
                  <a:pt x="54157" y="4496"/>
                  <a:pt x="49859" y="1205"/>
                  <a:pt x="45332" y="1205"/>
                </a:cubicBezTo>
                <a:cubicBezTo>
                  <a:pt x="45063" y="1205"/>
                  <a:pt x="44793" y="1217"/>
                  <a:pt x="44522" y="1240"/>
                </a:cubicBezTo>
                <a:cubicBezTo>
                  <a:pt x="40165" y="1627"/>
                  <a:pt x="36222" y="4836"/>
                  <a:pt x="31970" y="4836"/>
                </a:cubicBezTo>
                <a:cubicBezTo>
                  <a:pt x="31565" y="4836"/>
                  <a:pt x="31157" y="4807"/>
                  <a:pt x="30745" y="4743"/>
                </a:cubicBezTo>
                <a:cubicBezTo>
                  <a:pt x="27942" y="4314"/>
                  <a:pt x="25647" y="2351"/>
                  <a:pt x="23059" y="1185"/>
                </a:cubicBezTo>
                <a:cubicBezTo>
                  <a:pt x="21273" y="377"/>
                  <a:pt x="19349" y="0"/>
                  <a:pt x="17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18"/>
          <p:cNvSpPr/>
          <p:nvPr/>
        </p:nvSpPr>
        <p:spPr>
          <a:xfrm rot="5400000">
            <a:off x="4874085" y="-628423"/>
            <a:ext cx="1673829" cy="1206390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Google Shape;875;p18"/>
          <p:cNvGrpSpPr/>
          <p:nvPr/>
        </p:nvGrpSpPr>
        <p:grpSpPr>
          <a:xfrm flipH="1">
            <a:off x="248081" y="4342954"/>
            <a:ext cx="935444" cy="800551"/>
            <a:chOff x="1889625" y="2786025"/>
            <a:chExt cx="201800" cy="172700"/>
          </a:xfrm>
        </p:grpSpPr>
        <p:sp>
          <p:nvSpPr>
            <p:cNvPr id="876" name="Google Shape;876;p18"/>
            <p:cNvSpPr/>
            <p:nvPr/>
          </p:nvSpPr>
          <p:spPr>
            <a:xfrm>
              <a:off x="1914175" y="2794575"/>
              <a:ext cx="39200" cy="37250"/>
            </a:xfrm>
            <a:custGeom>
              <a:avLst/>
              <a:gdLst/>
              <a:ahLst/>
              <a:cxnLst/>
              <a:rect l="l" t="t" r="r" b="b"/>
              <a:pathLst>
                <a:path w="1568" h="1490" extrusionOk="0">
                  <a:moveTo>
                    <a:pt x="1035" y="1"/>
                  </a:moveTo>
                  <a:cubicBezTo>
                    <a:pt x="1011" y="1"/>
                    <a:pt x="985" y="12"/>
                    <a:pt x="968" y="33"/>
                  </a:cubicBezTo>
                  <a:cubicBezTo>
                    <a:pt x="858" y="149"/>
                    <a:pt x="759" y="278"/>
                    <a:pt x="680" y="419"/>
                  </a:cubicBezTo>
                  <a:cubicBezTo>
                    <a:pt x="643" y="388"/>
                    <a:pt x="600" y="358"/>
                    <a:pt x="569" y="327"/>
                  </a:cubicBezTo>
                  <a:cubicBezTo>
                    <a:pt x="532" y="296"/>
                    <a:pt x="496" y="253"/>
                    <a:pt x="465" y="204"/>
                  </a:cubicBezTo>
                  <a:cubicBezTo>
                    <a:pt x="448" y="183"/>
                    <a:pt x="426" y="174"/>
                    <a:pt x="403" y="174"/>
                  </a:cubicBezTo>
                  <a:cubicBezTo>
                    <a:pt x="393" y="174"/>
                    <a:pt x="383" y="176"/>
                    <a:pt x="373" y="180"/>
                  </a:cubicBezTo>
                  <a:cubicBezTo>
                    <a:pt x="312" y="137"/>
                    <a:pt x="244" y="94"/>
                    <a:pt x="183" y="51"/>
                  </a:cubicBezTo>
                  <a:cubicBezTo>
                    <a:pt x="167" y="40"/>
                    <a:pt x="150" y="35"/>
                    <a:pt x="134" y="35"/>
                  </a:cubicBezTo>
                  <a:cubicBezTo>
                    <a:pt x="60" y="35"/>
                    <a:pt x="1" y="138"/>
                    <a:pt x="66" y="198"/>
                  </a:cubicBezTo>
                  <a:lnTo>
                    <a:pt x="220" y="345"/>
                  </a:lnTo>
                  <a:cubicBezTo>
                    <a:pt x="324" y="456"/>
                    <a:pt x="434" y="560"/>
                    <a:pt x="545" y="664"/>
                  </a:cubicBezTo>
                  <a:cubicBezTo>
                    <a:pt x="508" y="756"/>
                    <a:pt x="477" y="848"/>
                    <a:pt x="447" y="947"/>
                  </a:cubicBezTo>
                  <a:cubicBezTo>
                    <a:pt x="440" y="965"/>
                    <a:pt x="440" y="983"/>
                    <a:pt x="447" y="1002"/>
                  </a:cubicBezTo>
                  <a:cubicBezTo>
                    <a:pt x="434" y="1039"/>
                    <a:pt x="416" y="1082"/>
                    <a:pt x="404" y="1125"/>
                  </a:cubicBezTo>
                  <a:cubicBezTo>
                    <a:pt x="391" y="1143"/>
                    <a:pt x="398" y="1174"/>
                    <a:pt x="404" y="1192"/>
                  </a:cubicBezTo>
                  <a:lnTo>
                    <a:pt x="330" y="1345"/>
                  </a:lnTo>
                  <a:cubicBezTo>
                    <a:pt x="292" y="1422"/>
                    <a:pt x="356" y="1489"/>
                    <a:pt x="420" y="1489"/>
                  </a:cubicBezTo>
                  <a:cubicBezTo>
                    <a:pt x="448" y="1489"/>
                    <a:pt x="477" y="1476"/>
                    <a:pt x="496" y="1444"/>
                  </a:cubicBezTo>
                  <a:cubicBezTo>
                    <a:pt x="563" y="1315"/>
                    <a:pt x="631" y="1180"/>
                    <a:pt x="698" y="1051"/>
                  </a:cubicBezTo>
                  <a:cubicBezTo>
                    <a:pt x="735" y="1045"/>
                    <a:pt x="766" y="1020"/>
                    <a:pt x="778" y="990"/>
                  </a:cubicBezTo>
                  <a:cubicBezTo>
                    <a:pt x="784" y="971"/>
                    <a:pt x="790" y="953"/>
                    <a:pt x="796" y="941"/>
                  </a:cubicBezTo>
                  <a:cubicBezTo>
                    <a:pt x="974" y="1125"/>
                    <a:pt x="1177" y="1296"/>
                    <a:pt x="1391" y="1444"/>
                  </a:cubicBezTo>
                  <a:cubicBezTo>
                    <a:pt x="1406" y="1454"/>
                    <a:pt x="1422" y="1459"/>
                    <a:pt x="1437" y="1459"/>
                  </a:cubicBezTo>
                  <a:cubicBezTo>
                    <a:pt x="1508" y="1459"/>
                    <a:pt x="1567" y="1357"/>
                    <a:pt x="1502" y="1296"/>
                  </a:cubicBezTo>
                  <a:lnTo>
                    <a:pt x="1391" y="1180"/>
                  </a:lnTo>
                  <a:cubicBezTo>
                    <a:pt x="1404" y="1149"/>
                    <a:pt x="1391" y="1118"/>
                    <a:pt x="1367" y="1094"/>
                  </a:cubicBezTo>
                  <a:lnTo>
                    <a:pt x="1361" y="1088"/>
                  </a:lnTo>
                  <a:cubicBezTo>
                    <a:pt x="1361" y="1063"/>
                    <a:pt x="1348" y="1039"/>
                    <a:pt x="1330" y="1026"/>
                  </a:cubicBezTo>
                  <a:cubicBezTo>
                    <a:pt x="1226" y="904"/>
                    <a:pt x="1109" y="793"/>
                    <a:pt x="999" y="683"/>
                  </a:cubicBezTo>
                  <a:cubicBezTo>
                    <a:pt x="1078" y="548"/>
                    <a:pt x="1140" y="401"/>
                    <a:pt x="1170" y="241"/>
                  </a:cubicBezTo>
                  <a:cubicBezTo>
                    <a:pt x="1177" y="217"/>
                    <a:pt x="1170" y="186"/>
                    <a:pt x="1152" y="168"/>
                  </a:cubicBezTo>
                  <a:cubicBezTo>
                    <a:pt x="1177" y="106"/>
                    <a:pt x="1146" y="39"/>
                    <a:pt x="1085" y="20"/>
                  </a:cubicBezTo>
                  <a:cubicBezTo>
                    <a:pt x="1071" y="7"/>
                    <a:pt x="1053" y="1"/>
                    <a:pt x="1035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1971000" y="2802050"/>
              <a:ext cx="40700" cy="34800"/>
            </a:xfrm>
            <a:custGeom>
              <a:avLst/>
              <a:gdLst/>
              <a:ahLst/>
              <a:cxnLst/>
              <a:rect l="l" t="t" r="r" b="b"/>
              <a:pathLst>
                <a:path w="1628" h="1392" extrusionOk="0">
                  <a:moveTo>
                    <a:pt x="1136" y="0"/>
                  </a:moveTo>
                  <a:cubicBezTo>
                    <a:pt x="1115" y="0"/>
                    <a:pt x="1094" y="7"/>
                    <a:pt x="1075" y="22"/>
                  </a:cubicBezTo>
                  <a:lnTo>
                    <a:pt x="1063" y="34"/>
                  </a:lnTo>
                  <a:cubicBezTo>
                    <a:pt x="1044" y="19"/>
                    <a:pt x="1022" y="13"/>
                    <a:pt x="1000" y="13"/>
                  </a:cubicBezTo>
                  <a:cubicBezTo>
                    <a:pt x="959" y="13"/>
                    <a:pt x="919" y="37"/>
                    <a:pt x="903" y="77"/>
                  </a:cubicBezTo>
                  <a:lnTo>
                    <a:pt x="897" y="96"/>
                  </a:lnTo>
                  <a:cubicBezTo>
                    <a:pt x="892" y="95"/>
                    <a:pt x="888" y="94"/>
                    <a:pt x="883" y="94"/>
                  </a:cubicBezTo>
                  <a:cubicBezTo>
                    <a:pt x="851" y="94"/>
                    <a:pt x="821" y="112"/>
                    <a:pt x="805" y="139"/>
                  </a:cubicBezTo>
                  <a:cubicBezTo>
                    <a:pt x="750" y="224"/>
                    <a:pt x="707" y="304"/>
                    <a:pt x="664" y="390"/>
                  </a:cubicBezTo>
                  <a:lnTo>
                    <a:pt x="302" y="132"/>
                  </a:lnTo>
                  <a:cubicBezTo>
                    <a:pt x="287" y="123"/>
                    <a:pt x="271" y="118"/>
                    <a:pt x="254" y="118"/>
                  </a:cubicBezTo>
                  <a:cubicBezTo>
                    <a:pt x="230" y="118"/>
                    <a:pt x="206" y="129"/>
                    <a:pt x="192" y="151"/>
                  </a:cubicBezTo>
                  <a:lnTo>
                    <a:pt x="173" y="139"/>
                  </a:lnTo>
                  <a:cubicBezTo>
                    <a:pt x="156" y="126"/>
                    <a:pt x="139" y="120"/>
                    <a:pt x="123" y="120"/>
                  </a:cubicBezTo>
                  <a:cubicBezTo>
                    <a:pt x="49" y="120"/>
                    <a:pt x="0" y="243"/>
                    <a:pt x="81" y="304"/>
                  </a:cubicBezTo>
                  <a:cubicBezTo>
                    <a:pt x="124" y="335"/>
                    <a:pt x="167" y="365"/>
                    <a:pt x="210" y="390"/>
                  </a:cubicBezTo>
                  <a:cubicBezTo>
                    <a:pt x="241" y="415"/>
                    <a:pt x="272" y="433"/>
                    <a:pt x="302" y="457"/>
                  </a:cubicBezTo>
                  <a:cubicBezTo>
                    <a:pt x="308" y="464"/>
                    <a:pt x="314" y="476"/>
                    <a:pt x="327" y="482"/>
                  </a:cubicBezTo>
                  <a:cubicBezTo>
                    <a:pt x="388" y="525"/>
                    <a:pt x="456" y="568"/>
                    <a:pt x="523" y="605"/>
                  </a:cubicBezTo>
                  <a:lnTo>
                    <a:pt x="560" y="629"/>
                  </a:lnTo>
                  <a:cubicBezTo>
                    <a:pt x="474" y="838"/>
                    <a:pt x="406" y="1053"/>
                    <a:pt x="357" y="1273"/>
                  </a:cubicBezTo>
                  <a:cubicBezTo>
                    <a:pt x="346" y="1344"/>
                    <a:pt x="407" y="1392"/>
                    <a:pt x="462" y="1392"/>
                  </a:cubicBezTo>
                  <a:cubicBezTo>
                    <a:pt x="498" y="1392"/>
                    <a:pt x="532" y="1371"/>
                    <a:pt x="541" y="1322"/>
                  </a:cubicBezTo>
                  <a:cubicBezTo>
                    <a:pt x="548" y="1298"/>
                    <a:pt x="554" y="1267"/>
                    <a:pt x="560" y="1243"/>
                  </a:cubicBezTo>
                  <a:cubicBezTo>
                    <a:pt x="581" y="1267"/>
                    <a:pt x="612" y="1282"/>
                    <a:pt x="642" y="1282"/>
                  </a:cubicBezTo>
                  <a:cubicBezTo>
                    <a:pt x="666" y="1282"/>
                    <a:pt x="689" y="1273"/>
                    <a:pt x="707" y="1255"/>
                  </a:cubicBezTo>
                  <a:lnTo>
                    <a:pt x="732" y="1230"/>
                  </a:lnTo>
                  <a:cubicBezTo>
                    <a:pt x="830" y="1132"/>
                    <a:pt x="909" y="1016"/>
                    <a:pt x="965" y="881"/>
                  </a:cubicBezTo>
                  <a:lnTo>
                    <a:pt x="1449" y="1187"/>
                  </a:lnTo>
                  <a:cubicBezTo>
                    <a:pt x="1469" y="1201"/>
                    <a:pt x="1488" y="1206"/>
                    <a:pt x="1506" y="1206"/>
                  </a:cubicBezTo>
                  <a:cubicBezTo>
                    <a:pt x="1585" y="1206"/>
                    <a:pt x="1628" y="1088"/>
                    <a:pt x="1547" y="1028"/>
                  </a:cubicBezTo>
                  <a:lnTo>
                    <a:pt x="1228" y="801"/>
                  </a:lnTo>
                  <a:cubicBezTo>
                    <a:pt x="1247" y="752"/>
                    <a:pt x="1222" y="691"/>
                    <a:pt x="1167" y="672"/>
                  </a:cubicBezTo>
                  <a:cubicBezTo>
                    <a:pt x="1124" y="660"/>
                    <a:pt x="1075" y="642"/>
                    <a:pt x="1032" y="623"/>
                  </a:cubicBezTo>
                  <a:cubicBezTo>
                    <a:pt x="1038" y="568"/>
                    <a:pt x="1038" y="519"/>
                    <a:pt x="1038" y="470"/>
                  </a:cubicBezTo>
                  <a:cubicBezTo>
                    <a:pt x="1051" y="408"/>
                    <a:pt x="1057" y="353"/>
                    <a:pt x="1069" y="292"/>
                  </a:cubicBezTo>
                  <a:cubicBezTo>
                    <a:pt x="1112" y="243"/>
                    <a:pt x="1155" y="200"/>
                    <a:pt x="1204" y="157"/>
                  </a:cubicBezTo>
                  <a:cubicBezTo>
                    <a:pt x="1282" y="94"/>
                    <a:pt x="1213" y="0"/>
                    <a:pt x="1136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1944300" y="2842925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1132" y="0"/>
                  </a:moveTo>
                  <a:cubicBezTo>
                    <a:pt x="1111" y="0"/>
                    <a:pt x="1089" y="8"/>
                    <a:pt x="1070" y="25"/>
                  </a:cubicBezTo>
                  <a:lnTo>
                    <a:pt x="1063" y="31"/>
                  </a:lnTo>
                  <a:cubicBezTo>
                    <a:pt x="1042" y="18"/>
                    <a:pt x="1019" y="12"/>
                    <a:pt x="998" y="12"/>
                  </a:cubicBezTo>
                  <a:cubicBezTo>
                    <a:pt x="956" y="12"/>
                    <a:pt x="918" y="34"/>
                    <a:pt x="898" y="74"/>
                  </a:cubicBezTo>
                  <a:lnTo>
                    <a:pt x="892" y="98"/>
                  </a:lnTo>
                  <a:cubicBezTo>
                    <a:pt x="884" y="96"/>
                    <a:pt x="876" y="95"/>
                    <a:pt x="869" y="95"/>
                  </a:cubicBezTo>
                  <a:cubicBezTo>
                    <a:pt x="840" y="95"/>
                    <a:pt x="814" y="112"/>
                    <a:pt x="800" y="141"/>
                  </a:cubicBezTo>
                  <a:cubicBezTo>
                    <a:pt x="751" y="221"/>
                    <a:pt x="702" y="307"/>
                    <a:pt x="665" y="393"/>
                  </a:cubicBezTo>
                  <a:lnTo>
                    <a:pt x="303" y="141"/>
                  </a:lnTo>
                  <a:cubicBezTo>
                    <a:pt x="287" y="131"/>
                    <a:pt x="270" y="126"/>
                    <a:pt x="253" y="126"/>
                  </a:cubicBezTo>
                  <a:cubicBezTo>
                    <a:pt x="229" y="126"/>
                    <a:pt x="207" y="136"/>
                    <a:pt x="192" y="154"/>
                  </a:cubicBezTo>
                  <a:lnTo>
                    <a:pt x="174" y="147"/>
                  </a:lnTo>
                  <a:cubicBezTo>
                    <a:pt x="157" y="135"/>
                    <a:pt x="140" y="129"/>
                    <a:pt x="124" y="129"/>
                  </a:cubicBezTo>
                  <a:cubicBezTo>
                    <a:pt x="49" y="129"/>
                    <a:pt x="0" y="251"/>
                    <a:pt x="76" y="307"/>
                  </a:cubicBezTo>
                  <a:cubicBezTo>
                    <a:pt x="119" y="338"/>
                    <a:pt x="162" y="368"/>
                    <a:pt x="211" y="399"/>
                  </a:cubicBezTo>
                  <a:cubicBezTo>
                    <a:pt x="241" y="417"/>
                    <a:pt x="272" y="442"/>
                    <a:pt x="303" y="460"/>
                  </a:cubicBezTo>
                  <a:cubicBezTo>
                    <a:pt x="309" y="473"/>
                    <a:pt x="315" y="479"/>
                    <a:pt x="327" y="491"/>
                  </a:cubicBezTo>
                  <a:cubicBezTo>
                    <a:pt x="389" y="534"/>
                    <a:pt x="456" y="571"/>
                    <a:pt x="518" y="608"/>
                  </a:cubicBezTo>
                  <a:lnTo>
                    <a:pt x="554" y="632"/>
                  </a:lnTo>
                  <a:cubicBezTo>
                    <a:pt x="468" y="841"/>
                    <a:pt x="407" y="1055"/>
                    <a:pt x="358" y="1282"/>
                  </a:cubicBezTo>
                  <a:cubicBezTo>
                    <a:pt x="343" y="1352"/>
                    <a:pt x="404" y="1398"/>
                    <a:pt x="460" y="1398"/>
                  </a:cubicBezTo>
                  <a:cubicBezTo>
                    <a:pt x="497" y="1398"/>
                    <a:pt x="532" y="1378"/>
                    <a:pt x="542" y="1331"/>
                  </a:cubicBezTo>
                  <a:cubicBezTo>
                    <a:pt x="548" y="1301"/>
                    <a:pt x="554" y="1276"/>
                    <a:pt x="560" y="1245"/>
                  </a:cubicBezTo>
                  <a:cubicBezTo>
                    <a:pt x="578" y="1274"/>
                    <a:pt x="608" y="1288"/>
                    <a:pt x="638" y="1288"/>
                  </a:cubicBezTo>
                  <a:cubicBezTo>
                    <a:pt x="660" y="1288"/>
                    <a:pt x="683" y="1280"/>
                    <a:pt x="702" y="1264"/>
                  </a:cubicBezTo>
                  <a:lnTo>
                    <a:pt x="732" y="1233"/>
                  </a:lnTo>
                  <a:cubicBezTo>
                    <a:pt x="830" y="1135"/>
                    <a:pt x="910" y="1019"/>
                    <a:pt x="959" y="890"/>
                  </a:cubicBezTo>
                  <a:lnTo>
                    <a:pt x="1450" y="1196"/>
                  </a:lnTo>
                  <a:cubicBezTo>
                    <a:pt x="1467" y="1208"/>
                    <a:pt x="1485" y="1213"/>
                    <a:pt x="1501" y="1213"/>
                  </a:cubicBezTo>
                  <a:cubicBezTo>
                    <a:pt x="1580" y="1213"/>
                    <a:pt x="1630" y="1092"/>
                    <a:pt x="1548" y="1031"/>
                  </a:cubicBezTo>
                  <a:lnTo>
                    <a:pt x="1229" y="804"/>
                  </a:lnTo>
                  <a:cubicBezTo>
                    <a:pt x="1247" y="749"/>
                    <a:pt x="1217" y="693"/>
                    <a:pt x="1168" y="675"/>
                  </a:cubicBezTo>
                  <a:cubicBezTo>
                    <a:pt x="1119" y="657"/>
                    <a:pt x="1076" y="638"/>
                    <a:pt x="1027" y="620"/>
                  </a:cubicBezTo>
                  <a:cubicBezTo>
                    <a:pt x="1033" y="571"/>
                    <a:pt x="1033" y="516"/>
                    <a:pt x="1033" y="466"/>
                  </a:cubicBezTo>
                  <a:cubicBezTo>
                    <a:pt x="1045" y="411"/>
                    <a:pt x="1057" y="350"/>
                    <a:pt x="1063" y="289"/>
                  </a:cubicBezTo>
                  <a:cubicBezTo>
                    <a:pt x="1106" y="246"/>
                    <a:pt x="1155" y="197"/>
                    <a:pt x="1205" y="160"/>
                  </a:cubicBezTo>
                  <a:cubicBezTo>
                    <a:pt x="1277" y="97"/>
                    <a:pt x="1209" y="0"/>
                    <a:pt x="1132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1968725" y="2875425"/>
              <a:ext cx="33200" cy="34675"/>
            </a:xfrm>
            <a:custGeom>
              <a:avLst/>
              <a:gdLst/>
              <a:ahLst/>
              <a:cxnLst/>
              <a:rect l="l" t="t" r="r" b="b"/>
              <a:pathLst>
                <a:path w="1328" h="1387" extrusionOk="0">
                  <a:moveTo>
                    <a:pt x="767" y="0"/>
                  </a:moveTo>
                  <a:cubicBezTo>
                    <a:pt x="763" y="0"/>
                    <a:pt x="759" y="0"/>
                    <a:pt x="755" y="1"/>
                  </a:cubicBezTo>
                  <a:cubicBezTo>
                    <a:pt x="602" y="44"/>
                    <a:pt x="577" y="222"/>
                    <a:pt x="547" y="369"/>
                  </a:cubicBezTo>
                  <a:cubicBezTo>
                    <a:pt x="540" y="418"/>
                    <a:pt x="528" y="467"/>
                    <a:pt x="522" y="516"/>
                  </a:cubicBezTo>
                  <a:lnTo>
                    <a:pt x="418" y="479"/>
                  </a:lnTo>
                  <a:lnTo>
                    <a:pt x="246" y="399"/>
                  </a:lnTo>
                  <a:cubicBezTo>
                    <a:pt x="275" y="325"/>
                    <a:pt x="223" y="251"/>
                    <a:pt x="152" y="251"/>
                  </a:cubicBezTo>
                  <a:cubicBezTo>
                    <a:pt x="146" y="251"/>
                    <a:pt x="141" y="251"/>
                    <a:pt x="136" y="252"/>
                  </a:cubicBezTo>
                  <a:cubicBezTo>
                    <a:pt x="7" y="283"/>
                    <a:pt x="1" y="375"/>
                    <a:pt x="44" y="461"/>
                  </a:cubicBezTo>
                  <a:cubicBezTo>
                    <a:pt x="37" y="491"/>
                    <a:pt x="62" y="522"/>
                    <a:pt x="93" y="534"/>
                  </a:cubicBezTo>
                  <a:cubicBezTo>
                    <a:pt x="105" y="547"/>
                    <a:pt x="117" y="559"/>
                    <a:pt x="129" y="571"/>
                  </a:cubicBezTo>
                  <a:cubicBezTo>
                    <a:pt x="221" y="639"/>
                    <a:pt x="320" y="700"/>
                    <a:pt x="430" y="755"/>
                  </a:cubicBezTo>
                  <a:cubicBezTo>
                    <a:pt x="448" y="767"/>
                    <a:pt x="467" y="780"/>
                    <a:pt x="485" y="792"/>
                  </a:cubicBezTo>
                  <a:cubicBezTo>
                    <a:pt x="473" y="841"/>
                    <a:pt x="461" y="896"/>
                    <a:pt x="455" y="945"/>
                  </a:cubicBezTo>
                  <a:cubicBezTo>
                    <a:pt x="448" y="976"/>
                    <a:pt x="455" y="1001"/>
                    <a:pt x="473" y="1025"/>
                  </a:cubicBezTo>
                  <a:lnTo>
                    <a:pt x="473" y="1178"/>
                  </a:lnTo>
                  <a:lnTo>
                    <a:pt x="442" y="1240"/>
                  </a:lnTo>
                  <a:cubicBezTo>
                    <a:pt x="413" y="1316"/>
                    <a:pt x="474" y="1386"/>
                    <a:pt x="534" y="1386"/>
                  </a:cubicBezTo>
                  <a:cubicBezTo>
                    <a:pt x="562" y="1386"/>
                    <a:pt x="589" y="1372"/>
                    <a:pt x="608" y="1338"/>
                  </a:cubicBezTo>
                  <a:cubicBezTo>
                    <a:pt x="663" y="1234"/>
                    <a:pt x="718" y="1129"/>
                    <a:pt x="761" y="1019"/>
                  </a:cubicBezTo>
                  <a:cubicBezTo>
                    <a:pt x="773" y="994"/>
                    <a:pt x="780" y="964"/>
                    <a:pt x="792" y="945"/>
                  </a:cubicBezTo>
                  <a:cubicBezTo>
                    <a:pt x="841" y="958"/>
                    <a:pt x="890" y="976"/>
                    <a:pt x="945" y="988"/>
                  </a:cubicBezTo>
                  <a:cubicBezTo>
                    <a:pt x="951" y="990"/>
                    <a:pt x="958" y="991"/>
                    <a:pt x="965" y="991"/>
                  </a:cubicBezTo>
                  <a:cubicBezTo>
                    <a:pt x="984" y="991"/>
                    <a:pt x="1005" y="984"/>
                    <a:pt x="1019" y="970"/>
                  </a:cubicBezTo>
                  <a:lnTo>
                    <a:pt x="1142" y="1025"/>
                  </a:lnTo>
                  <a:cubicBezTo>
                    <a:pt x="1158" y="1034"/>
                    <a:pt x="1174" y="1038"/>
                    <a:pt x="1189" y="1038"/>
                  </a:cubicBezTo>
                  <a:cubicBezTo>
                    <a:pt x="1275" y="1038"/>
                    <a:pt x="1328" y="906"/>
                    <a:pt x="1234" y="853"/>
                  </a:cubicBezTo>
                  <a:cubicBezTo>
                    <a:pt x="1111" y="780"/>
                    <a:pt x="988" y="718"/>
                    <a:pt x="866" y="657"/>
                  </a:cubicBezTo>
                  <a:lnTo>
                    <a:pt x="866" y="645"/>
                  </a:lnTo>
                  <a:cubicBezTo>
                    <a:pt x="902" y="479"/>
                    <a:pt x="921" y="301"/>
                    <a:pt x="921" y="130"/>
                  </a:cubicBezTo>
                  <a:cubicBezTo>
                    <a:pt x="909" y="54"/>
                    <a:pt x="842" y="0"/>
                    <a:pt x="76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2008150" y="2923900"/>
              <a:ext cx="33025" cy="34825"/>
            </a:xfrm>
            <a:custGeom>
              <a:avLst/>
              <a:gdLst/>
              <a:ahLst/>
              <a:cxnLst/>
              <a:rect l="l" t="t" r="r" b="b"/>
              <a:pathLst>
                <a:path w="1321" h="1393" extrusionOk="0">
                  <a:moveTo>
                    <a:pt x="794" y="0"/>
                  </a:moveTo>
                  <a:cubicBezTo>
                    <a:pt x="779" y="0"/>
                    <a:pt x="763" y="4"/>
                    <a:pt x="748" y="12"/>
                  </a:cubicBezTo>
                  <a:cubicBezTo>
                    <a:pt x="595" y="55"/>
                    <a:pt x="577" y="233"/>
                    <a:pt x="546" y="380"/>
                  </a:cubicBezTo>
                  <a:cubicBezTo>
                    <a:pt x="534" y="430"/>
                    <a:pt x="528" y="479"/>
                    <a:pt x="515" y="528"/>
                  </a:cubicBezTo>
                  <a:cubicBezTo>
                    <a:pt x="485" y="515"/>
                    <a:pt x="448" y="503"/>
                    <a:pt x="417" y="491"/>
                  </a:cubicBezTo>
                  <a:lnTo>
                    <a:pt x="239" y="411"/>
                  </a:lnTo>
                  <a:cubicBezTo>
                    <a:pt x="272" y="339"/>
                    <a:pt x="221" y="267"/>
                    <a:pt x="157" y="267"/>
                  </a:cubicBezTo>
                  <a:cubicBezTo>
                    <a:pt x="149" y="267"/>
                    <a:pt x="142" y="268"/>
                    <a:pt x="135" y="270"/>
                  </a:cubicBezTo>
                  <a:cubicBezTo>
                    <a:pt x="6" y="295"/>
                    <a:pt x="0" y="387"/>
                    <a:pt x="37" y="472"/>
                  </a:cubicBezTo>
                  <a:cubicBezTo>
                    <a:pt x="37" y="503"/>
                    <a:pt x="55" y="534"/>
                    <a:pt x="86" y="546"/>
                  </a:cubicBezTo>
                  <a:cubicBezTo>
                    <a:pt x="98" y="558"/>
                    <a:pt x="110" y="564"/>
                    <a:pt x="123" y="577"/>
                  </a:cubicBezTo>
                  <a:cubicBezTo>
                    <a:pt x="215" y="650"/>
                    <a:pt x="319" y="712"/>
                    <a:pt x="423" y="761"/>
                  </a:cubicBezTo>
                  <a:lnTo>
                    <a:pt x="479" y="798"/>
                  </a:lnTo>
                  <a:cubicBezTo>
                    <a:pt x="466" y="853"/>
                    <a:pt x="454" y="902"/>
                    <a:pt x="448" y="957"/>
                  </a:cubicBezTo>
                  <a:cubicBezTo>
                    <a:pt x="442" y="982"/>
                    <a:pt x="448" y="1012"/>
                    <a:pt x="466" y="1031"/>
                  </a:cubicBezTo>
                  <a:lnTo>
                    <a:pt x="466" y="1184"/>
                  </a:lnTo>
                  <a:cubicBezTo>
                    <a:pt x="454" y="1209"/>
                    <a:pt x="448" y="1227"/>
                    <a:pt x="442" y="1251"/>
                  </a:cubicBezTo>
                  <a:cubicBezTo>
                    <a:pt x="408" y="1323"/>
                    <a:pt x="467" y="1392"/>
                    <a:pt x="527" y="1392"/>
                  </a:cubicBezTo>
                  <a:cubicBezTo>
                    <a:pt x="555" y="1392"/>
                    <a:pt x="582" y="1378"/>
                    <a:pt x="601" y="1344"/>
                  </a:cubicBezTo>
                  <a:cubicBezTo>
                    <a:pt x="663" y="1239"/>
                    <a:pt x="712" y="1135"/>
                    <a:pt x="755" y="1025"/>
                  </a:cubicBezTo>
                  <a:cubicBezTo>
                    <a:pt x="767" y="1000"/>
                    <a:pt x="779" y="975"/>
                    <a:pt x="785" y="951"/>
                  </a:cubicBezTo>
                  <a:cubicBezTo>
                    <a:pt x="834" y="969"/>
                    <a:pt x="883" y="982"/>
                    <a:pt x="939" y="994"/>
                  </a:cubicBezTo>
                  <a:cubicBezTo>
                    <a:pt x="946" y="995"/>
                    <a:pt x="954" y="996"/>
                    <a:pt x="961" y="996"/>
                  </a:cubicBezTo>
                  <a:cubicBezTo>
                    <a:pt x="982" y="996"/>
                    <a:pt x="1000" y="989"/>
                    <a:pt x="1018" y="975"/>
                  </a:cubicBezTo>
                  <a:lnTo>
                    <a:pt x="1135" y="1031"/>
                  </a:lnTo>
                  <a:cubicBezTo>
                    <a:pt x="1152" y="1040"/>
                    <a:pt x="1168" y="1044"/>
                    <a:pt x="1183" y="1044"/>
                  </a:cubicBezTo>
                  <a:cubicBezTo>
                    <a:pt x="1269" y="1044"/>
                    <a:pt x="1321" y="917"/>
                    <a:pt x="1227" y="865"/>
                  </a:cubicBezTo>
                  <a:cubicBezTo>
                    <a:pt x="1110" y="791"/>
                    <a:pt x="988" y="730"/>
                    <a:pt x="865" y="669"/>
                  </a:cubicBezTo>
                  <a:lnTo>
                    <a:pt x="865" y="656"/>
                  </a:lnTo>
                  <a:cubicBezTo>
                    <a:pt x="896" y="491"/>
                    <a:pt x="914" y="313"/>
                    <a:pt x="914" y="141"/>
                  </a:cubicBezTo>
                  <a:cubicBezTo>
                    <a:pt x="914" y="117"/>
                    <a:pt x="902" y="92"/>
                    <a:pt x="883" y="74"/>
                  </a:cubicBezTo>
                  <a:cubicBezTo>
                    <a:pt x="874" y="29"/>
                    <a:pt x="836" y="0"/>
                    <a:pt x="79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2008150" y="2841375"/>
              <a:ext cx="36900" cy="30275"/>
            </a:xfrm>
            <a:custGeom>
              <a:avLst/>
              <a:gdLst/>
              <a:ahLst/>
              <a:cxnLst/>
              <a:rect l="l" t="t" r="r" b="b"/>
              <a:pathLst>
                <a:path w="1476" h="1211" extrusionOk="0">
                  <a:moveTo>
                    <a:pt x="789" y="1"/>
                  </a:moveTo>
                  <a:cubicBezTo>
                    <a:pt x="767" y="1"/>
                    <a:pt x="744" y="8"/>
                    <a:pt x="724" y="25"/>
                  </a:cubicBezTo>
                  <a:cubicBezTo>
                    <a:pt x="720" y="24"/>
                    <a:pt x="715" y="24"/>
                    <a:pt x="710" y="24"/>
                  </a:cubicBezTo>
                  <a:cubicBezTo>
                    <a:pt x="689" y="24"/>
                    <a:pt x="665" y="35"/>
                    <a:pt x="650" y="50"/>
                  </a:cubicBezTo>
                  <a:cubicBezTo>
                    <a:pt x="546" y="173"/>
                    <a:pt x="466" y="308"/>
                    <a:pt x="411" y="455"/>
                  </a:cubicBezTo>
                  <a:lnTo>
                    <a:pt x="393" y="449"/>
                  </a:lnTo>
                  <a:cubicBezTo>
                    <a:pt x="331" y="400"/>
                    <a:pt x="270" y="351"/>
                    <a:pt x="209" y="295"/>
                  </a:cubicBezTo>
                  <a:cubicBezTo>
                    <a:pt x="189" y="280"/>
                    <a:pt x="168" y="273"/>
                    <a:pt x="148" y="273"/>
                  </a:cubicBezTo>
                  <a:cubicBezTo>
                    <a:pt x="70" y="273"/>
                    <a:pt x="1" y="367"/>
                    <a:pt x="74" y="430"/>
                  </a:cubicBezTo>
                  <a:lnTo>
                    <a:pt x="141" y="486"/>
                  </a:lnTo>
                  <a:cubicBezTo>
                    <a:pt x="141" y="522"/>
                    <a:pt x="160" y="553"/>
                    <a:pt x="190" y="565"/>
                  </a:cubicBezTo>
                  <a:cubicBezTo>
                    <a:pt x="245" y="596"/>
                    <a:pt x="301" y="627"/>
                    <a:pt x="356" y="657"/>
                  </a:cubicBezTo>
                  <a:cubicBezTo>
                    <a:pt x="337" y="755"/>
                    <a:pt x="325" y="847"/>
                    <a:pt x="331" y="946"/>
                  </a:cubicBezTo>
                  <a:cubicBezTo>
                    <a:pt x="325" y="964"/>
                    <a:pt x="313" y="982"/>
                    <a:pt x="307" y="1007"/>
                  </a:cubicBezTo>
                  <a:cubicBezTo>
                    <a:pt x="282" y="1050"/>
                    <a:pt x="301" y="1105"/>
                    <a:pt x="344" y="1136"/>
                  </a:cubicBezTo>
                  <a:lnTo>
                    <a:pt x="350" y="1142"/>
                  </a:lnTo>
                  <a:cubicBezTo>
                    <a:pt x="364" y="1187"/>
                    <a:pt x="403" y="1210"/>
                    <a:pt x="442" y="1210"/>
                  </a:cubicBezTo>
                  <a:cubicBezTo>
                    <a:pt x="472" y="1210"/>
                    <a:pt x="503" y="1196"/>
                    <a:pt x="521" y="1166"/>
                  </a:cubicBezTo>
                  <a:cubicBezTo>
                    <a:pt x="546" y="1123"/>
                    <a:pt x="564" y="1081"/>
                    <a:pt x="583" y="1031"/>
                  </a:cubicBezTo>
                  <a:cubicBezTo>
                    <a:pt x="632" y="989"/>
                    <a:pt x="681" y="939"/>
                    <a:pt x="718" y="878"/>
                  </a:cubicBezTo>
                  <a:cubicBezTo>
                    <a:pt x="847" y="952"/>
                    <a:pt x="988" y="1019"/>
                    <a:pt x="1129" y="1074"/>
                  </a:cubicBezTo>
                  <a:cubicBezTo>
                    <a:pt x="1137" y="1078"/>
                    <a:pt x="1146" y="1080"/>
                    <a:pt x="1156" y="1080"/>
                  </a:cubicBezTo>
                  <a:cubicBezTo>
                    <a:pt x="1192" y="1080"/>
                    <a:pt x="1228" y="1052"/>
                    <a:pt x="1233" y="1013"/>
                  </a:cubicBezTo>
                  <a:lnTo>
                    <a:pt x="1350" y="1025"/>
                  </a:lnTo>
                  <a:cubicBezTo>
                    <a:pt x="1353" y="1026"/>
                    <a:pt x="1357" y="1026"/>
                    <a:pt x="1361" y="1026"/>
                  </a:cubicBezTo>
                  <a:cubicBezTo>
                    <a:pt x="1461" y="1026"/>
                    <a:pt x="1475" y="865"/>
                    <a:pt x="1380" y="841"/>
                  </a:cubicBezTo>
                  <a:cubicBezTo>
                    <a:pt x="1190" y="798"/>
                    <a:pt x="1000" y="737"/>
                    <a:pt x="822" y="670"/>
                  </a:cubicBezTo>
                  <a:cubicBezTo>
                    <a:pt x="853" y="571"/>
                    <a:pt x="865" y="467"/>
                    <a:pt x="865" y="363"/>
                  </a:cubicBezTo>
                  <a:cubicBezTo>
                    <a:pt x="871" y="344"/>
                    <a:pt x="877" y="332"/>
                    <a:pt x="890" y="320"/>
                  </a:cubicBezTo>
                  <a:cubicBezTo>
                    <a:pt x="920" y="277"/>
                    <a:pt x="908" y="222"/>
                    <a:pt x="865" y="197"/>
                  </a:cubicBezTo>
                  <a:lnTo>
                    <a:pt x="883" y="117"/>
                  </a:lnTo>
                  <a:cubicBezTo>
                    <a:pt x="897" y="51"/>
                    <a:pt x="846" y="1"/>
                    <a:pt x="789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2022450" y="2786025"/>
              <a:ext cx="34950" cy="28350"/>
            </a:xfrm>
            <a:custGeom>
              <a:avLst/>
              <a:gdLst/>
              <a:ahLst/>
              <a:cxnLst/>
              <a:rect l="l" t="t" r="r" b="b"/>
              <a:pathLst>
                <a:path w="1398" h="1134" extrusionOk="0">
                  <a:moveTo>
                    <a:pt x="944" y="1"/>
                  </a:moveTo>
                  <a:cubicBezTo>
                    <a:pt x="923" y="1"/>
                    <a:pt x="902" y="8"/>
                    <a:pt x="882" y="25"/>
                  </a:cubicBezTo>
                  <a:cubicBezTo>
                    <a:pt x="735" y="142"/>
                    <a:pt x="612" y="289"/>
                    <a:pt x="520" y="454"/>
                  </a:cubicBezTo>
                  <a:lnTo>
                    <a:pt x="250" y="270"/>
                  </a:lnTo>
                  <a:cubicBezTo>
                    <a:pt x="233" y="257"/>
                    <a:pt x="214" y="250"/>
                    <a:pt x="196" y="250"/>
                  </a:cubicBezTo>
                  <a:cubicBezTo>
                    <a:pt x="174" y="250"/>
                    <a:pt x="153" y="260"/>
                    <a:pt x="140" y="277"/>
                  </a:cubicBezTo>
                  <a:cubicBezTo>
                    <a:pt x="129" y="273"/>
                    <a:pt x="120" y="271"/>
                    <a:pt x="110" y="271"/>
                  </a:cubicBezTo>
                  <a:cubicBezTo>
                    <a:pt x="33" y="271"/>
                    <a:pt x="1" y="399"/>
                    <a:pt x="72" y="454"/>
                  </a:cubicBezTo>
                  <a:cubicBezTo>
                    <a:pt x="183" y="528"/>
                    <a:pt x="299" y="602"/>
                    <a:pt x="422" y="663"/>
                  </a:cubicBezTo>
                  <a:cubicBezTo>
                    <a:pt x="379" y="786"/>
                    <a:pt x="348" y="908"/>
                    <a:pt x="330" y="1037"/>
                  </a:cubicBezTo>
                  <a:cubicBezTo>
                    <a:pt x="324" y="1086"/>
                    <a:pt x="360" y="1129"/>
                    <a:pt x="410" y="1129"/>
                  </a:cubicBezTo>
                  <a:cubicBezTo>
                    <a:pt x="420" y="1132"/>
                    <a:pt x="431" y="1134"/>
                    <a:pt x="441" y="1134"/>
                  </a:cubicBezTo>
                  <a:cubicBezTo>
                    <a:pt x="473" y="1134"/>
                    <a:pt x="502" y="1120"/>
                    <a:pt x="520" y="1092"/>
                  </a:cubicBezTo>
                  <a:cubicBezTo>
                    <a:pt x="575" y="1000"/>
                    <a:pt x="630" y="908"/>
                    <a:pt x="679" y="810"/>
                  </a:cubicBezTo>
                  <a:cubicBezTo>
                    <a:pt x="686" y="810"/>
                    <a:pt x="686" y="804"/>
                    <a:pt x="686" y="804"/>
                  </a:cubicBezTo>
                  <a:lnTo>
                    <a:pt x="931" y="976"/>
                  </a:lnTo>
                  <a:cubicBezTo>
                    <a:pt x="945" y="983"/>
                    <a:pt x="959" y="987"/>
                    <a:pt x="973" y="987"/>
                  </a:cubicBezTo>
                  <a:cubicBezTo>
                    <a:pt x="1016" y="987"/>
                    <a:pt x="1058" y="955"/>
                    <a:pt x="1072" y="908"/>
                  </a:cubicBezTo>
                  <a:cubicBezTo>
                    <a:pt x="1121" y="921"/>
                    <a:pt x="1176" y="939"/>
                    <a:pt x="1232" y="945"/>
                  </a:cubicBezTo>
                  <a:cubicBezTo>
                    <a:pt x="1238" y="947"/>
                    <a:pt x="1244" y="947"/>
                    <a:pt x="1251" y="947"/>
                  </a:cubicBezTo>
                  <a:cubicBezTo>
                    <a:pt x="1329" y="947"/>
                    <a:pt x="1397" y="848"/>
                    <a:pt x="1324" y="792"/>
                  </a:cubicBezTo>
                  <a:lnTo>
                    <a:pt x="1274" y="743"/>
                  </a:lnTo>
                  <a:cubicBezTo>
                    <a:pt x="1257" y="729"/>
                    <a:pt x="1234" y="721"/>
                    <a:pt x="1211" y="721"/>
                  </a:cubicBezTo>
                  <a:cubicBezTo>
                    <a:pt x="1193" y="721"/>
                    <a:pt x="1174" y="726"/>
                    <a:pt x="1158" y="737"/>
                  </a:cubicBezTo>
                  <a:cubicBezTo>
                    <a:pt x="1029" y="706"/>
                    <a:pt x="906" y="669"/>
                    <a:pt x="784" y="620"/>
                  </a:cubicBezTo>
                  <a:cubicBezTo>
                    <a:pt x="845" y="491"/>
                    <a:pt x="900" y="362"/>
                    <a:pt x="943" y="227"/>
                  </a:cubicBezTo>
                  <a:cubicBezTo>
                    <a:pt x="943" y="227"/>
                    <a:pt x="943" y="221"/>
                    <a:pt x="943" y="221"/>
                  </a:cubicBezTo>
                  <a:cubicBezTo>
                    <a:pt x="968" y="203"/>
                    <a:pt x="986" y="178"/>
                    <a:pt x="1017" y="160"/>
                  </a:cubicBezTo>
                  <a:cubicBezTo>
                    <a:pt x="1089" y="97"/>
                    <a:pt x="1021" y="1"/>
                    <a:pt x="944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1916875" y="2874250"/>
              <a:ext cx="33975" cy="32575"/>
            </a:xfrm>
            <a:custGeom>
              <a:avLst/>
              <a:gdLst/>
              <a:ahLst/>
              <a:cxnLst/>
              <a:rect l="l" t="t" r="r" b="b"/>
              <a:pathLst>
                <a:path w="1359" h="1303" extrusionOk="0">
                  <a:moveTo>
                    <a:pt x="925" y="0"/>
                  </a:moveTo>
                  <a:cubicBezTo>
                    <a:pt x="891" y="0"/>
                    <a:pt x="859" y="18"/>
                    <a:pt x="848" y="60"/>
                  </a:cubicBezTo>
                  <a:cubicBezTo>
                    <a:pt x="836" y="54"/>
                    <a:pt x="823" y="51"/>
                    <a:pt x="811" y="51"/>
                  </a:cubicBezTo>
                  <a:cubicBezTo>
                    <a:pt x="770" y="51"/>
                    <a:pt x="728" y="79"/>
                    <a:pt x="719" y="121"/>
                  </a:cubicBezTo>
                  <a:cubicBezTo>
                    <a:pt x="694" y="262"/>
                    <a:pt x="658" y="403"/>
                    <a:pt x="621" y="538"/>
                  </a:cubicBezTo>
                  <a:cubicBezTo>
                    <a:pt x="510" y="471"/>
                    <a:pt x="406" y="403"/>
                    <a:pt x="302" y="330"/>
                  </a:cubicBezTo>
                  <a:lnTo>
                    <a:pt x="247" y="287"/>
                  </a:lnTo>
                  <a:cubicBezTo>
                    <a:pt x="240" y="281"/>
                    <a:pt x="234" y="281"/>
                    <a:pt x="228" y="275"/>
                  </a:cubicBezTo>
                  <a:lnTo>
                    <a:pt x="179" y="244"/>
                  </a:lnTo>
                  <a:cubicBezTo>
                    <a:pt x="161" y="231"/>
                    <a:pt x="143" y="226"/>
                    <a:pt x="126" y="226"/>
                  </a:cubicBezTo>
                  <a:cubicBezTo>
                    <a:pt x="48" y="226"/>
                    <a:pt x="0" y="348"/>
                    <a:pt x="81" y="403"/>
                  </a:cubicBezTo>
                  <a:lnTo>
                    <a:pt x="136" y="440"/>
                  </a:lnTo>
                  <a:lnTo>
                    <a:pt x="142" y="453"/>
                  </a:lnTo>
                  <a:cubicBezTo>
                    <a:pt x="124" y="459"/>
                    <a:pt x="112" y="465"/>
                    <a:pt x="99" y="477"/>
                  </a:cubicBezTo>
                  <a:cubicBezTo>
                    <a:pt x="26" y="520"/>
                    <a:pt x="44" y="624"/>
                    <a:pt x="118" y="649"/>
                  </a:cubicBezTo>
                  <a:lnTo>
                    <a:pt x="523" y="821"/>
                  </a:lnTo>
                  <a:cubicBezTo>
                    <a:pt x="480" y="931"/>
                    <a:pt x="431" y="1048"/>
                    <a:pt x="369" y="1158"/>
                  </a:cubicBezTo>
                  <a:cubicBezTo>
                    <a:pt x="337" y="1222"/>
                    <a:pt x="397" y="1302"/>
                    <a:pt x="459" y="1302"/>
                  </a:cubicBezTo>
                  <a:cubicBezTo>
                    <a:pt x="481" y="1302"/>
                    <a:pt x="504" y="1292"/>
                    <a:pt x="523" y="1268"/>
                  </a:cubicBezTo>
                  <a:cubicBezTo>
                    <a:pt x="523" y="1262"/>
                    <a:pt x="529" y="1256"/>
                    <a:pt x="535" y="1250"/>
                  </a:cubicBezTo>
                  <a:lnTo>
                    <a:pt x="584" y="1183"/>
                  </a:lnTo>
                  <a:cubicBezTo>
                    <a:pt x="603" y="1203"/>
                    <a:pt x="627" y="1213"/>
                    <a:pt x="652" y="1213"/>
                  </a:cubicBezTo>
                  <a:cubicBezTo>
                    <a:pt x="693" y="1213"/>
                    <a:pt x="734" y="1188"/>
                    <a:pt x="750" y="1146"/>
                  </a:cubicBezTo>
                  <a:cubicBezTo>
                    <a:pt x="768" y="1078"/>
                    <a:pt x="786" y="1005"/>
                    <a:pt x="799" y="937"/>
                  </a:cubicBezTo>
                  <a:lnTo>
                    <a:pt x="835" y="949"/>
                  </a:lnTo>
                  <a:lnTo>
                    <a:pt x="1081" y="1133"/>
                  </a:lnTo>
                  <a:cubicBezTo>
                    <a:pt x="1094" y="1145"/>
                    <a:pt x="1111" y="1150"/>
                    <a:pt x="1128" y="1150"/>
                  </a:cubicBezTo>
                  <a:cubicBezTo>
                    <a:pt x="1157" y="1150"/>
                    <a:pt x="1186" y="1134"/>
                    <a:pt x="1197" y="1103"/>
                  </a:cubicBezTo>
                  <a:cubicBezTo>
                    <a:pt x="1209" y="1108"/>
                    <a:pt x="1220" y="1110"/>
                    <a:pt x="1231" y="1110"/>
                  </a:cubicBezTo>
                  <a:cubicBezTo>
                    <a:pt x="1315" y="1110"/>
                    <a:pt x="1359" y="975"/>
                    <a:pt x="1277" y="931"/>
                  </a:cubicBezTo>
                  <a:cubicBezTo>
                    <a:pt x="1136" y="857"/>
                    <a:pt x="1001" y="778"/>
                    <a:pt x="866" y="692"/>
                  </a:cubicBezTo>
                  <a:cubicBezTo>
                    <a:pt x="946" y="508"/>
                    <a:pt x="1001" y="318"/>
                    <a:pt x="1032" y="121"/>
                  </a:cubicBezTo>
                  <a:cubicBezTo>
                    <a:pt x="1043" y="49"/>
                    <a:pt x="981" y="0"/>
                    <a:pt x="925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2036525" y="2890100"/>
              <a:ext cx="31900" cy="30825"/>
            </a:xfrm>
            <a:custGeom>
              <a:avLst/>
              <a:gdLst/>
              <a:ahLst/>
              <a:cxnLst/>
              <a:rect l="l" t="t" r="r" b="b"/>
              <a:pathLst>
                <a:path w="1276" h="1233" extrusionOk="0">
                  <a:moveTo>
                    <a:pt x="721" y="1"/>
                  </a:moveTo>
                  <a:cubicBezTo>
                    <a:pt x="694" y="1"/>
                    <a:pt x="668" y="14"/>
                    <a:pt x="650" y="46"/>
                  </a:cubicBezTo>
                  <a:cubicBezTo>
                    <a:pt x="570" y="205"/>
                    <a:pt x="503" y="377"/>
                    <a:pt x="454" y="555"/>
                  </a:cubicBezTo>
                  <a:cubicBezTo>
                    <a:pt x="368" y="487"/>
                    <a:pt x="288" y="426"/>
                    <a:pt x="202" y="352"/>
                  </a:cubicBezTo>
                  <a:cubicBezTo>
                    <a:pt x="186" y="339"/>
                    <a:pt x="168" y="333"/>
                    <a:pt x="149" y="333"/>
                  </a:cubicBezTo>
                  <a:cubicBezTo>
                    <a:pt x="75" y="333"/>
                    <a:pt x="0" y="424"/>
                    <a:pt x="74" y="487"/>
                  </a:cubicBezTo>
                  <a:lnTo>
                    <a:pt x="129" y="530"/>
                  </a:lnTo>
                  <a:cubicBezTo>
                    <a:pt x="92" y="573"/>
                    <a:pt x="104" y="641"/>
                    <a:pt x="153" y="665"/>
                  </a:cubicBezTo>
                  <a:cubicBezTo>
                    <a:pt x="239" y="702"/>
                    <a:pt x="319" y="739"/>
                    <a:pt x="399" y="782"/>
                  </a:cubicBezTo>
                  <a:cubicBezTo>
                    <a:pt x="392" y="806"/>
                    <a:pt x="386" y="825"/>
                    <a:pt x="386" y="849"/>
                  </a:cubicBezTo>
                  <a:lnTo>
                    <a:pt x="362" y="910"/>
                  </a:lnTo>
                  <a:cubicBezTo>
                    <a:pt x="362" y="910"/>
                    <a:pt x="362" y="910"/>
                    <a:pt x="362" y="917"/>
                  </a:cubicBezTo>
                  <a:cubicBezTo>
                    <a:pt x="331" y="972"/>
                    <a:pt x="300" y="1027"/>
                    <a:pt x="270" y="1082"/>
                  </a:cubicBezTo>
                  <a:cubicBezTo>
                    <a:pt x="235" y="1151"/>
                    <a:pt x="288" y="1225"/>
                    <a:pt x="355" y="1225"/>
                  </a:cubicBezTo>
                  <a:cubicBezTo>
                    <a:pt x="371" y="1225"/>
                    <a:pt x="388" y="1221"/>
                    <a:pt x="405" y="1211"/>
                  </a:cubicBezTo>
                  <a:cubicBezTo>
                    <a:pt x="422" y="1226"/>
                    <a:pt x="442" y="1232"/>
                    <a:pt x="461" y="1232"/>
                  </a:cubicBezTo>
                  <a:cubicBezTo>
                    <a:pt x="490" y="1232"/>
                    <a:pt x="519" y="1216"/>
                    <a:pt x="534" y="1186"/>
                  </a:cubicBezTo>
                  <a:cubicBezTo>
                    <a:pt x="577" y="1094"/>
                    <a:pt x="613" y="1002"/>
                    <a:pt x="650" y="904"/>
                  </a:cubicBezTo>
                  <a:lnTo>
                    <a:pt x="656" y="910"/>
                  </a:lnTo>
                  <a:cubicBezTo>
                    <a:pt x="761" y="972"/>
                    <a:pt x="865" y="1027"/>
                    <a:pt x="969" y="1076"/>
                  </a:cubicBezTo>
                  <a:cubicBezTo>
                    <a:pt x="982" y="1083"/>
                    <a:pt x="996" y="1086"/>
                    <a:pt x="1010" y="1086"/>
                  </a:cubicBezTo>
                  <a:cubicBezTo>
                    <a:pt x="1048" y="1086"/>
                    <a:pt x="1086" y="1063"/>
                    <a:pt x="1104" y="1027"/>
                  </a:cubicBezTo>
                  <a:lnTo>
                    <a:pt x="1147" y="1039"/>
                  </a:lnTo>
                  <a:cubicBezTo>
                    <a:pt x="1239" y="1033"/>
                    <a:pt x="1276" y="910"/>
                    <a:pt x="1196" y="861"/>
                  </a:cubicBezTo>
                  <a:lnTo>
                    <a:pt x="724" y="690"/>
                  </a:lnTo>
                  <a:cubicBezTo>
                    <a:pt x="767" y="561"/>
                    <a:pt x="803" y="438"/>
                    <a:pt x="834" y="303"/>
                  </a:cubicBezTo>
                  <a:cubicBezTo>
                    <a:pt x="846" y="272"/>
                    <a:pt x="834" y="236"/>
                    <a:pt x="810" y="211"/>
                  </a:cubicBezTo>
                  <a:cubicBezTo>
                    <a:pt x="816" y="180"/>
                    <a:pt x="822" y="156"/>
                    <a:pt x="822" y="125"/>
                  </a:cubicBezTo>
                  <a:cubicBezTo>
                    <a:pt x="834" y="59"/>
                    <a:pt x="776" y="1"/>
                    <a:pt x="721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2055800" y="2824550"/>
              <a:ext cx="35625" cy="35400"/>
            </a:xfrm>
            <a:custGeom>
              <a:avLst/>
              <a:gdLst/>
              <a:ahLst/>
              <a:cxnLst/>
              <a:rect l="l" t="t" r="r" b="b"/>
              <a:pathLst>
                <a:path w="1425" h="1416" extrusionOk="0">
                  <a:moveTo>
                    <a:pt x="1014" y="0"/>
                  </a:moveTo>
                  <a:cubicBezTo>
                    <a:pt x="993" y="0"/>
                    <a:pt x="972" y="7"/>
                    <a:pt x="953" y="24"/>
                  </a:cubicBezTo>
                  <a:cubicBezTo>
                    <a:pt x="944" y="22"/>
                    <a:pt x="936" y="21"/>
                    <a:pt x="927" y="21"/>
                  </a:cubicBezTo>
                  <a:cubicBezTo>
                    <a:pt x="886" y="21"/>
                    <a:pt x="846" y="44"/>
                    <a:pt x="836" y="85"/>
                  </a:cubicBezTo>
                  <a:cubicBezTo>
                    <a:pt x="769" y="238"/>
                    <a:pt x="713" y="398"/>
                    <a:pt x="658" y="551"/>
                  </a:cubicBezTo>
                  <a:cubicBezTo>
                    <a:pt x="499" y="490"/>
                    <a:pt x="339" y="410"/>
                    <a:pt x="186" y="324"/>
                  </a:cubicBezTo>
                  <a:cubicBezTo>
                    <a:pt x="170" y="315"/>
                    <a:pt x="154" y="311"/>
                    <a:pt x="139" y="311"/>
                  </a:cubicBezTo>
                  <a:cubicBezTo>
                    <a:pt x="57" y="311"/>
                    <a:pt x="0" y="438"/>
                    <a:pt x="94" y="490"/>
                  </a:cubicBezTo>
                  <a:cubicBezTo>
                    <a:pt x="247" y="576"/>
                    <a:pt x="413" y="656"/>
                    <a:pt x="585" y="723"/>
                  </a:cubicBezTo>
                  <a:cubicBezTo>
                    <a:pt x="493" y="907"/>
                    <a:pt x="413" y="1085"/>
                    <a:pt x="333" y="1269"/>
                  </a:cubicBezTo>
                  <a:cubicBezTo>
                    <a:pt x="287" y="1345"/>
                    <a:pt x="351" y="1415"/>
                    <a:pt x="416" y="1415"/>
                  </a:cubicBezTo>
                  <a:cubicBezTo>
                    <a:pt x="445" y="1415"/>
                    <a:pt x="474" y="1401"/>
                    <a:pt x="493" y="1367"/>
                  </a:cubicBezTo>
                  <a:cubicBezTo>
                    <a:pt x="535" y="1312"/>
                    <a:pt x="572" y="1251"/>
                    <a:pt x="603" y="1195"/>
                  </a:cubicBezTo>
                  <a:cubicBezTo>
                    <a:pt x="640" y="1189"/>
                    <a:pt x="670" y="1165"/>
                    <a:pt x="683" y="1128"/>
                  </a:cubicBezTo>
                  <a:cubicBezTo>
                    <a:pt x="726" y="1030"/>
                    <a:pt x="756" y="925"/>
                    <a:pt x="793" y="821"/>
                  </a:cubicBezTo>
                  <a:cubicBezTo>
                    <a:pt x="799" y="821"/>
                    <a:pt x="799" y="815"/>
                    <a:pt x="805" y="809"/>
                  </a:cubicBezTo>
                  <a:cubicBezTo>
                    <a:pt x="848" y="821"/>
                    <a:pt x="891" y="833"/>
                    <a:pt x="934" y="846"/>
                  </a:cubicBezTo>
                  <a:cubicBezTo>
                    <a:pt x="989" y="864"/>
                    <a:pt x="1192" y="882"/>
                    <a:pt x="1229" y="925"/>
                  </a:cubicBezTo>
                  <a:cubicBezTo>
                    <a:pt x="1248" y="948"/>
                    <a:pt x="1270" y="957"/>
                    <a:pt x="1292" y="957"/>
                  </a:cubicBezTo>
                  <a:cubicBezTo>
                    <a:pt x="1361" y="957"/>
                    <a:pt x="1424" y="865"/>
                    <a:pt x="1364" y="790"/>
                  </a:cubicBezTo>
                  <a:cubicBezTo>
                    <a:pt x="1272" y="686"/>
                    <a:pt x="1008" y="674"/>
                    <a:pt x="879" y="631"/>
                  </a:cubicBezTo>
                  <a:cubicBezTo>
                    <a:pt x="904" y="563"/>
                    <a:pt x="922" y="496"/>
                    <a:pt x="946" y="422"/>
                  </a:cubicBezTo>
                  <a:cubicBezTo>
                    <a:pt x="996" y="330"/>
                    <a:pt x="1045" y="232"/>
                    <a:pt x="1100" y="140"/>
                  </a:cubicBezTo>
                  <a:cubicBezTo>
                    <a:pt x="1137" y="70"/>
                    <a:pt x="1079" y="0"/>
                    <a:pt x="101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1889625" y="2834975"/>
              <a:ext cx="32950" cy="32975"/>
            </a:xfrm>
            <a:custGeom>
              <a:avLst/>
              <a:gdLst/>
              <a:ahLst/>
              <a:cxnLst/>
              <a:rect l="l" t="t" r="r" b="b"/>
              <a:pathLst>
                <a:path w="1318" h="1319" extrusionOk="0">
                  <a:moveTo>
                    <a:pt x="677" y="0"/>
                  </a:moveTo>
                  <a:cubicBezTo>
                    <a:pt x="639" y="0"/>
                    <a:pt x="604" y="20"/>
                    <a:pt x="594" y="67"/>
                  </a:cubicBezTo>
                  <a:cubicBezTo>
                    <a:pt x="564" y="220"/>
                    <a:pt x="545" y="373"/>
                    <a:pt x="545" y="533"/>
                  </a:cubicBezTo>
                  <a:cubicBezTo>
                    <a:pt x="466" y="484"/>
                    <a:pt x="392" y="429"/>
                    <a:pt x="324" y="367"/>
                  </a:cubicBezTo>
                  <a:cubicBezTo>
                    <a:pt x="306" y="351"/>
                    <a:pt x="283" y="344"/>
                    <a:pt x="260" y="344"/>
                  </a:cubicBezTo>
                  <a:cubicBezTo>
                    <a:pt x="223" y="344"/>
                    <a:pt x="186" y="364"/>
                    <a:pt x="171" y="398"/>
                  </a:cubicBezTo>
                  <a:lnTo>
                    <a:pt x="153" y="392"/>
                  </a:lnTo>
                  <a:cubicBezTo>
                    <a:pt x="143" y="389"/>
                    <a:pt x="134" y="387"/>
                    <a:pt x="125" y="387"/>
                  </a:cubicBezTo>
                  <a:cubicBezTo>
                    <a:pt x="48" y="387"/>
                    <a:pt x="0" y="496"/>
                    <a:pt x="61" y="551"/>
                  </a:cubicBezTo>
                  <a:cubicBezTo>
                    <a:pt x="196" y="674"/>
                    <a:pt x="349" y="778"/>
                    <a:pt x="515" y="852"/>
                  </a:cubicBezTo>
                  <a:cubicBezTo>
                    <a:pt x="502" y="975"/>
                    <a:pt x="502" y="1103"/>
                    <a:pt x="515" y="1226"/>
                  </a:cubicBezTo>
                  <a:cubicBezTo>
                    <a:pt x="521" y="1287"/>
                    <a:pt x="571" y="1318"/>
                    <a:pt x="619" y="1318"/>
                  </a:cubicBezTo>
                  <a:cubicBezTo>
                    <a:pt x="666" y="1318"/>
                    <a:pt x="711" y="1287"/>
                    <a:pt x="705" y="1226"/>
                  </a:cubicBezTo>
                  <a:cubicBezTo>
                    <a:pt x="705" y="1226"/>
                    <a:pt x="705" y="1226"/>
                    <a:pt x="705" y="1220"/>
                  </a:cubicBezTo>
                  <a:cubicBezTo>
                    <a:pt x="708" y="1220"/>
                    <a:pt x="711" y="1221"/>
                    <a:pt x="714" y="1221"/>
                  </a:cubicBezTo>
                  <a:cubicBezTo>
                    <a:pt x="759" y="1221"/>
                    <a:pt x="796" y="1180"/>
                    <a:pt x="791" y="1134"/>
                  </a:cubicBezTo>
                  <a:cubicBezTo>
                    <a:pt x="785" y="1067"/>
                    <a:pt x="785" y="999"/>
                    <a:pt x="778" y="938"/>
                  </a:cubicBezTo>
                  <a:lnTo>
                    <a:pt x="778" y="938"/>
                  </a:lnTo>
                  <a:cubicBezTo>
                    <a:pt x="891" y="963"/>
                    <a:pt x="1008" y="976"/>
                    <a:pt x="1125" y="976"/>
                  </a:cubicBezTo>
                  <a:cubicBezTo>
                    <a:pt x="1148" y="976"/>
                    <a:pt x="1172" y="976"/>
                    <a:pt x="1196" y="975"/>
                  </a:cubicBezTo>
                  <a:cubicBezTo>
                    <a:pt x="1310" y="969"/>
                    <a:pt x="1318" y="784"/>
                    <a:pt x="1201" y="784"/>
                  </a:cubicBezTo>
                  <a:cubicBezTo>
                    <a:pt x="1199" y="784"/>
                    <a:pt x="1197" y="784"/>
                    <a:pt x="1196" y="784"/>
                  </a:cubicBezTo>
                  <a:cubicBezTo>
                    <a:pt x="1183" y="772"/>
                    <a:pt x="1171" y="766"/>
                    <a:pt x="1153" y="760"/>
                  </a:cubicBezTo>
                  <a:lnTo>
                    <a:pt x="778" y="619"/>
                  </a:lnTo>
                  <a:lnTo>
                    <a:pt x="778" y="435"/>
                  </a:lnTo>
                  <a:cubicBezTo>
                    <a:pt x="778" y="404"/>
                    <a:pt x="766" y="380"/>
                    <a:pt x="742" y="361"/>
                  </a:cubicBezTo>
                  <a:cubicBezTo>
                    <a:pt x="748" y="281"/>
                    <a:pt x="760" y="196"/>
                    <a:pt x="778" y="116"/>
                  </a:cubicBezTo>
                  <a:cubicBezTo>
                    <a:pt x="793" y="46"/>
                    <a:pt x="733" y="0"/>
                    <a:pt x="67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7" name="Google Shape;887;p18"/>
          <p:cNvSpPr/>
          <p:nvPr/>
        </p:nvSpPr>
        <p:spPr>
          <a:xfrm rot="-1016195" flipH="1">
            <a:off x="-775378" y="-364347"/>
            <a:ext cx="2982402" cy="1669371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8"/>
          <p:cNvSpPr/>
          <p:nvPr/>
        </p:nvSpPr>
        <p:spPr>
          <a:xfrm rot="-2700000" flipH="1">
            <a:off x="4036971" y="4500116"/>
            <a:ext cx="2039997" cy="1426851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9" name="Google Shape;889;p18"/>
          <p:cNvGrpSpPr/>
          <p:nvPr/>
        </p:nvGrpSpPr>
        <p:grpSpPr>
          <a:xfrm rot="4342040" flipH="1">
            <a:off x="3887313" y="-1350888"/>
            <a:ext cx="1958490" cy="1783657"/>
            <a:chOff x="5872225" y="2998275"/>
            <a:chExt cx="378350" cy="344575"/>
          </a:xfrm>
        </p:grpSpPr>
        <p:sp>
          <p:nvSpPr>
            <p:cNvPr id="890" name="Google Shape;890;p18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8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18"/>
          <p:cNvGrpSpPr/>
          <p:nvPr/>
        </p:nvGrpSpPr>
        <p:grpSpPr>
          <a:xfrm rot="10166185">
            <a:off x="3777753" y="4974055"/>
            <a:ext cx="610177" cy="605857"/>
            <a:chOff x="4967275" y="3477225"/>
            <a:chExt cx="328425" cy="326100"/>
          </a:xfrm>
        </p:grpSpPr>
        <p:sp>
          <p:nvSpPr>
            <p:cNvPr id="902" name="Google Shape;902;p18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920;p18"/>
          <p:cNvSpPr/>
          <p:nvPr/>
        </p:nvSpPr>
        <p:spPr>
          <a:xfrm flipH="1">
            <a:off x="540168" y="-241575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23"/>
          <p:cNvSpPr txBox="1">
            <a:spLocks noGrp="1"/>
          </p:cNvSpPr>
          <p:nvPr>
            <p:ph type="body" idx="1"/>
          </p:nvPr>
        </p:nvSpPr>
        <p:spPr>
          <a:xfrm>
            <a:off x="1044375" y="1972225"/>
            <a:ext cx="3050400" cy="22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50505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1098" name="Google Shape;1098;p23"/>
          <p:cNvSpPr txBox="1">
            <a:spLocks noGrp="1"/>
          </p:cNvSpPr>
          <p:nvPr>
            <p:ph type="body" idx="2"/>
          </p:nvPr>
        </p:nvSpPr>
        <p:spPr>
          <a:xfrm>
            <a:off x="5455675" y="1972225"/>
            <a:ext cx="2968500" cy="22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50505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1099" name="Google Shape;1099;p23"/>
          <p:cNvSpPr txBox="1">
            <a:spLocks noGrp="1"/>
          </p:cNvSpPr>
          <p:nvPr>
            <p:ph type="subTitle" idx="3"/>
          </p:nvPr>
        </p:nvSpPr>
        <p:spPr>
          <a:xfrm>
            <a:off x="1185625" y="1547433"/>
            <a:ext cx="29094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1100" name="Google Shape;1100;p23"/>
          <p:cNvSpPr txBox="1">
            <a:spLocks noGrp="1"/>
          </p:cNvSpPr>
          <p:nvPr>
            <p:ph type="subTitle" idx="4"/>
          </p:nvPr>
        </p:nvSpPr>
        <p:spPr>
          <a:xfrm>
            <a:off x="5601371" y="1547433"/>
            <a:ext cx="28227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grpSp>
        <p:nvGrpSpPr>
          <p:cNvPr id="1101" name="Google Shape;1101;p23"/>
          <p:cNvGrpSpPr/>
          <p:nvPr/>
        </p:nvGrpSpPr>
        <p:grpSpPr>
          <a:xfrm rot="10800000" flipH="1">
            <a:off x="4274292" y="4678477"/>
            <a:ext cx="595416" cy="748536"/>
            <a:chOff x="5538225" y="3124650"/>
            <a:chExt cx="290475" cy="365175"/>
          </a:xfrm>
        </p:grpSpPr>
        <p:sp>
          <p:nvSpPr>
            <p:cNvPr id="1102" name="Google Shape;1102;p23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6" name="Google Shape;1126;p23"/>
          <p:cNvSpPr/>
          <p:nvPr/>
        </p:nvSpPr>
        <p:spPr>
          <a:xfrm rot="6364729">
            <a:off x="-928316" y="-1501602"/>
            <a:ext cx="2512963" cy="1835792"/>
          </a:xfrm>
          <a:custGeom>
            <a:avLst/>
            <a:gdLst/>
            <a:ahLst/>
            <a:cxnLst/>
            <a:rect l="l" t="t" r="r" b="b"/>
            <a:pathLst>
              <a:path w="59999" h="43831" extrusionOk="0">
                <a:moveTo>
                  <a:pt x="45951" y="1"/>
                </a:moveTo>
                <a:cubicBezTo>
                  <a:pt x="45542" y="1"/>
                  <a:pt x="45131" y="27"/>
                  <a:pt x="44719" y="79"/>
                </a:cubicBezTo>
                <a:cubicBezTo>
                  <a:pt x="40787" y="582"/>
                  <a:pt x="37572" y="3312"/>
                  <a:pt x="34297" y="5539"/>
                </a:cubicBezTo>
                <a:cubicBezTo>
                  <a:pt x="31413" y="7496"/>
                  <a:pt x="28224" y="9164"/>
                  <a:pt x="24764" y="9563"/>
                </a:cubicBezTo>
                <a:cubicBezTo>
                  <a:pt x="24148" y="9633"/>
                  <a:pt x="23529" y="9663"/>
                  <a:pt x="22908" y="9663"/>
                </a:cubicBezTo>
                <a:cubicBezTo>
                  <a:pt x="19534" y="9663"/>
                  <a:pt x="16098" y="8784"/>
                  <a:pt x="12779" y="8784"/>
                </a:cubicBezTo>
                <a:cubicBezTo>
                  <a:pt x="11348" y="8784"/>
                  <a:pt x="9938" y="8947"/>
                  <a:pt x="8564" y="9416"/>
                </a:cubicBezTo>
                <a:cubicBezTo>
                  <a:pt x="5546" y="10446"/>
                  <a:pt x="3123" y="12888"/>
                  <a:pt x="1748" y="15771"/>
                </a:cubicBezTo>
                <a:cubicBezTo>
                  <a:pt x="374" y="18648"/>
                  <a:pt x="0" y="21929"/>
                  <a:pt x="264" y="25113"/>
                </a:cubicBezTo>
                <a:cubicBezTo>
                  <a:pt x="865" y="32204"/>
                  <a:pt x="5012" y="39185"/>
                  <a:pt x="11514" y="42086"/>
                </a:cubicBezTo>
                <a:cubicBezTo>
                  <a:pt x="14433" y="43393"/>
                  <a:pt x="17596" y="43830"/>
                  <a:pt x="20810" y="43830"/>
                </a:cubicBezTo>
                <a:cubicBezTo>
                  <a:pt x="23405" y="43830"/>
                  <a:pt x="26032" y="43545"/>
                  <a:pt x="28592" y="43203"/>
                </a:cubicBezTo>
                <a:cubicBezTo>
                  <a:pt x="33346" y="42559"/>
                  <a:pt x="38253" y="41682"/>
                  <a:pt x="42210" y="38970"/>
                </a:cubicBezTo>
                <a:cubicBezTo>
                  <a:pt x="43872" y="37842"/>
                  <a:pt x="45314" y="36418"/>
                  <a:pt x="46945" y="35241"/>
                </a:cubicBezTo>
                <a:cubicBezTo>
                  <a:pt x="48700" y="33977"/>
                  <a:pt x="50657" y="33020"/>
                  <a:pt x="52730" y="32407"/>
                </a:cubicBezTo>
                <a:cubicBezTo>
                  <a:pt x="53773" y="32100"/>
                  <a:pt x="54852" y="31873"/>
                  <a:pt x="55834" y="31407"/>
                </a:cubicBezTo>
                <a:cubicBezTo>
                  <a:pt x="59999" y="29432"/>
                  <a:pt x="59300" y="25788"/>
                  <a:pt x="59373" y="22089"/>
                </a:cubicBezTo>
                <a:cubicBezTo>
                  <a:pt x="59465" y="17261"/>
                  <a:pt x="59588" y="12581"/>
                  <a:pt x="57459" y="8097"/>
                </a:cubicBezTo>
                <a:cubicBezTo>
                  <a:pt x="55337" y="3621"/>
                  <a:pt x="50814" y="1"/>
                  <a:pt x="459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23"/>
          <p:cNvSpPr/>
          <p:nvPr/>
        </p:nvSpPr>
        <p:spPr>
          <a:xfrm rot="9064674">
            <a:off x="-623901" y="-469505"/>
            <a:ext cx="2039990" cy="1426847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23"/>
          <p:cNvGrpSpPr/>
          <p:nvPr/>
        </p:nvGrpSpPr>
        <p:grpSpPr>
          <a:xfrm rot="-5069019">
            <a:off x="30415" y="-28038"/>
            <a:ext cx="610182" cy="605863"/>
            <a:chOff x="4967275" y="3477225"/>
            <a:chExt cx="328425" cy="326100"/>
          </a:xfrm>
        </p:grpSpPr>
        <p:sp>
          <p:nvSpPr>
            <p:cNvPr id="1129" name="Google Shape;1129;p23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3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3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3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3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3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3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7" name="Google Shape;1147;p23"/>
          <p:cNvSpPr/>
          <p:nvPr/>
        </p:nvSpPr>
        <p:spPr>
          <a:xfrm rot="10800000">
            <a:off x="7772571" y="-761725"/>
            <a:ext cx="3289176" cy="1928759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23"/>
          <p:cNvSpPr/>
          <p:nvPr/>
        </p:nvSpPr>
        <p:spPr>
          <a:xfrm rot="10800000">
            <a:off x="8164741" y="-128216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8"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25"/>
          <p:cNvSpPr txBox="1">
            <a:spLocks noGrp="1"/>
          </p:cNvSpPr>
          <p:nvPr>
            <p:ph type="title"/>
          </p:nvPr>
        </p:nvSpPr>
        <p:spPr>
          <a:xfrm>
            <a:off x="719800" y="445025"/>
            <a:ext cx="7704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25"/>
          <p:cNvSpPr txBox="1">
            <a:spLocks noGrp="1"/>
          </p:cNvSpPr>
          <p:nvPr>
            <p:ph type="subTitle" idx="1"/>
          </p:nvPr>
        </p:nvSpPr>
        <p:spPr>
          <a:xfrm>
            <a:off x="1106176" y="1671913"/>
            <a:ext cx="16476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1232" name="Google Shape;1232;p25"/>
          <p:cNvSpPr txBox="1">
            <a:spLocks noGrp="1"/>
          </p:cNvSpPr>
          <p:nvPr>
            <p:ph type="subTitle" idx="2"/>
          </p:nvPr>
        </p:nvSpPr>
        <p:spPr>
          <a:xfrm>
            <a:off x="1106175" y="2055688"/>
            <a:ext cx="1647600" cy="8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3" name="Google Shape;1233;p25"/>
          <p:cNvSpPr txBox="1">
            <a:spLocks noGrp="1"/>
          </p:cNvSpPr>
          <p:nvPr>
            <p:ph type="subTitle" idx="3"/>
          </p:nvPr>
        </p:nvSpPr>
        <p:spPr>
          <a:xfrm>
            <a:off x="6390089" y="1671913"/>
            <a:ext cx="16476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1234" name="Google Shape;1234;p25"/>
          <p:cNvSpPr txBox="1">
            <a:spLocks noGrp="1"/>
          </p:cNvSpPr>
          <p:nvPr>
            <p:ph type="subTitle" idx="4"/>
          </p:nvPr>
        </p:nvSpPr>
        <p:spPr>
          <a:xfrm>
            <a:off x="6390097" y="2055688"/>
            <a:ext cx="1647600" cy="8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5" name="Google Shape;1235;p25"/>
          <p:cNvSpPr txBox="1">
            <a:spLocks noGrp="1"/>
          </p:cNvSpPr>
          <p:nvPr>
            <p:ph type="subTitle" idx="5"/>
          </p:nvPr>
        </p:nvSpPr>
        <p:spPr>
          <a:xfrm>
            <a:off x="1106176" y="3094663"/>
            <a:ext cx="16476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1236" name="Google Shape;1236;p25"/>
          <p:cNvSpPr txBox="1">
            <a:spLocks noGrp="1"/>
          </p:cNvSpPr>
          <p:nvPr>
            <p:ph type="subTitle" idx="6"/>
          </p:nvPr>
        </p:nvSpPr>
        <p:spPr>
          <a:xfrm>
            <a:off x="1106175" y="3478438"/>
            <a:ext cx="1647600" cy="8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7" name="Google Shape;1237;p25"/>
          <p:cNvSpPr txBox="1">
            <a:spLocks noGrp="1"/>
          </p:cNvSpPr>
          <p:nvPr>
            <p:ph type="subTitle" idx="7"/>
          </p:nvPr>
        </p:nvSpPr>
        <p:spPr>
          <a:xfrm>
            <a:off x="6390089" y="3094663"/>
            <a:ext cx="16476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1238" name="Google Shape;1238;p25"/>
          <p:cNvSpPr txBox="1">
            <a:spLocks noGrp="1"/>
          </p:cNvSpPr>
          <p:nvPr>
            <p:ph type="subTitle" idx="8"/>
          </p:nvPr>
        </p:nvSpPr>
        <p:spPr>
          <a:xfrm>
            <a:off x="6390097" y="3478438"/>
            <a:ext cx="1647600" cy="8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9" name="Google Shape;1239;p25"/>
          <p:cNvSpPr txBox="1">
            <a:spLocks noGrp="1"/>
          </p:cNvSpPr>
          <p:nvPr>
            <p:ph type="subTitle" idx="9"/>
          </p:nvPr>
        </p:nvSpPr>
        <p:spPr>
          <a:xfrm>
            <a:off x="3748139" y="1671913"/>
            <a:ext cx="16476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1240" name="Google Shape;1240;p25"/>
          <p:cNvSpPr txBox="1">
            <a:spLocks noGrp="1"/>
          </p:cNvSpPr>
          <p:nvPr>
            <p:ph type="subTitle" idx="13"/>
          </p:nvPr>
        </p:nvSpPr>
        <p:spPr>
          <a:xfrm>
            <a:off x="3748133" y="2055688"/>
            <a:ext cx="1647600" cy="8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1" name="Google Shape;1241;p25"/>
          <p:cNvSpPr txBox="1">
            <a:spLocks noGrp="1"/>
          </p:cNvSpPr>
          <p:nvPr>
            <p:ph type="subTitle" idx="14"/>
          </p:nvPr>
        </p:nvSpPr>
        <p:spPr>
          <a:xfrm>
            <a:off x="3748139" y="3094663"/>
            <a:ext cx="16476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1242" name="Google Shape;1242;p25"/>
          <p:cNvSpPr txBox="1">
            <a:spLocks noGrp="1"/>
          </p:cNvSpPr>
          <p:nvPr>
            <p:ph type="subTitle" idx="15"/>
          </p:nvPr>
        </p:nvSpPr>
        <p:spPr>
          <a:xfrm>
            <a:off x="3748133" y="3478438"/>
            <a:ext cx="1647600" cy="8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3" name="Google Shape;1243;p25"/>
          <p:cNvSpPr/>
          <p:nvPr/>
        </p:nvSpPr>
        <p:spPr>
          <a:xfrm rot="-1230841" flipH="1">
            <a:off x="7905063" y="4643461"/>
            <a:ext cx="2498894" cy="1464121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rot="-3265831" flipH="1">
            <a:off x="8635925" y="-818181"/>
            <a:ext cx="2512895" cy="1835743"/>
          </a:xfrm>
          <a:custGeom>
            <a:avLst/>
            <a:gdLst/>
            <a:ahLst/>
            <a:cxnLst/>
            <a:rect l="l" t="t" r="r" b="b"/>
            <a:pathLst>
              <a:path w="59999" h="43831" extrusionOk="0">
                <a:moveTo>
                  <a:pt x="45951" y="1"/>
                </a:moveTo>
                <a:cubicBezTo>
                  <a:pt x="45542" y="1"/>
                  <a:pt x="45131" y="27"/>
                  <a:pt x="44719" y="79"/>
                </a:cubicBezTo>
                <a:cubicBezTo>
                  <a:pt x="40787" y="582"/>
                  <a:pt x="37572" y="3312"/>
                  <a:pt x="34297" y="5539"/>
                </a:cubicBezTo>
                <a:cubicBezTo>
                  <a:pt x="31413" y="7496"/>
                  <a:pt x="28224" y="9164"/>
                  <a:pt x="24764" y="9563"/>
                </a:cubicBezTo>
                <a:cubicBezTo>
                  <a:pt x="24148" y="9633"/>
                  <a:pt x="23529" y="9663"/>
                  <a:pt x="22908" y="9663"/>
                </a:cubicBezTo>
                <a:cubicBezTo>
                  <a:pt x="19534" y="9663"/>
                  <a:pt x="16098" y="8784"/>
                  <a:pt x="12779" y="8784"/>
                </a:cubicBezTo>
                <a:cubicBezTo>
                  <a:pt x="11348" y="8784"/>
                  <a:pt x="9938" y="8947"/>
                  <a:pt x="8564" y="9416"/>
                </a:cubicBezTo>
                <a:cubicBezTo>
                  <a:pt x="5546" y="10446"/>
                  <a:pt x="3123" y="12888"/>
                  <a:pt x="1748" y="15771"/>
                </a:cubicBezTo>
                <a:cubicBezTo>
                  <a:pt x="374" y="18648"/>
                  <a:pt x="0" y="21929"/>
                  <a:pt x="264" y="25113"/>
                </a:cubicBezTo>
                <a:cubicBezTo>
                  <a:pt x="865" y="32204"/>
                  <a:pt x="5012" y="39185"/>
                  <a:pt x="11514" y="42086"/>
                </a:cubicBezTo>
                <a:cubicBezTo>
                  <a:pt x="14433" y="43393"/>
                  <a:pt x="17596" y="43830"/>
                  <a:pt x="20810" y="43830"/>
                </a:cubicBezTo>
                <a:cubicBezTo>
                  <a:pt x="23405" y="43830"/>
                  <a:pt x="26032" y="43545"/>
                  <a:pt x="28592" y="43203"/>
                </a:cubicBezTo>
                <a:cubicBezTo>
                  <a:pt x="33346" y="42559"/>
                  <a:pt x="38253" y="41682"/>
                  <a:pt x="42210" y="38970"/>
                </a:cubicBezTo>
                <a:cubicBezTo>
                  <a:pt x="43872" y="37842"/>
                  <a:pt x="45314" y="36418"/>
                  <a:pt x="46945" y="35241"/>
                </a:cubicBezTo>
                <a:cubicBezTo>
                  <a:pt x="48700" y="33977"/>
                  <a:pt x="50657" y="33020"/>
                  <a:pt x="52730" y="32407"/>
                </a:cubicBezTo>
                <a:cubicBezTo>
                  <a:pt x="53773" y="32100"/>
                  <a:pt x="54852" y="31873"/>
                  <a:pt x="55834" y="31407"/>
                </a:cubicBezTo>
                <a:cubicBezTo>
                  <a:pt x="59999" y="29432"/>
                  <a:pt x="59300" y="25788"/>
                  <a:pt x="59373" y="22089"/>
                </a:cubicBezTo>
                <a:cubicBezTo>
                  <a:pt x="59465" y="17261"/>
                  <a:pt x="59588" y="12581"/>
                  <a:pt x="57459" y="8097"/>
                </a:cubicBezTo>
                <a:cubicBezTo>
                  <a:pt x="55337" y="3621"/>
                  <a:pt x="50814" y="1"/>
                  <a:pt x="459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rot="2119308">
            <a:off x="-1316514" y="4562445"/>
            <a:ext cx="2399101" cy="1680066"/>
          </a:xfrm>
          <a:custGeom>
            <a:avLst/>
            <a:gdLst/>
            <a:ahLst/>
            <a:cxnLst/>
            <a:rect l="l" t="t" r="r" b="b"/>
            <a:pathLst>
              <a:path w="57282" h="40114" extrusionOk="0">
                <a:moveTo>
                  <a:pt x="17414" y="0"/>
                </a:moveTo>
                <a:cubicBezTo>
                  <a:pt x="12089" y="0"/>
                  <a:pt x="6682" y="2855"/>
                  <a:pt x="3853" y="7448"/>
                </a:cubicBezTo>
                <a:cubicBezTo>
                  <a:pt x="0" y="13711"/>
                  <a:pt x="945" y="22367"/>
                  <a:pt x="5601" y="28071"/>
                </a:cubicBezTo>
                <a:cubicBezTo>
                  <a:pt x="7429" y="30310"/>
                  <a:pt x="9932" y="32206"/>
                  <a:pt x="12802" y="32506"/>
                </a:cubicBezTo>
                <a:cubicBezTo>
                  <a:pt x="13127" y="32541"/>
                  <a:pt x="13456" y="32556"/>
                  <a:pt x="13789" y="32556"/>
                </a:cubicBezTo>
                <a:cubicBezTo>
                  <a:pt x="16275" y="32556"/>
                  <a:pt x="18957" y="31717"/>
                  <a:pt x="21311" y="31717"/>
                </a:cubicBezTo>
                <a:cubicBezTo>
                  <a:pt x="22782" y="31717"/>
                  <a:pt x="24125" y="32044"/>
                  <a:pt x="25212" y="33108"/>
                </a:cubicBezTo>
                <a:cubicBezTo>
                  <a:pt x="27169" y="35015"/>
                  <a:pt x="27224" y="38659"/>
                  <a:pt x="29721" y="39775"/>
                </a:cubicBezTo>
                <a:cubicBezTo>
                  <a:pt x="30307" y="40039"/>
                  <a:pt x="30949" y="40114"/>
                  <a:pt x="31594" y="40114"/>
                </a:cubicBezTo>
                <a:cubicBezTo>
                  <a:pt x="31866" y="40114"/>
                  <a:pt x="32138" y="40100"/>
                  <a:pt x="32407" y="40082"/>
                </a:cubicBezTo>
                <a:cubicBezTo>
                  <a:pt x="35640" y="39868"/>
                  <a:pt x="38965" y="38984"/>
                  <a:pt x="41351" y="36794"/>
                </a:cubicBezTo>
                <a:cubicBezTo>
                  <a:pt x="43148" y="35144"/>
                  <a:pt x="44246" y="32623"/>
                  <a:pt x="44062" y="30243"/>
                </a:cubicBezTo>
                <a:cubicBezTo>
                  <a:pt x="46706" y="27360"/>
                  <a:pt x="50295" y="25366"/>
                  <a:pt x="52840" y="22360"/>
                </a:cubicBezTo>
                <a:cubicBezTo>
                  <a:pt x="55969" y="18674"/>
                  <a:pt x="57282" y="13355"/>
                  <a:pt x="55674" y="8798"/>
                </a:cubicBezTo>
                <a:cubicBezTo>
                  <a:pt x="54157" y="4496"/>
                  <a:pt x="49859" y="1205"/>
                  <a:pt x="45332" y="1205"/>
                </a:cubicBezTo>
                <a:cubicBezTo>
                  <a:pt x="45063" y="1205"/>
                  <a:pt x="44793" y="1217"/>
                  <a:pt x="44522" y="1240"/>
                </a:cubicBezTo>
                <a:cubicBezTo>
                  <a:pt x="40165" y="1627"/>
                  <a:pt x="36222" y="4836"/>
                  <a:pt x="31970" y="4836"/>
                </a:cubicBezTo>
                <a:cubicBezTo>
                  <a:pt x="31565" y="4836"/>
                  <a:pt x="31157" y="4807"/>
                  <a:pt x="30745" y="4743"/>
                </a:cubicBezTo>
                <a:cubicBezTo>
                  <a:pt x="27942" y="4314"/>
                  <a:pt x="25647" y="2351"/>
                  <a:pt x="23059" y="1185"/>
                </a:cubicBezTo>
                <a:cubicBezTo>
                  <a:pt x="21273" y="377"/>
                  <a:pt x="19349" y="0"/>
                  <a:pt x="174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>
            <a:off x="-326377" y="-698016"/>
            <a:ext cx="1673829" cy="1206390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7" name="Google Shape;1247;p25"/>
          <p:cNvGrpSpPr/>
          <p:nvPr/>
        </p:nvGrpSpPr>
        <p:grpSpPr>
          <a:xfrm rot="5400000">
            <a:off x="-128913" y="4525600"/>
            <a:ext cx="935444" cy="800551"/>
            <a:chOff x="1889625" y="2786025"/>
            <a:chExt cx="201800" cy="172700"/>
          </a:xfrm>
        </p:grpSpPr>
        <p:sp>
          <p:nvSpPr>
            <p:cNvPr id="1248" name="Google Shape;1248;p25"/>
            <p:cNvSpPr/>
            <p:nvPr/>
          </p:nvSpPr>
          <p:spPr>
            <a:xfrm>
              <a:off x="1914175" y="2794575"/>
              <a:ext cx="39200" cy="37250"/>
            </a:xfrm>
            <a:custGeom>
              <a:avLst/>
              <a:gdLst/>
              <a:ahLst/>
              <a:cxnLst/>
              <a:rect l="l" t="t" r="r" b="b"/>
              <a:pathLst>
                <a:path w="1568" h="1490" extrusionOk="0">
                  <a:moveTo>
                    <a:pt x="1035" y="1"/>
                  </a:moveTo>
                  <a:cubicBezTo>
                    <a:pt x="1011" y="1"/>
                    <a:pt x="985" y="12"/>
                    <a:pt x="968" y="33"/>
                  </a:cubicBezTo>
                  <a:cubicBezTo>
                    <a:pt x="858" y="149"/>
                    <a:pt x="759" y="278"/>
                    <a:pt x="680" y="419"/>
                  </a:cubicBezTo>
                  <a:cubicBezTo>
                    <a:pt x="643" y="388"/>
                    <a:pt x="600" y="358"/>
                    <a:pt x="569" y="327"/>
                  </a:cubicBezTo>
                  <a:cubicBezTo>
                    <a:pt x="532" y="296"/>
                    <a:pt x="496" y="253"/>
                    <a:pt x="465" y="204"/>
                  </a:cubicBezTo>
                  <a:cubicBezTo>
                    <a:pt x="448" y="183"/>
                    <a:pt x="426" y="174"/>
                    <a:pt x="403" y="174"/>
                  </a:cubicBezTo>
                  <a:cubicBezTo>
                    <a:pt x="393" y="174"/>
                    <a:pt x="383" y="176"/>
                    <a:pt x="373" y="180"/>
                  </a:cubicBezTo>
                  <a:cubicBezTo>
                    <a:pt x="312" y="137"/>
                    <a:pt x="244" y="94"/>
                    <a:pt x="183" y="51"/>
                  </a:cubicBezTo>
                  <a:cubicBezTo>
                    <a:pt x="167" y="40"/>
                    <a:pt x="150" y="35"/>
                    <a:pt x="134" y="35"/>
                  </a:cubicBezTo>
                  <a:cubicBezTo>
                    <a:pt x="60" y="35"/>
                    <a:pt x="1" y="138"/>
                    <a:pt x="66" y="198"/>
                  </a:cubicBezTo>
                  <a:lnTo>
                    <a:pt x="220" y="345"/>
                  </a:lnTo>
                  <a:cubicBezTo>
                    <a:pt x="324" y="456"/>
                    <a:pt x="434" y="560"/>
                    <a:pt x="545" y="664"/>
                  </a:cubicBezTo>
                  <a:cubicBezTo>
                    <a:pt x="508" y="756"/>
                    <a:pt x="477" y="848"/>
                    <a:pt x="447" y="947"/>
                  </a:cubicBezTo>
                  <a:cubicBezTo>
                    <a:pt x="440" y="965"/>
                    <a:pt x="440" y="983"/>
                    <a:pt x="447" y="1002"/>
                  </a:cubicBezTo>
                  <a:cubicBezTo>
                    <a:pt x="434" y="1039"/>
                    <a:pt x="416" y="1082"/>
                    <a:pt x="404" y="1125"/>
                  </a:cubicBezTo>
                  <a:cubicBezTo>
                    <a:pt x="391" y="1143"/>
                    <a:pt x="398" y="1174"/>
                    <a:pt x="404" y="1192"/>
                  </a:cubicBezTo>
                  <a:lnTo>
                    <a:pt x="330" y="1345"/>
                  </a:lnTo>
                  <a:cubicBezTo>
                    <a:pt x="292" y="1422"/>
                    <a:pt x="356" y="1489"/>
                    <a:pt x="420" y="1489"/>
                  </a:cubicBezTo>
                  <a:cubicBezTo>
                    <a:pt x="448" y="1489"/>
                    <a:pt x="477" y="1476"/>
                    <a:pt x="496" y="1444"/>
                  </a:cubicBezTo>
                  <a:cubicBezTo>
                    <a:pt x="563" y="1315"/>
                    <a:pt x="631" y="1180"/>
                    <a:pt x="698" y="1051"/>
                  </a:cubicBezTo>
                  <a:cubicBezTo>
                    <a:pt x="735" y="1045"/>
                    <a:pt x="766" y="1020"/>
                    <a:pt x="778" y="990"/>
                  </a:cubicBezTo>
                  <a:cubicBezTo>
                    <a:pt x="784" y="971"/>
                    <a:pt x="790" y="953"/>
                    <a:pt x="796" y="941"/>
                  </a:cubicBezTo>
                  <a:cubicBezTo>
                    <a:pt x="974" y="1125"/>
                    <a:pt x="1177" y="1296"/>
                    <a:pt x="1391" y="1444"/>
                  </a:cubicBezTo>
                  <a:cubicBezTo>
                    <a:pt x="1406" y="1454"/>
                    <a:pt x="1422" y="1459"/>
                    <a:pt x="1437" y="1459"/>
                  </a:cubicBezTo>
                  <a:cubicBezTo>
                    <a:pt x="1508" y="1459"/>
                    <a:pt x="1567" y="1357"/>
                    <a:pt x="1502" y="1296"/>
                  </a:cubicBezTo>
                  <a:lnTo>
                    <a:pt x="1391" y="1180"/>
                  </a:lnTo>
                  <a:cubicBezTo>
                    <a:pt x="1404" y="1149"/>
                    <a:pt x="1391" y="1118"/>
                    <a:pt x="1367" y="1094"/>
                  </a:cubicBezTo>
                  <a:lnTo>
                    <a:pt x="1361" y="1088"/>
                  </a:lnTo>
                  <a:cubicBezTo>
                    <a:pt x="1361" y="1063"/>
                    <a:pt x="1348" y="1039"/>
                    <a:pt x="1330" y="1026"/>
                  </a:cubicBezTo>
                  <a:cubicBezTo>
                    <a:pt x="1226" y="904"/>
                    <a:pt x="1109" y="793"/>
                    <a:pt x="999" y="683"/>
                  </a:cubicBezTo>
                  <a:cubicBezTo>
                    <a:pt x="1078" y="548"/>
                    <a:pt x="1140" y="401"/>
                    <a:pt x="1170" y="241"/>
                  </a:cubicBezTo>
                  <a:cubicBezTo>
                    <a:pt x="1177" y="217"/>
                    <a:pt x="1170" y="186"/>
                    <a:pt x="1152" y="168"/>
                  </a:cubicBezTo>
                  <a:cubicBezTo>
                    <a:pt x="1177" y="106"/>
                    <a:pt x="1146" y="39"/>
                    <a:pt x="1085" y="20"/>
                  </a:cubicBezTo>
                  <a:cubicBezTo>
                    <a:pt x="1071" y="7"/>
                    <a:pt x="1053" y="1"/>
                    <a:pt x="1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1971000" y="2802050"/>
              <a:ext cx="40700" cy="34800"/>
            </a:xfrm>
            <a:custGeom>
              <a:avLst/>
              <a:gdLst/>
              <a:ahLst/>
              <a:cxnLst/>
              <a:rect l="l" t="t" r="r" b="b"/>
              <a:pathLst>
                <a:path w="1628" h="1392" extrusionOk="0">
                  <a:moveTo>
                    <a:pt x="1136" y="0"/>
                  </a:moveTo>
                  <a:cubicBezTo>
                    <a:pt x="1115" y="0"/>
                    <a:pt x="1094" y="7"/>
                    <a:pt x="1075" y="22"/>
                  </a:cubicBezTo>
                  <a:lnTo>
                    <a:pt x="1063" y="34"/>
                  </a:lnTo>
                  <a:cubicBezTo>
                    <a:pt x="1044" y="19"/>
                    <a:pt x="1022" y="13"/>
                    <a:pt x="1000" y="13"/>
                  </a:cubicBezTo>
                  <a:cubicBezTo>
                    <a:pt x="959" y="13"/>
                    <a:pt x="919" y="37"/>
                    <a:pt x="903" y="77"/>
                  </a:cubicBezTo>
                  <a:lnTo>
                    <a:pt x="897" y="96"/>
                  </a:lnTo>
                  <a:cubicBezTo>
                    <a:pt x="892" y="95"/>
                    <a:pt x="888" y="94"/>
                    <a:pt x="883" y="94"/>
                  </a:cubicBezTo>
                  <a:cubicBezTo>
                    <a:pt x="851" y="94"/>
                    <a:pt x="821" y="112"/>
                    <a:pt x="805" y="139"/>
                  </a:cubicBezTo>
                  <a:cubicBezTo>
                    <a:pt x="750" y="224"/>
                    <a:pt x="707" y="304"/>
                    <a:pt x="664" y="390"/>
                  </a:cubicBezTo>
                  <a:lnTo>
                    <a:pt x="302" y="132"/>
                  </a:lnTo>
                  <a:cubicBezTo>
                    <a:pt x="287" y="123"/>
                    <a:pt x="271" y="118"/>
                    <a:pt x="254" y="118"/>
                  </a:cubicBezTo>
                  <a:cubicBezTo>
                    <a:pt x="230" y="118"/>
                    <a:pt x="206" y="129"/>
                    <a:pt x="192" y="151"/>
                  </a:cubicBezTo>
                  <a:lnTo>
                    <a:pt x="173" y="139"/>
                  </a:lnTo>
                  <a:cubicBezTo>
                    <a:pt x="156" y="126"/>
                    <a:pt x="139" y="120"/>
                    <a:pt x="123" y="120"/>
                  </a:cubicBezTo>
                  <a:cubicBezTo>
                    <a:pt x="49" y="120"/>
                    <a:pt x="0" y="243"/>
                    <a:pt x="81" y="304"/>
                  </a:cubicBezTo>
                  <a:cubicBezTo>
                    <a:pt x="124" y="335"/>
                    <a:pt x="167" y="365"/>
                    <a:pt x="210" y="390"/>
                  </a:cubicBezTo>
                  <a:cubicBezTo>
                    <a:pt x="241" y="415"/>
                    <a:pt x="272" y="433"/>
                    <a:pt x="302" y="457"/>
                  </a:cubicBezTo>
                  <a:cubicBezTo>
                    <a:pt x="308" y="464"/>
                    <a:pt x="314" y="476"/>
                    <a:pt x="327" y="482"/>
                  </a:cubicBezTo>
                  <a:cubicBezTo>
                    <a:pt x="388" y="525"/>
                    <a:pt x="456" y="568"/>
                    <a:pt x="523" y="605"/>
                  </a:cubicBezTo>
                  <a:lnTo>
                    <a:pt x="560" y="629"/>
                  </a:lnTo>
                  <a:cubicBezTo>
                    <a:pt x="474" y="838"/>
                    <a:pt x="406" y="1053"/>
                    <a:pt x="357" y="1273"/>
                  </a:cubicBezTo>
                  <a:cubicBezTo>
                    <a:pt x="346" y="1344"/>
                    <a:pt x="407" y="1392"/>
                    <a:pt x="462" y="1392"/>
                  </a:cubicBezTo>
                  <a:cubicBezTo>
                    <a:pt x="498" y="1392"/>
                    <a:pt x="532" y="1371"/>
                    <a:pt x="541" y="1322"/>
                  </a:cubicBezTo>
                  <a:cubicBezTo>
                    <a:pt x="548" y="1298"/>
                    <a:pt x="554" y="1267"/>
                    <a:pt x="560" y="1243"/>
                  </a:cubicBezTo>
                  <a:cubicBezTo>
                    <a:pt x="581" y="1267"/>
                    <a:pt x="612" y="1282"/>
                    <a:pt x="642" y="1282"/>
                  </a:cubicBezTo>
                  <a:cubicBezTo>
                    <a:pt x="666" y="1282"/>
                    <a:pt x="689" y="1273"/>
                    <a:pt x="707" y="1255"/>
                  </a:cubicBezTo>
                  <a:lnTo>
                    <a:pt x="732" y="1230"/>
                  </a:lnTo>
                  <a:cubicBezTo>
                    <a:pt x="830" y="1132"/>
                    <a:pt x="909" y="1016"/>
                    <a:pt x="965" y="881"/>
                  </a:cubicBezTo>
                  <a:lnTo>
                    <a:pt x="1449" y="1187"/>
                  </a:lnTo>
                  <a:cubicBezTo>
                    <a:pt x="1469" y="1201"/>
                    <a:pt x="1488" y="1206"/>
                    <a:pt x="1506" y="1206"/>
                  </a:cubicBezTo>
                  <a:cubicBezTo>
                    <a:pt x="1585" y="1206"/>
                    <a:pt x="1628" y="1088"/>
                    <a:pt x="1547" y="1028"/>
                  </a:cubicBezTo>
                  <a:lnTo>
                    <a:pt x="1228" y="801"/>
                  </a:lnTo>
                  <a:cubicBezTo>
                    <a:pt x="1247" y="752"/>
                    <a:pt x="1222" y="691"/>
                    <a:pt x="1167" y="672"/>
                  </a:cubicBezTo>
                  <a:cubicBezTo>
                    <a:pt x="1124" y="660"/>
                    <a:pt x="1075" y="642"/>
                    <a:pt x="1032" y="623"/>
                  </a:cubicBezTo>
                  <a:cubicBezTo>
                    <a:pt x="1038" y="568"/>
                    <a:pt x="1038" y="519"/>
                    <a:pt x="1038" y="470"/>
                  </a:cubicBezTo>
                  <a:cubicBezTo>
                    <a:pt x="1051" y="408"/>
                    <a:pt x="1057" y="353"/>
                    <a:pt x="1069" y="292"/>
                  </a:cubicBezTo>
                  <a:cubicBezTo>
                    <a:pt x="1112" y="243"/>
                    <a:pt x="1155" y="200"/>
                    <a:pt x="1204" y="157"/>
                  </a:cubicBezTo>
                  <a:cubicBezTo>
                    <a:pt x="1282" y="94"/>
                    <a:pt x="1213" y="0"/>
                    <a:pt x="1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1944300" y="2842925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1132" y="0"/>
                  </a:moveTo>
                  <a:cubicBezTo>
                    <a:pt x="1111" y="0"/>
                    <a:pt x="1089" y="8"/>
                    <a:pt x="1070" y="25"/>
                  </a:cubicBezTo>
                  <a:lnTo>
                    <a:pt x="1063" y="31"/>
                  </a:lnTo>
                  <a:cubicBezTo>
                    <a:pt x="1042" y="18"/>
                    <a:pt x="1019" y="12"/>
                    <a:pt x="998" y="12"/>
                  </a:cubicBezTo>
                  <a:cubicBezTo>
                    <a:pt x="956" y="12"/>
                    <a:pt x="918" y="34"/>
                    <a:pt x="898" y="74"/>
                  </a:cubicBezTo>
                  <a:lnTo>
                    <a:pt x="892" y="98"/>
                  </a:lnTo>
                  <a:cubicBezTo>
                    <a:pt x="884" y="96"/>
                    <a:pt x="876" y="95"/>
                    <a:pt x="869" y="95"/>
                  </a:cubicBezTo>
                  <a:cubicBezTo>
                    <a:pt x="840" y="95"/>
                    <a:pt x="814" y="112"/>
                    <a:pt x="800" y="141"/>
                  </a:cubicBezTo>
                  <a:cubicBezTo>
                    <a:pt x="751" y="221"/>
                    <a:pt x="702" y="307"/>
                    <a:pt x="665" y="393"/>
                  </a:cubicBezTo>
                  <a:lnTo>
                    <a:pt x="303" y="141"/>
                  </a:lnTo>
                  <a:cubicBezTo>
                    <a:pt x="287" y="131"/>
                    <a:pt x="270" y="126"/>
                    <a:pt x="253" y="126"/>
                  </a:cubicBezTo>
                  <a:cubicBezTo>
                    <a:pt x="229" y="126"/>
                    <a:pt x="207" y="136"/>
                    <a:pt x="192" y="154"/>
                  </a:cubicBezTo>
                  <a:lnTo>
                    <a:pt x="174" y="147"/>
                  </a:lnTo>
                  <a:cubicBezTo>
                    <a:pt x="157" y="135"/>
                    <a:pt x="140" y="129"/>
                    <a:pt x="124" y="129"/>
                  </a:cubicBezTo>
                  <a:cubicBezTo>
                    <a:pt x="49" y="129"/>
                    <a:pt x="0" y="251"/>
                    <a:pt x="76" y="307"/>
                  </a:cubicBezTo>
                  <a:cubicBezTo>
                    <a:pt x="119" y="338"/>
                    <a:pt x="162" y="368"/>
                    <a:pt x="211" y="399"/>
                  </a:cubicBezTo>
                  <a:cubicBezTo>
                    <a:pt x="241" y="417"/>
                    <a:pt x="272" y="442"/>
                    <a:pt x="303" y="460"/>
                  </a:cubicBezTo>
                  <a:cubicBezTo>
                    <a:pt x="309" y="473"/>
                    <a:pt x="315" y="479"/>
                    <a:pt x="327" y="491"/>
                  </a:cubicBezTo>
                  <a:cubicBezTo>
                    <a:pt x="389" y="534"/>
                    <a:pt x="456" y="571"/>
                    <a:pt x="518" y="608"/>
                  </a:cubicBezTo>
                  <a:lnTo>
                    <a:pt x="554" y="632"/>
                  </a:lnTo>
                  <a:cubicBezTo>
                    <a:pt x="468" y="841"/>
                    <a:pt x="407" y="1055"/>
                    <a:pt x="358" y="1282"/>
                  </a:cubicBezTo>
                  <a:cubicBezTo>
                    <a:pt x="343" y="1352"/>
                    <a:pt x="404" y="1398"/>
                    <a:pt x="460" y="1398"/>
                  </a:cubicBezTo>
                  <a:cubicBezTo>
                    <a:pt x="497" y="1398"/>
                    <a:pt x="532" y="1378"/>
                    <a:pt x="542" y="1331"/>
                  </a:cubicBezTo>
                  <a:cubicBezTo>
                    <a:pt x="548" y="1301"/>
                    <a:pt x="554" y="1276"/>
                    <a:pt x="560" y="1245"/>
                  </a:cubicBezTo>
                  <a:cubicBezTo>
                    <a:pt x="578" y="1274"/>
                    <a:pt x="608" y="1288"/>
                    <a:pt x="638" y="1288"/>
                  </a:cubicBezTo>
                  <a:cubicBezTo>
                    <a:pt x="660" y="1288"/>
                    <a:pt x="683" y="1280"/>
                    <a:pt x="702" y="1264"/>
                  </a:cubicBezTo>
                  <a:lnTo>
                    <a:pt x="732" y="1233"/>
                  </a:lnTo>
                  <a:cubicBezTo>
                    <a:pt x="830" y="1135"/>
                    <a:pt x="910" y="1019"/>
                    <a:pt x="959" y="890"/>
                  </a:cubicBezTo>
                  <a:lnTo>
                    <a:pt x="1450" y="1196"/>
                  </a:lnTo>
                  <a:cubicBezTo>
                    <a:pt x="1467" y="1208"/>
                    <a:pt x="1485" y="1213"/>
                    <a:pt x="1501" y="1213"/>
                  </a:cubicBezTo>
                  <a:cubicBezTo>
                    <a:pt x="1580" y="1213"/>
                    <a:pt x="1630" y="1092"/>
                    <a:pt x="1548" y="1031"/>
                  </a:cubicBezTo>
                  <a:lnTo>
                    <a:pt x="1229" y="804"/>
                  </a:lnTo>
                  <a:cubicBezTo>
                    <a:pt x="1247" y="749"/>
                    <a:pt x="1217" y="693"/>
                    <a:pt x="1168" y="675"/>
                  </a:cubicBezTo>
                  <a:cubicBezTo>
                    <a:pt x="1119" y="657"/>
                    <a:pt x="1076" y="638"/>
                    <a:pt x="1027" y="620"/>
                  </a:cubicBezTo>
                  <a:cubicBezTo>
                    <a:pt x="1033" y="571"/>
                    <a:pt x="1033" y="516"/>
                    <a:pt x="1033" y="466"/>
                  </a:cubicBezTo>
                  <a:cubicBezTo>
                    <a:pt x="1045" y="411"/>
                    <a:pt x="1057" y="350"/>
                    <a:pt x="1063" y="289"/>
                  </a:cubicBezTo>
                  <a:cubicBezTo>
                    <a:pt x="1106" y="246"/>
                    <a:pt x="1155" y="197"/>
                    <a:pt x="1205" y="160"/>
                  </a:cubicBezTo>
                  <a:cubicBezTo>
                    <a:pt x="1277" y="97"/>
                    <a:pt x="1209" y="0"/>
                    <a:pt x="1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1968725" y="2875425"/>
              <a:ext cx="33200" cy="34675"/>
            </a:xfrm>
            <a:custGeom>
              <a:avLst/>
              <a:gdLst/>
              <a:ahLst/>
              <a:cxnLst/>
              <a:rect l="l" t="t" r="r" b="b"/>
              <a:pathLst>
                <a:path w="1328" h="1387" extrusionOk="0">
                  <a:moveTo>
                    <a:pt x="767" y="0"/>
                  </a:moveTo>
                  <a:cubicBezTo>
                    <a:pt x="763" y="0"/>
                    <a:pt x="759" y="0"/>
                    <a:pt x="755" y="1"/>
                  </a:cubicBezTo>
                  <a:cubicBezTo>
                    <a:pt x="602" y="44"/>
                    <a:pt x="577" y="222"/>
                    <a:pt x="547" y="369"/>
                  </a:cubicBezTo>
                  <a:cubicBezTo>
                    <a:pt x="540" y="418"/>
                    <a:pt x="528" y="467"/>
                    <a:pt x="522" y="516"/>
                  </a:cubicBezTo>
                  <a:lnTo>
                    <a:pt x="418" y="479"/>
                  </a:lnTo>
                  <a:lnTo>
                    <a:pt x="246" y="399"/>
                  </a:lnTo>
                  <a:cubicBezTo>
                    <a:pt x="275" y="325"/>
                    <a:pt x="223" y="251"/>
                    <a:pt x="152" y="251"/>
                  </a:cubicBezTo>
                  <a:cubicBezTo>
                    <a:pt x="146" y="251"/>
                    <a:pt x="141" y="251"/>
                    <a:pt x="136" y="252"/>
                  </a:cubicBezTo>
                  <a:cubicBezTo>
                    <a:pt x="7" y="283"/>
                    <a:pt x="1" y="375"/>
                    <a:pt x="44" y="461"/>
                  </a:cubicBezTo>
                  <a:cubicBezTo>
                    <a:pt x="37" y="491"/>
                    <a:pt x="62" y="522"/>
                    <a:pt x="93" y="534"/>
                  </a:cubicBezTo>
                  <a:cubicBezTo>
                    <a:pt x="105" y="547"/>
                    <a:pt x="117" y="559"/>
                    <a:pt x="129" y="571"/>
                  </a:cubicBezTo>
                  <a:cubicBezTo>
                    <a:pt x="221" y="639"/>
                    <a:pt x="320" y="700"/>
                    <a:pt x="430" y="755"/>
                  </a:cubicBezTo>
                  <a:cubicBezTo>
                    <a:pt x="448" y="767"/>
                    <a:pt x="467" y="780"/>
                    <a:pt x="485" y="792"/>
                  </a:cubicBezTo>
                  <a:cubicBezTo>
                    <a:pt x="473" y="841"/>
                    <a:pt x="461" y="896"/>
                    <a:pt x="455" y="945"/>
                  </a:cubicBezTo>
                  <a:cubicBezTo>
                    <a:pt x="448" y="976"/>
                    <a:pt x="455" y="1001"/>
                    <a:pt x="473" y="1025"/>
                  </a:cubicBezTo>
                  <a:lnTo>
                    <a:pt x="473" y="1178"/>
                  </a:lnTo>
                  <a:lnTo>
                    <a:pt x="442" y="1240"/>
                  </a:lnTo>
                  <a:cubicBezTo>
                    <a:pt x="413" y="1316"/>
                    <a:pt x="474" y="1386"/>
                    <a:pt x="534" y="1386"/>
                  </a:cubicBezTo>
                  <a:cubicBezTo>
                    <a:pt x="562" y="1386"/>
                    <a:pt x="589" y="1372"/>
                    <a:pt x="608" y="1338"/>
                  </a:cubicBezTo>
                  <a:cubicBezTo>
                    <a:pt x="663" y="1234"/>
                    <a:pt x="718" y="1129"/>
                    <a:pt x="761" y="1019"/>
                  </a:cubicBezTo>
                  <a:cubicBezTo>
                    <a:pt x="773" y="994"/>
                    <a:pt x="780" y="964"/>
                    <a:pt x="792" y="945"/>
                  </a:cubicBezTo>
                  <a:cubicBezTo>
                    <a:pt x="841" y="958"/>
                    <a:pt x="890" y="976"/>
                    <a:pt x="945" y="988"/>
                  </a:cubicBezTo>
                  <a:cubicBezTo>
                    <a:pt x="951" y="990"/>
                    <a:pt x="958" y="991"/>
                    <a:pt x="965" y="991"/>
                  </a:cubicBezTo>
                  <a:cubicBezTo>
                    <a:pt x="984" y="991"/>
                    <a:pt x="1005" y="984"/>
                    <a:pt x="1019" y="970"/>
                  </a:cubicBezTo>
                  <a:lnTo>
                    <a:pt x="1142" y="1025"/>
                  </a:lnTo>
                  <a:cubicBezTo>
                    <a:pt x="1158" y="1034"/>
                    <a:pt x="1174" y="1038"/>
                    <a:pt x="1189" y="1038"/>
                  </a:cubicBezTo>
                  <a:cubicBezTo>
                    <a:pt x="1275" y="1038"/>
                    <a:pt x="1328" y="906"/>
                    <a:pt x="1234" y="853"/>
                  </a:cubicBezTo>
                  <a:cubicBezTo>
                    <a:pt x="1111" y="780"/>
                    <a:pt x="988" y="718"/>
                    <a:pt x="866" y="657"/>
                  </a:cubicBezTo>
                  <a:lnTo>
                    <a:pt x="866" y="645"/>
                  </a:lnTo>
                  <a:cubicBezTo>
                    <a:pt x="902" y="479"/>
                    <a:pt x="921" y="301"/>
                    <a:pt x="921" y="130"/>
                  </a:cubicBezTo>
                  <a:cubicBezTo>
                    <a:pt x="909" y="54"/>
                    <a:pt x="842" y="0"/>
                    <a:pt x="7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2008150" y="2923900"/>
              <a:ext cx="33025" cy="34825"/>
            </a:xfrm>
            <a:custGeom>
              <a:avLst/>
              <a:gdLst/>
              <a:ahLst/>
              <a:cxnLst/>
              <a:rect l="l" t="t" r="r" b="b"/>
              <a:pathLst>
                <a:path w="1321" h="1393" extrusionOk="0">
                  <a:moveTo>
                    <a:pt x="794" y="0"/>
                  </a:moveTo>
                  <a:cubicBezTo>
                    <a:pt x="779" y="0"/>
                    <a:pt x="763" y="4"/>
                    <a:pt x="748" y="12"/>
                  </a:cubicBezTo>
                  <a:cubicBezTo>
                    <a:pt x="595" y="55"/>
                    <a:pt x="577" y="233"/>
                    <a:pt x="546" y="380"/>
                  </a:cubicBezTo>
                  <a:cubicBezTo>
                    <a:pt x="534" y="430"/>
                    <a:pt x="528" y="479"/>
                    <a:pt x="515" y="528"/>
                  </a:cubicBezTo>
                  <a:cubicBezTo>
                    <a:pt x="485" y="515"/>
                    <a:pt x="448" y="503"/>
                    <a:pt x="417" y="491"/>
                  </a:cubicBezTo>
                  <a:lnTo>
                    <a:pt x="239" y="411"/>
                  </a:lnTo>
                  <a:cubicBezTo>
                    <a:pt x="272" y="339"/>
                    <a:pt x="221" y="267"/>
                    <a:pt x="157" y="267"/>
                  </a:cubicBezTo>
                  <a:cubicBezTo>
                    <a:pt x="149" y="267"/>
                    <a:pt x="142" y="268"/>
                    <a:pt x="135" y="270"/>
                  </a:cubicBezTo>
                  <a:cubicBezTo>
                    <a:pt x="6" y="295"/>
                    <a:pt x="0" y="387"/>
                    <a:pt x="37" y="472"/>
                  </a:cubicBezTo>
                  <a:cubicBezTo>
                    <a:pt x="37" y="503"/>
                    <a:pt x="55" y="534"/>
                    <a:pt x="86" y="546"/>
                  </a:cubicBezTo>
                  <a:cubicBezTo>
                    <a:pt x="98" y="558"/>
                    <a:pt x="110" y="564"/>
                    <a:pt x="123" y="577"/>
                  </a:cubicBezTo>
                  <a:cubicBezTo>
                    <a:pt x="215" y="650"/>
                    <a:pt x="319" y="712"/>
                    <a:pt x="423" y="761"/>
                  </a:cubicBezTo>
                  <a:lnTo>
                    <a:pt x="479" y="798"/>
                  </a:lnTo>
                  <a:cubicBezTo>
                    <a:pt x="466" y="853"/>
                    <a:pt x="454" y="902"/>
                    <a:pt x="448" y="957"/>
                  </a:cubicBezTo>
                  <a:cubicBezTo>
                    <a:pt x="442" y="982"/>
                    <a:pt x="448" y="1012"/>
                    <a:pt x="466" y="1031"/>
                  </a:cubicBezTo>
                  <a:lnTo>
                    <a:pt x="466" y="1184"/>
                  </a:lnTo>
                  <a:cubicBezTo>
                    <a:pt x="454" y="1209"/>
                    <a:pt x="448" y="1227"/>
                    <a:pt x="442" y="1251"/>
                  </a:cubicBezTo>
                  <a:cubicBezTo>
                    <a:pt x="408" y="1323"/>
                    <a:pt x="467" y="1392"/>
                    <a:pt x="527" y="1392"/>
                  </a:cubicBezTo>
                  <a:cubicBezTo>
                    <a:pt x="555" y="1392"/>
                    <a:pt x="582" y="1378"/>
                    <a:pt x="601" y="1344"/>
                  </a:cubicBezTo>
                  <a:cubicBezTo>
                    <a:pt x="663" y="1239"/>
                    <a:pt x="712" y="1135"/>
                    <a:pt x="755" y="1025"/>
                  </a:cubicBezTo>
                  <a:cubicBezTo>
                    <a:pt x="767" y="1000"/>
                    <a:pt x="779" y="975"/>
                    <a:pt x="785" y="951"/>
                  </a:cubicBezTo>
                  <a:cubicBezTo>
                    <a:pt x="834" y="969"/>
                    <a:pt x="883" y="982"/>
                    <a:pt x="939" y="994"/>
                  </a:cubicBezTo>
                  <a:cubicBezTo>
                    <a:pt x="946" y="995"/>
                    <a:pt x="954" y="996"/>
                    <a:pt x="961" y="996"/>
                  </a:cubicBezTo>
                  <a:cubicBezTo>
                    <a:pt x="982" y="996"/>
                    <a:pt x="1000" y="989"/>
                    <a:pt x="1018" y="975"/>
                  </a:cubicBezTo>
                  <a:lnTo>
                    <a:pt x="1135" y="1031"/>
                  </a:lnTo>
                  <a:cubicBezTo>
                    <a:pt x="1152" y="1040"/>
                    <a:pt x="1168" y="1044"/>
                    <a:pt x="1183" y="1044"/>
                  </a:cubicBezTo>
                  <a:cubicBezTo>
                    <a:pt x="1269" y="1044"/>
                    <a:pt x="1321" y="917"/>
                    <a:pt x="1227" y="865"/>
                  </a:cubicBezTo>
                  <a:cubicBezTo>
                    <a:pt x="1110" y="791"/>
                    <a:pt x="988" y="730"/>
                    <a:pt x="865" y="669"/>
                  </a:cubicBezTo>
                  <a:lnTo>
                    <a:pt x="865" y="656"/>
                  </a:lnTo>
                  <a:cubicBezTo>
                    <a:pt x="896" y="491"/>
                    <a:pt x="914" y="313"/>
                    <a:pt x="914" y="141"/>
                  </a:cubicBezTo>
                  <a:cubicBezTo>
                    <a:pt x="914" y="117"/>
                    <a:pt x="902" y="92"/>
                    <a:pt x="883" y="74"/>
                  </a:cubicBezTo>
                  <a:cubicBezTo>
                    <a:pt x="874" y="29"/>
                    <a:pt x="836" y="0"/>
                    <a:pt x="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2008150" y="2841375"/>
              <a:ext cx="36900" cy="30275"/>
            </a:xfrm>
            <a:custGeom>
              <a:avLst/>
              <a:gdLst/>
              <a:ahLst/>
              <a:cxnLst/>
              <a:rect l="l" t="t" r="r" b="b"/>
              <a:pathLst>
                <a:path w="1476" h="1211" extrusionOk="0">
                  <a:moveTo>
                    <a:pt x="789" y="1"/>
                  </a:moveTo>
                  <a:cubicBezTo>
                    <a:pt x="767" y="1"/>
                    <a:pt x="744" y="8"/>
                    <a:pt x="724" y="25"/>
                  </a:cubicBezTo>
                  <a:cubicBezTo>
                    <a:pt x="720" y="24"/>
                    <a:pt x="715" y="24"/>
                    <a:pt x="710" y="24"/>
                  </a:cubicBezTo>
                  <a:cubicBezTo>
                    <a:pt x="689" y="24"/>
                    <a:pt x="665" y="35"/>
                    <a:pt x="650" y="50"/>
                  </a:cubicBezTo>
                  <a:cubicBezTo>
                    <a:pt x="546" y="173"/>
                    <a:pt x="466" y="308"/>
                    <a:pt x="411" y="455"/>
                  </a:cubicBezTo>
                  <a:lnTo>
                    <a:pt x="393" y="449"/>
                  </a:lnTo>
                  <a:cubicBezTo>
                    <a:pt x="331" y="400"/>
                    <a:pt x="270" y="351"/>
                    <a:pt x="209" y="295"/>
                  </a:cubicBezTo>
                  <a:cubicBezTo>
                    <a:pt x="189" y="280"/>
                    <a:pt x="168" y="273"/>
                    <a:pt x="148" y="273"/>
                  </a:cubicBezTo>
                  <a:cubicBezTo>
                    <a:pt x="70" y="273"/>
                    <a:pt x="1" y="367"/>
                    <a:pt x="74" y="430"/>
                  </a:cubicBezTo>
                  <a:lnTo>
                    <a:pt x="141" y="486"/>
                  </a:lnTo>
                  <a:cubicBezTo>
                    <a:pt x="141" y="522"/>
                    <a:pt x="160" y="553"/>
                    <a:pt x="190" y="565"/>
                  </a:cubicBezTo>
                  <a:cubicBezTo>
                    <a:pt x="245" y="596"/>
                    <a:pt x="301" y="627"/>
                    <a:pt x="356" y="657"/>
                  </a:cubicBezTo>
                  <a:cubicBezTo>
                    <a:pt x="337" y="755"/>
                    <a:pt x="325" y="847"/>
                    <a:pt x="331" y="946"/>
                  </a:cubicBezTo>
                  <a:cubicBezTo>
                    <a:pt x="325" y="964"/>
                    <a:pt x="313" y="982"/>
                    <a:pt x="307" y="1007"/>
                  </a:cubicBezTo>
                  <a:cubicBezTo>
                    <a:pt x="282" y="1050"/>
                    <a:pt x="301" y="1105"/>
                    <a:pt x="344" y="1136"/>
                  </a:cubicBezTo>
                  <a:lnTo>
                    <a:pt x="350" y="1142"/>
                  </a:lnTo>
                  <a:cubicBezTo>
                    <a:pt x="364" y="1187"/>
                    <a:pt x="403" y="1210"/>
                    <a:pt x="442" y="1210"/>
                  </a:cubicBezTo>
                  <a:cubicBezTo>
                    <a:pt x="472" y="1210"/>
                    <a:pt x="503" y="1196"/>
                    <a:pt x="521" y="1166"/>
                  </a:cubicBezTo>
                  <a:cubicBezTo>
                    <a:pt x="546" y="1123"/>
                    <a:pt x="564" y="1081"/>
                    <a:pt x="583" y="1031"/>
                  </a:cubicBezTo>
                  <a:cubicBezTo>
                    <a:pt x="632" y="989"/>
                    <a:pt x="681" y="939"/>
                    <a:pt x="718" y="878"/>
                  </a:cubicBezTo>
                  <a:cubicBezTo>
                    <a:pt x="847" y="952"/>
                    <a:pt x="988" y="1019"/>
                    <a:pt x="1129" y="1074"/>
                  </a:cubicBezTo>
                  <a:cubicBezTo>
                    <a:pt x="1137" y="1078"/>
                    <a:pt x="1146" y="1080"/>
                    <a:pt x="1156" y="1080"/>
                  </a:cubicBezTo>
                  <a:cubicBezTo>
                    <a:pt x="1192" y="1080"/>
                    <a:pt x="1228" y="1052"/>
                    <a:pt x="1233" y="1013"/>
                  </a:cubicBezTo>
                  <a:lnTo>
                    <a:pt x="1350" y="1025"/>
                  </a:lnTo>
                  <a:cubicBezTo>
                    <a:pt x="1353" y="1026"/>
                    <a:pt x="1357" y="1026"/>
                    <a:pt x="1361" y="1026"/>
                  </a:cubicBezTo>
                  <a:cubicBezTo>
                    <a:pt x="1461" y="1026"/>
                    <a:pt x="1475" y="865"/>
                    <a:pt x="1380" y="841"/>
                  </a:cubicBezTo>
                  <a:cubicBezTo>
                    <a:pt x="1190" y="798"/>
                    <a:pt x="1000" y="737"/>
                    <a:pt x="822" y="670"/>
                  </a:cubicBezTo>
                  <a:cubicBezTo>
                    <a:pt x="853" y="571"/>
                    <a:pt x="865" y="467"/>
                    <a:pt x="865" y="363"/>
                  </a:cubicBezTo>
                  <a:cubicBezTo>
                    <a:pt x="871" y="344"/>
                    <a:pt x="877" y="332"/>
                    <a:pt x="890" y="320"/>
                  </a:cubicBezTo>
                  <a:cubicBezTo>
                    <a:pt x="920" y="277"/>
                    <a:pt x="908" y="222"/>
                    <a:pt x="865" y="197"/>
                  </a:cubicBezTo>
                  <a:lnTo>
                    <a:pt x="883" y="117"/>
                  </a:lnTo>
                  <a:cubicBezTo>
                    <a:pt x="897" y="51"/>
                    <a:pt x="846" y="1"/>
                    <a:pt x="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2022450" y="2786025"/>
              <a:ext cx="34950" cy="28350"/>
            </a:xfrm>
            <a:custGeom>
              <a:avLst/>
              <a:gdLst/>
              <a:ahLst/>
              <a:cxnLst/>
              <a:rect l="l" t="t" r="r" b="b"/>
              <a:pathLst>
                <a:path w="1398" h="1134" extrusionOk="0">
                  <a:moveTo>
                    <a:pt x="944" y="1"/>
                  </a:moveTo>
                  <a:cubicBezTo>
                    <a:pt x="923" y="1"/>
                    <a:pt x="902" y="8"/>
                    <a:pt x="882" y="25"/>
                  </a:cubicBezTo>
                  <a:cubicBezTo>
                    <a:pt x="735" y="142"/>
                    <a:pt x="612" y="289"/>
                    <a:pt x="520" y="454"/>
                  </a:cubicBezTo>
                  <a:lnTo>
                    <a:pt x="250" y="270"/>
                  </a:lnTo>
                  <a:cubicBezTo>
                    <a:pt x="233" y="257"/>
                    <a:pt x="214" y="250"/>
                    <a:pt x="196" y="250"/>
                  </a:cubicBezTo>
                  <a:cubicBezTo>
                    <a:pt x="174" y="250"/>
                    <a:pt x="153" y="260"/>
                    <a:pt x="140" y="277"/>
                  </a:cubicBezTo>
                  <a:cubicBezTo>
                    <a:pt x="129" y="273"/>
                    <a:pt x="120" y="271"/>
                    <a:pt x="110" y="271"/>
                  </a:cubicBezTo>
                  <a:cubicBezTo>
                    <a:pt x="33" y="271"/>
                    <a:pt x="1" y="399"/>
                    <a:pt x="72" y="454"/>
                  </a:cubicBezTo>
                  <a:cubicBezTo>
                    <a:pt x="183" y="528"/>
                    <a:pt x="299" y="602"/>
                    <a:pt x="422" y="663"/>
                  </a:cubicBezTo>
                  <a:cubicBezTo>
                    <a:pt x="379" y="786"/>
                    <a:pt x="348" y="908"/>
                    <a:pt x="330" y="1037"/>
                  </a:cubicBezTo>
                  <a:cubicBezTo>
                    <a:pt x="324" y="1086"/>
                    <a:pt x="360" y="1129"/>
                    <a:pt x="410" y="1129"/>
                  </a:cubicBezTo>
                  <a:cubicBezTo>
                    <a:pt x="420" y="1132"/>
                    <a:pt x="431" y="1134"/>
                    <a:pt x="441" y="1134"/>
                  </a:cubicBezTo>
                  <a:cubicBezTo>
                    <a:pt x="473" y="1134"/>
                    <a:pt x="502" y="1120"/>
                    <a:pt x="520" y="1092"/>
                  </a:cubicBezTo>
                  <a:cubicBezTo>
                    <a:pt x="575" y="1000"/>
                    <a:pt x="630" y="908"/>
                    <a:pt x="679" y="810"/>
                  </a:cubicBezTo>
                  <a:cubicBezTo>
                    <a:pt x="686" y="810"/>
                    <a:pt x="686" y="804"/>
                    <a:pt x="686" y="804"/>
                  </a:cubicBezTo>
                  <a:lnTo>
                    <a:pt x="931" y="976"/>
                  </a:lnTo>
                  <a:cubicBezTo>
                    <a:pt x="945" y="983"/>
                    <a:pt x="959" y="987"/>
                    <a:pt x="973" y="987"/>
                  </a:cubicBezTo>
                  <a:cubicBezTo>
                    <a:pt x="1016" y="987"/>
                    <a:pt x="1058" y="955"/>
                    <a:pt x="1072" y="908"/>
                  </a:cubicBezTo>
                  <a:cubicBezTo>
                    <a:pt x="1121" y="921"/>
                    <a:pt x="1176" y="939"/>
                    <a:pt x="1232" y="945"/>
                  </a:cubicBezTo>
                  <a:cubicBezTo>
                    <a:pt x="1238" y="947"/>
                    <a:pt x="1244" y="947"/>
                    <a:pt x="1251" y="947"/>
                  </a:cubicBezTo>
                  <a:cubicBezTo>
                    <a:pt x="1329" y="947"/>
                    <a:pt x="1397" y="848"/>
                    <a:pt x="1324" y="792"/>
                  </a:cubicBezTo>
                  <a:lnTo>
                    <a:pt x="1274" y="743"/>
                  </a:lnTo>
                  <a:cubicBezTo>
                    <a:pt x="1257" y="729"/>
                    <a:pt x="1234" y="721"/>
                    <a:pt x="1211" y="721"/>
                  </a:cubicBezTo>
                  <a:cubicBezTo>
                    <a:pt x="1193" y="721"/>
                    <a:pt x="1174" y="726"/>
                    <a:pt x="1158" y="737"/>
                  </a:cubicBezTo>
                  <a:cubicBezTo>
                    <a:pt x="1029" y="706"/>
                    <a:pt x="906" y="669"/>
                    <a:pt x="784" y="620"/>
                  </a:cubicBezTo>
                  <a:cubicBezTo>
                    <a:pt x="845" y="491"/>
                    <a:pt x="900" y="362"/>
                    <a:pt x="943" y="227"/>
                  </a:cubicBezTo>
                  <a:cubicBezTo>
                    <a:pt x="943" y="227"/>
                    <a:pt x="943" y="221"/>
                    <a:pt x="943" y="221"/>
                  </a:cubicBezTo>
                  <a:cubicBezTo>
                    <a:pt x="968" y="203"/>
                    <a:pt x="986" y="178"/>
                    <a:pt x="1017" y="160"/>
                  </a:cubicBezTo>
                  <a:cubicBezTo>
                    <a:pt x="1089" y="97"/>
                    <a:pt x="1021" y="1"/>
                    <a:pt x="9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1916875" y="2874250"/>
              <a:ext cx="33975" cy="32575"/>
            </a:xfrm>
            <a:custGeom>
              <a:avLst/>
              <a:gdLst/>
              <a:ahLst/>
              <a:cxnLst/>
              <a:rect l="l" t="t" r="r" b="b"/>
              <a:pathLst>
                <a:path w="1359" h="1303" extrusionOk="0">
                  <a:moveTo>
                    <a:pt x="925" y="0"/>
                  </a:moveTo>
                  <a:cubicBezTo>
                    <a:pt x="891" y="0"/>
                    <a:pt x="859" y="18"/>
                    <a:pt x="848" y="60"/>
                  </a:cubicBezTo>
                  <a:cubicBezTo>
                    <a:pt x="836" y="54"/>
                    <a:pt x="823" y="51"/>
                    <a:pt x="811" y="51"/>
                  </a:cubicBezTo>
                  <a:cubicBezTo>
                    <a:pt x="770" y="51"/>
                    <a:pt x="728" y="79"/>
                    <a:pt x="719" y="121"/>
                  </a:cubicBezTo>
                  <a:cubicBezTo>
                    <a:pt x="694" y="262"/>
                    <a:pt x="658" y="403"/>
                    <a:pt x="621" y="538"/>
                  </a:cubicBezTo>
                  <a:cubicBezTo>
                    <a:pt x="510" y="471"/>
                    <a:pt x="406" y="403"/>
                    <a:pt x="302" y="330"/>
                  </a:cubicBezTo>
                  <a:lnTo>
                    <a:pt x="247" y="287"/>
                  </a:lnTo>
                  <a:cubicBezTo>
                    <a:pt x="240" y="281"/>
                    <a:pt x="234" y="281"/>
                    <a:pt x="228" y="275"/>
                  </a:cubicBezTo>
                  <a:lnTo>
                    <a:pt x="179" y="244"/>
                  </a:lnTo>
                  <a:cubicBezTo>
                    <a:pt x="161" y="231"/>
                    <a:pt x="143" y="226"/>
                    <a:pt x="126" y="226"/>
                  </a:cubicBezTo>
                  <a:cubicBezTo>
                    <a:pt x="48" y="226"/>
                    <a:pt x="0" y="348"/>
                    <a:pt x="81" y="403"/>
                  </a:cubicBezTo>
                  <a:lnTo>
                    <a:pt x="136" y="440"/>
                  </a:lnTo>
                  <a:lnTo>
                    <a:pt x="142" y="453"/>
                  </a:lnTo>
                  <a:cubicBezTo>
                    <a:pt x="124" y="459"/>
                    <a:pt x="112" y="465"/>
                    <a:pt x="99" y="477"/>
                  </a:cubicBezTo>
                  <a:cubicBezTo>
                    <a:pt x="26" y="520"/>
                    <a:pt x="44" y="624"/>
                    <a:pt x="118" y="649"/>
                  </a:cubicBezTo>
                  <a:lnTo>
                    <a:pt x="523" y="821"/>
                  </a:lnTo>
                  <a:cubicBezTo>
                    <a:pt x="480" y="931"/>
                    <a:pt x="431" y="1048"/>
                    <a:pt x="369" y="1158"/>
                  </a:cubicBezTo>
                  <a:cubicBezTo>
                    <a:pt x="337" y="1222"/>
                    <a:pt x="397" y="1302"/>
                    <a:pt x="459" y="1302"/>
                  </a:cubicBezTo>
                  <a:cubicBezTo>
                    <a:pt x="481" y="1302"/>
                    <a:pt x="504" y="1292"/>
                    <a:pt x="523" y="1268"/>
                  </a:cubicBezTo>
                  <a:cubicBezTo>
                    <a:pt x="523" y="1262"/>
                    <a:pt x="529" y="1256"/>
                    <a:pt x="535" y="1250"/>
                  </a:cubicBezTo>
                  <a:lnTo>
                    <a:pt x="584" y="1183"/>
                  </a:lnTo>
                  <a:cubicBezTo>
                    <a:pt x="603" y="1203"/>
                    <a:pt x="627" y="1213"/>
                    <a:pt x="652" y="1213"/>
                  </a:cubicBezTo>
                  <a:cubicBezTo>
                    <a:pt x="693" y="1213"/>
                    <a:pt x="734" y="1188"/>
                    <a:pt x="750" y="1146"/>
                  </a:cubicBezTo>
                  <a:cubicBezTo>
                    <a:pt x="768" y="1078"/>
                    <a:pt x="786" y="1005"/>
                    <a:pt x="799" y="937"/>
                  </a:cubicBezTo>
                  <a:lnTo>
                    <a:pt x="835" y="949"/>
                  </a:lnTo>
                  <a:lnTo>
                    <a:pt x="1081" y="1133"/>
                  </a:lnTo>
                  <a:cubicBezTo>
                    <a:pt x="1094" y="1145"/>
                    <a:pt x="1111" y="1150"/>
                    <a:pt x="1128" y="1150"/>
                  </a:cubicBezTo>
                  <a:cubicBezTo>
                    <a:pt x="1157" y="1150"/>
                    <a:pt x="1186" y="1134"/>
                    <a:pt x="1197" y="1103"/>
                  </a:cubicBezTo>
                  <a:cubicBezTo>
                    <a:pt x="1209" y="1108"/>
                    <a:pt x="1220" y="1110"/>
                    <a:pt x="1231" y="1110"/>
                  </a:cubicBezTo>
                  <a:cubicBezTo>
                    <a:pt x="1315" y="1110"/>
                    <a:pt x="1359" y="975"/>
                    <a:pt x="1277" y="931"/>
                  </a:cubicBezTo>
                  <a:cubicBezTo>
                    <a:pt x="1136" y="857"/>
                    <a:pt x="1001" y="778"/>
                    <a:pt x="866" y="692"/>
                  </a:cubicBezTo>
                  <a:cubicBezTo>
                    <a:pt x="946" y="508"/>
                    <a:pt x="1001" y="318"/>
                    <a:pt x="1032" y="121"/>
                  </a:cubicBezTo>
                  <a:cubicBezTo>
                    <a:pt x="1043" y="49"/>
                    <a:pt x="981" y="0"/>
                    <a:pt x="9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2036525" y="2890100"/>
              <a:ext cx="31900" cy="30825"/>
            </a:xfrm>
            <a:custGeom>
              <a:avLst/>
              <a:gdLst/>
              <a:ahLst/>
              <a:cxnLst/>
              <a:rect l="l" t="t" r="r" b="b"/>
              <a:pathLst>
                <a:path w="1276" h="1233" extrusionOk="0">
                  <a:moveTo>
                    <a:pt x="721" y="1"/>
                  </a:moveTo>
                  <a:cubicBezTo>
                    <a:pt x="694" y="1"/>
                    <a:pt x="668" y="14"/>
                    <a:pt x="650" y="46"/>
                  </a:cubicBezTo>
                  <a:cubicBezTo>
                    <a:pt x="570" y="205"/>
                    <a:pt x="503" y="377"/>
                    <a:pt x="454" y="555"/>
                  </a:cubicBezTo>
                  <a:cubicBezTo>
                    <a:pt x="368" y="487"/>
                    <a:pt x="288" y="426"/>
                    <a:pt x="202" y="352"/>
                  </a:cubicBezTo>
                  <a:cubicBezTo>
                    <a:pt x="186" y="339"/>
                    <a:pt x="168" y="333"/>
                    <a:pt x="149" y="333"/>
                  </a:cubicBezTo>
                  <a:cubicBezTo>
                    <a:pt x="75" y="333"/>
                    <a:pt x="0" y="424"/>
                    <a:pt x="74" y="487"/>
                  </a:cubicBezTo>
                  <a:lnTo>
                    <a:pt x="129" y="530"/>
                  </a:lnTo>
                  <a:cubicBezTo>
                    <a:pt x="92" y="573"/>
                    <a:pt x="104" y="641"/>
                    <a:pt x="153" y="665"/>
                  </a:cubicBezTo>
                  <a:cubicBezTo>
                    <a:pt x="239" y="702"/>
                    <a:pt x="319" y="739"/>
                    <a:pt x="399" y="782"/>
                  </a:cubicBezTo>
                  <a:cubicBezTo>
                    <a:pt x="392" y="806"/>
                    <a:pt x="386" y="825"/>
                    <a:pt x="386" y="849"/>
                  </a:cubicBezTo>
                  <a:lnTo>
                    <a:pt x="362" y="910"/>
                  </a:lnTo>
                  <a:cubicBezTo>
                    <a:pt x="362" y="910"/>
                    <a:pt x="362" y="910"/>
                    <a:pt x="362" y="917"/>
                  </a:cubicBezTo>
                  <a:cubicBezTo>
                    <a:pt x="331" y="972"/>
                    <a:pt x="300" y="1027"/>
                    <a:pt x="270" y="1082"/>
                  </a:cubicBezTo>
                  <a:cubicBezTo>
                    <a:pt x="235" y="1151"/>
                    <a:pt x="288" y="1225"/>
                    <a:pt x="355" y="1225"/>
                  </a:cubicBezTo>
                  <a:cubicBezTo>
                    <a:pt x="371" y="1225"/>
                    <a:pt x="388" y="1221"/>
                    <a:pt x="405" y="1211"/>
                  </a:cubicBezTo>
                  <a:cubicBezTo>
                    <a:pt x="422" y="1226"/>
                    <a:pt x="442" y="1232"/>
                    <a:pt x="461" y="1232"/>
                  </a:cubicBezTo>
                  <a:cubicBezTo>
                    <a:pt x="490" y="1232"/>
                    <a:pt x="519" y="1216"/>
                    <a:pt x="534" y="1186"/>
                  </a:cubicBezTo>
                  <a:cubicBezTo>
                    <a:pt x="577" y="1094"/>
                    <a:pt x="613" y="1002"/>
                    <a:pt x="650" y="904"/>
                  </a:cubicBezTo>
                  <a:lnTo>
                    <a:pt x="656" y="910"/>
                  </a:lnTo>
                  <a:cubicBezTo>
                    <a:pt x="761" y="972"/>
                    <a:pt x="865" y="1027"/>
                    <a:pt x="969" y="1076"/>
                  </a:cubicBezTo>
                  <a:cubicBezTo>
                    <a:pt x="982" y="1083"/>
                    <a:pt x="996" y="1086"/>
                    <a:pt x="1010" y="1086"/>
                  </a:cubicBezTo>
                  <a:cubicBezTo>
                    <a:pt x="1048" y="1086"/>
                    <a:pt x="1086" y="1063"/>
                    <a:pt x="1104" y="1027"/>
                  </a:cubicBezTo>
                  <a:lnTo>
                    <a:pt x="1147" y="1039"/>
                  </a:lnTo>
                  <a:cubicBezTo>
                    <a:pt x="1239" y="1033"/>
                    <a:pt x="1276" y="910"/>
                    <a:pt x="1196" y="861"/>
                  </a:cubicBezTo>
                  <a:lnTo>
                    <a:pt x="724" y="690"/>
                  </a:lnTo>
                  <a:cubicBezTo>
                    <a:pt x="767" y="561"/>
                    <a:pt x="803" y="438"/>
                    <a:pt x="834" y="303"/>
                  </a:cubicBezTo>
                  <a:cubicBezTo>
                    <a:pt x="846" y="272"/>
                    <a:pt x="834" y="236"/>
                    <a:pt x="810" y="211"/>
                  </a:cubicBezTo>
                  <a:cubicBezTo>
                    <a:pt x="816" y="180"/>
                    <a:pt x="822" y="156"/>
                    <a:pt x="822" y="125"/>
                  </a:cubicBezTo>
                  <a:cubicBezTo>
                    <a:pt x="834" y="59"/>
                    <a:pt x="776" y="1"/>
                    <a:pt x="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2055800" y="2824550"/>
              <a:ext cx="35625" cy="35400"/>
            </a:xfrm>
            <a:custGeom>
              <a:avLst/>
              <a:gdLst/>
              <a:ahLst/>
              <a:cxnLst/>
              <a:rect l="l" t="t" r="r" b="b"/>
              <a:pathLst>
                <a:path w="1425" h="1416" extrusionOk="0">
                  <a:moveTo>
                    <a:pt x="1014" y="0"/>
                  </a:moveTo>
                  <a:cubicBezTo>
                    <a:pt x="993" y="0"/>
                    <a:pt x="972" y="7"/>
                    <a:pt x="953" y="24"/>
                  </a:cubicBezTo>
                  <a:cubicBezTo>
                    <a:pt x="944" y="22"/>
                    <a:pt x="936" y="21"/>
                    <a:pt x="927" y="21"/>
                  </a:cubicBezTo>
                  <a:cubicBezTo>
                    <a:pt x="886" y="21"/>
                    <a:pt x="846" y="44"/>
                    <a:pt x="836" y="85"/>
                  </a:cubicBezTo>
                  <a:cubicBezTo>
                    <a:pt x="769" y="238"/>
                    <a:pt x="713" y="398"/>
                    <a:pt x="658" y="551"/>
                  </a:cubicBezTo>
                  <a:cubicBezTo>
                    <a:pt x="499" y="490"/>
                    <a:pt x="339" y="410"/>
                    <a:pt x="186" y="324"/>
                  </a:cubicBezTo>
                  <a:cubicBezTo>
                    <a:pt x="170" y="315"/>
                    <a:pt x="154" y="311"/>
                    <a:pt x="139" y="311"/>
                  </a:cubicBezTo>
                  <a:cubicBezTo>
                    <a:pt x="57" y="311"/>
                    <a:pt x="0" y="438"/>
                    <a:pt x="94" y="490"/>
                  </a:cubicBezTo>
                  <a:cubicBezTo>
                    <a:pt x="247" y="576"/>
                    <a:pt x="413" y="656"/>
                    <a:pt x="585" y="723"/>
                  </a:cubicBezTo>
                  <a:cubicBezTo>
                    <a:pt x="493" y="907"/>
                    <a:pt x="413" y="1085"/>
                    <a:pt x="333" y="1269"/>
                  </a:cubicBezTo>
                  <a:cubicBezTo>
                    <a:pt x="287" y="1345"/>
                    <a:pt x="351" y="1415"/>
                    <a:pt x="416" y="1415"/>
                  </a:cubicBezTo>
                  <a:cubicBezTo>
                    <a:pt x="445" y="1415"/>
                    <a:pt x="474" y="1401"/>
                    <a:pt x="493" y="1367"/>
                  </a:cubicBezTo>
                  <a:cubicBezTo>
                    <a:pt x="535" y="1312"/>
                    <a:pt x="572" y="1251"/>
                    <a:pt x="603" y="1195"/>
                  </a:cubicBezTo>
                  <a:cubicBezTo>
                    <a:pt x="640" y="1189"/>
                    <a:pt x="670" y="1165"/>
                    <a:pt x="683" y="1128"/>
                  </a:cubicBezTo>
                  <a:cubicBezTo>
                    <a:pt x="726" y="1030"/>
                    <a:pt x="756" y="925"/>
                    <a:pt x="793" y="821"/>
                  </a:cubicBezTo>
                  <a:cubicBezTo>
                    <a:pt x="799" y="821"/>
                    <a:pt x="799" y="815"/>
                    <a:pt x="805" y="809"/>
                  </a:cubicBezTo>
                  <a:cubicBezTo>
                    <a:pt x="848" y="821"/>
                    <a:pt x="891" y="833"/>
                    <a:pt x="934" y="846"/>
                  </a:cubicBezTo>
                  <a:cubicBezTo>
                    <a:pt x="989" y="864"/>
                    <a:pt x="1192" y="882"/>
                    <a:pt x="1229" y="925"/>
                  </a:cubicBezTo>
                  <a:cubicBezTo>
                    <a:pt x="1248" y="948"/>
                    <a:pt x="1270" y="957"/>
                    <a:pt x="1292" y="957"/>
                  </a:cubicBezTo>
                  <a:cubicBezTo>
                    <a:pt x="1361" y="957"/>
                    <a:pt x="1424" y="865"/>
                    <a:pt x="1364" y="790"/>
                  </a:cubicBezTo>
                  <a:cubicBezTo>
                    <a:pt x="1272" y="686"/>
                    <a:pt x="1008" y="674"/>
                    <a:pt x="879" y="631"/>
                  </a:cubicBezTo>
                  <a:cubicBezTo>
                    <a:pt x="904" y="563"/>
                    <a:pt x="922" y="496"/>
                    <a:pt x="946" y="422"/>
                  </a:cubicBezTo>
                  <a:cubicBezTo>
                    <a:pt x="996" y="330"/>
                    <a:pt x="1045" y="232"/>
                    <a:pt x="1100" y="140"/>
                  </a:cubicBezTo>
                  <a:cubicBezTo>
                    <a:pt x="1137" y="70"/>
                    <a:pt x="1079" y="0"/>
                    <a:pt x="1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1889625" y="2834975"/>
              <a:ext cx="32950" cy="32975"/>
            </a:xfrm>
            <a:custGeom>
              <a:avLst/>
              <a:gdLst/>
              <a:ahLst/>
              <a:cxnLst/>
              <a:rect l="l" t="t" r="r" b="b"/>
              <a:pathLst>
                <a:path w="1318" h="1319" extrusionOk="0">
                  <a:moveTo>
                    <a:pt x="677" y="0"/>
                  </a:moveTo>
                  <a:cubicBezTo>
                    <a:pt x="639" y="0"/>
                    <a:pt x="604" y="20"/>
                    <a:pt x="594" y="67"/>
                  </a:cubicBezTo>
                  <a:cubicBezTo>
                    <a:pt x="564" y="220"/>
                    <a:pt x="545" y="373"/>
                    <a:pt x="545" y="533"/>
                  </a:cubicBezTo>
                  <a:cubicBezTo>
                    <a:pt x="466" y="484"/>
                    <a:pt x="392" y="429"/>
                    <a:pt x="324" y="367"/>
                  </a:cubicBezTo>
                  <a:cubicBezTo>
                    <a:pt x="306" y="351"/>
                    <a:pt x="283" y="344"/>
                    <a:pt x="260" y="344"/>
                  </a:cubicBezTo>
                  <a:cubicBezTo>
                    <a:pt x="223" y="344"/>
                    <a:pt x="186" y="364"/>
                    <a:pt x="171" y="398"/>
                  </a:cubicBezTo>
                  <a:lnTo>
                    <a:pt x="153" y="392"/>
                  </a:lnTo>
                  <a:cubicBezTo>
                    <a:pt x="143" y="389"/>
                    <a:pt x="134" y="387"/>
                    <a:pt x="125" y="387"/>
                  </a:cubicBezTo>
                  <a:cubicBezTo>
                    <a:pt x="48" y="387"/>
                    <a:pt x="0" y="496"/>
                    <a:pt x="61" y="551"/>
                  </a:cubicBezTo>
                  <a:cubicBezTo>
                    <a:pt x="196" y="674"/>
                    <a:pt x="349" y="778"/>
                    <a:pt x="515" y="852"/>
                  </a:cubicBezTo>
                  <a:cubicBezTo>
                    <a:pt x="502" y="975"/>
                    <a:pt x="502" y="1103"/>
                    <a:pt x="515" y="1226"/>
                  </a:cubicBezTo>
                  <a:cubicBezTo>
                    <a:pt x="521" y="1287"/>
                    <a:pt x="571" y="1318"/>
                    <a:pt x="619" y="1318"/>
                  </a:cubicBezTo>
                  <a:cubicBezTo>
                    <a:pt x="666" y="1318"/>
                    <a:pt x="711" y="1287"/>
                    <a:pt x="705" y="1226"/>
                  </a:cubicBezTo>
                  <a:cubicBezTo>
                    <a:pt x="705" y="1226"/>
                    <a:pt x="705" y="1226"/>
                    <a:pt x="705" y="1220"/>
                  </a:cubicBezTo>
                  <a:cubicBezTo>
                    <a:pt x="708" y="1220"/>
                    <a:pt x="711" y="1221"/>
                    <a:pt x="714" y="1221"/>
                  </a:cubicBezTo>
                  <a:cubicBezTo>
                    <a:pt x="759" y="1221"/>
                    <a:pt x="796" y="1180"/>
                    <a:pt x="791" y="1134"/>
                  </a:cubicBezTo>
                  <a:cubicBezTo>
                    <a:pt x="785" y="1067"/>
                    <a:pt x="785" y="999"/>
                    <a:pt x="778" y="938"/>
                  </a:cubicBezTo>
                  <a:lnTo>
                    <a:pt x="778" y="938"/>
                  </a:lnTo>
                  <a:cubicBezTo>
                    <a:pt x="891" y="963"/>
                    <a:pt x="1008" y="976"/>
                    <a:pt x="1125" y="976"/>
                  </a:cubicBezTo>
                  <a:cubicBezTo>
                    <a:pt x="1148" y="976"/>
                    <a:pt x="1172" y="976"/>
                    <a:pt x="1196" y="975"/>
                  </a:cubicBezTo>
                  <a:cubicBezTo>
                    <a:pt x="1310" y="969"/>
                    <a:pt x="1318" y="784"/>
                    <a:pt x="1201" y="784"/>
                  </a:cubicBezTo>
                  <a:cubicBezTo>
                    <a:pt x="1199" y="784"/>
                    <a:pt x="1197" y="784"/>
                    <a:pt x="1196" y="784"/>
                  </a:cubicBezTo>
                  <a:cubicBezTo>
                    <a:pt x="1183" y="772"/>
                    <a:pt x="1171" y="766"/>
                    <a:pt x="1153" y="760"/>
                  </a:cubicBezTo>
                  <a:lnTo>
                    <a:pt x="778" y="619"/>
                  </a:lnTo>
                  <a:lnTo>
                    <a:pt x="778" y="435"/>
                  </a:lnTo>
                  <a:cubicBezTo>
                    <a:pt x="778" y="404"/>
                    <a:pt x="766" y="380"/>
                    <a:pt x="742" y="361"/>
                  </a:cubicBezTo>
                  <a:cubicBezTo>
                    <a:pt x="748" y="281"/>
                    <a:pt x="760" y="196"/>
                    <a:pt x="778" y="116"/>
                  </a:cubicBezTo>
                  <a:cubicBezTo>
                    <a:pt x="793" y="46"/>
                    <a:pt x="733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9" name="Google Shape;1259;p25"/>
          <p:cNvSpPr/>
          <p:nvPr/>
        </p:nvSpPr>
        <p:spPr>
          <a:xfrm rot="-5965725" flipH="1">
            <a:off x="8143260" y="-123386"/>
            <a:ext cx="2039986" cy="1426843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0" name="Google Shape;1260;p25"/>
          <p:cNvGrpSpPr/>
          <p:nvPr/>
        </p:nvGrpSpPr>
        <p:grpSpPr>
          <a:xfrm rot="-1057960" flipH="1">
            <a:off x="-1462839" y="17317"/>
            <a:ext cx="1958490" cy="1783657"/>
            <a:chOff x="5872225" y="2998275"/>
            <a:chExt cx="378350" cy="344575"/>
          </a:xfrm>
        </p:grpSpPr>
        <p:sp>
          <p:nvSpPr>
            <p:cNvPr id="1261" name="Google Shape;1261;p25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25"/>
          <p:cNvGrpSpPr/>
          <p:nvPr/>
        </p:nvGrpSpPr>
        <p:grpSpPr>
          <a:xfrm rot="-8759403" flipH="1">
            <a:off x="8757428" y="171620"/>
            <a:ext cx="610185" cy="605866"/>
            <a:chOff x="4967275" y="3477225"/>
            <a:chExt cx="328425" cy="326100"/>
          </a:xfrm>
        </p:grpSpPr>
        <p:sp>
          <p:nvSpPr>
            <p:cNvPr id="1273" name="Google Shape;1273;p25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1" name="Google Shape;1291;p25"/>
          <p:cNvSpPr/>
          <p:nvPr/>
        </p:nvSpPr>
        <p:spPr>
          <a:xfrm rot="-828918" flipH="1">
            <a:off x="8721264" y="4272596"/>
            <a:ext cx="866501" cy="66179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25"/>
          <p:cNvSpPr/>
          <p:nvPr/>
        </p:nvSpPr>
        <p:spPr>
          <a:xfrm rot="-1845241" flipH="1">
            <a:off x="7461994" y="4479705"/>
            <a:ext cx="2982395" cy="1669368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"/>
          <p:cNvSpPr/>
          <p:nvPr/>
        </p:nvSpPr>
        <p:spPr>
          <a:xfrm flipH="1">
            <a:off x="7499444" y="4862013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29"/>
          <p:cNvSpPr txBox="1">
            <a:spLocks noGrp="1"/>
          </p:cNvSpPr>
          <p:nvPr>
            <p:ph type="ctrTitle"/>
          </p:nvPr>
        </p:nvSpPr>
        <p:spPr>
          <a:xfrm flipH="1">
            <a:off x="3916204" y="755482"/>
            <a:ext cx="4507800" cy="91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5" name="Google Shape;1485;p29"/>
          <p:cNvSpPr txBox="1">
            <a:spLocks noGrp="1"/>
          </p:cNvSpPr>
          <p:nvPr>
            <p:ph type="subTitle" idx="1"/>
          </p:nvPr>
        </p:nvSpPr>
        <p:spPr>
          <a:xfrm flipH="1">
            <a:off x="3916204" y="1594612"/>
            <a:ext cx="4507800" cy="12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6" name="Google Shape;1486;p29"/>
          <p:cNvSpPr/>
          <p:nvPr/>
        </p:nvSpPr>
        <p:spPr>
          <a:xfrm flipH="1">
            <a:off x="2725100" y="-294212"/>
            <a:ext cx="863494" cy="962240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29"/>
          <p:cNvSpPr/>
          <p:nvPr/>
        </p:nvSpPr>
        <p:spPr>
          <a:xfrm rot="-1942027" flipH="1">
            <a:off x="1516382" y="4428534"/>
            <a:ext cx="3041496" cy="2129928"/>
          </a:xfrm>
          <a:custGeom>
            <a:avLst/>
            <a:gdLst/>
            <a:ahLst/>
            <a:cxnLst/>
            <a:rect l="l" t="t" r="r" b="b"/>
            <a:pathLst>
              <a:path w="57282" h="40114" extrusionOk="0">
                <a:moveTo>
                  <a:pt x="17414" y="0"/>
                </a:moveTo>
                <a:cubicBezTo>
                  <a:pt x="12089" y="0"/>
                  <a:pt x="6682" y="2855"/>
                  <a:pt x="3853" y="7448"/>
                </a:cubicBezTo>
                <a:cubicBezTo>
                  <a:pt x="0" y="13711"/>
                  <a:pt x="945" y="22367"/>
                  <a:pt x="5601" y="28071"/>
                </a:cubicBezTo>
                <a:cubicBezTo>
                  <a:pt x="7429" y="30310"/>
                  <a:pt x="9932" y="32206"/>
                  <a:pt x="12802" y="32506"/>
                </a:cubicBezTo>
                <a:cubicBezTo>
                  <a:pt x="13127" y="32541"/>
                  <a:pt x="13456" y="32556"/>
                  <a:pt x="13789" y="32556"/>
                </a:cubicBezTo>
                <a:cubicBezTo>
                  <a:pt x="16275" y="32556"/>
                  <a:pt x="18957" y="31717"/>
                  <a:pt x="21311" y="31717"/>
                </a:cubicBezTo>
                <a:cubicBezTo>
                  <a:pt x="22782" y="31717"/>
                  <a:pt x="24125" y="32044"/>
                  <a:pt x="25212" y="33108"/>
                </a:cubicBezTo>
                <a:cubicBezTo>
                  <a:pt x="27169" y="35015"/>
                  <a:pt x="27224" y="38659"/>
                  <a:pt x="29721" y="39775"/>
                </a:cubicBezTo>
                <a:cubicBezTo>
                  <a:pt x="30307" y="40039"/>
                  <a:pt x="30949" y="40114"/>
                  <a:pt x="31594" y="40114"/>
                </a:cubicBezTo>
                <a:cubicBezTo>
                  <a:pt x="31866" y="40114"/>
                  <a:pt x="32138" y="40100"/>
                  <a:pt x="32407" y="40082"/>
                </a:cubicBezTo>
                <a:cubicBezTo>
                  <a:pt x="35640" y="39868"/>
                  <a:pt x="38965" y="38984"/>
                  <a:pt x="41351" y="36794"/>
                </a:cubicBezTo>
                <a:cubicBezTo>
                  <a:pt x="43148" y="35144"/>
                  <a:pt x="44246" y="32623"/>
                  <a:pt x="44062" y="30243"/>
                </a:cubicBezTo>
                <a:cubicBezTo>
                  <a:pt x="46706" y="27360"/>
                  <a:pt x="50295" y="25366"/>
                  <a:pt x="52840" y="22360"/>
                </a:cubicBezTo>
                <a:cubicBezTo>
                  <a:pt x="55969" y="18674"/>
                  <a:pt x="57282" y="13355"/>
                  <a:pt x="55674" y="8798"/>
                </a:cubicBezTo>
                <a:cubicBezTo>
                  <a:pt x="54157" y="4496"/>
                  <a:pt x="49859" y="1205"/>
                  <a:pt x="45332" y="1205"/>
                </a:cubicBezTo>
                <a:cubicBezTo>
                  <a:pt x="45063" y="1205"/>
                  <a:pt x="44793" y="1217"/>
                  <a:pt x="44522" y="1240"/>
                </a:cubicBezTo>
                <a:cubicBezTo>
                  <a:pt x="40165" y="1627"/>
                  <a:pt x="36222" y="4836"/>
                  <a:pt x="31970" y="4836"/>
                </a:cubicBezTo>
                <a:cubicBezTo>
                  <a:pt x="31565" y="4836"/>
                  <a:pt x="31157" y="4807"/>
                  <a:pt x="30745" y="4743"/>
                </a:cubicBezTo>
                <a:cubicBezTo>
                  <a:pt x="27942" y="4314"/>
                  <a:pt x="25647" y="2351"/>
                  <a:pt x="23059" y="1185"/>
                </a:cubicBezTo>
                <a:cubicBezTo>
                  <a:pt x="21273" y="377"/>
                  <a:pt x="19349" y="0"/>
                  <a:pt x="174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8" name="Google Shape;1488;p29"/>
          <p:cNvGrpSpPr/>
          <p:nvPr/>
        </p:nvGrpSpPr>
        <p:grpSpPr>
          <a:xfrm rot="4646582" flipH="1">
            <a:off x="2807586" y="3923740"/>
            <a:ext cx="595422" cy="754819"/>
            <a:chOff x="610150" y="2836325"/>
            <a:chExt cx="257000" cy="325800"/>
          </a:xfrm>
        </p:grpSpPr>
        <p:sp>
          <p:nvSpPr>
            <p:cNvPr id="1489" name="Google Shape;1489;p29"/>
            <p:cNvSpPr/>
            <p:nvPr/>
          </p:nvSpPr>
          <p:spPr>
            <a:xfrm>
              <a:off x="660300" y="2870525"/>
              <a:ext cx="44150" cy="46425"/>
            </a:xfrm>
            <a:custGeom>
              <a:avLst/>
              <a:gdLst/>
              <a:ahLst/>
              <a:cxnLst/>
              <a:rect l="l" t="t" r="r" b="b"/>
              <a:pathLst>
                <a:path w="1766" h="1857" extrusionOk="0">
                  <a:moveTo>
                    <a:pt x="1694" y="0"/>
                  </a:moveTo>
                  <a:cubicBezTo>
                    <a:pt x="1697" y="7"/>
                    <a:pt x="1701" y="13"/>
                    <a:pt x="1705" y="19"/>
                  </a:cubicBezTo>
                  <a:lnTo>
                    <a:pt x="1705" y="19"/>
                  </a:lnTo>
                  <a:cubicBezTo>
                    <a:pt x="1705" y="19"/>
                    <a:pt x="1705" y="19"/>
                    <a:pt x="1706" y="19"/>
                  </a:cubicBezTo>
                  <a:lnTo>
                    <a:pt x="1694" y="0"/>
                  </a:lnTo>
                  <a:close/>
                  <a:moveTo>
                    <a:pt x="1705" y="19"/>
                  </a:moveTo>
                  <a:cubicBezTo>
                    <a:pt x="1319" y="80"/>
                    <a:pt x="926" y="160"/>
                    <a:pt x="596" y="362"/>
                  </a:cubicBezTo>
                  <a:cubicBezTo>
                    <a:pt x="258" y="571"/>
                    <a:pt x="0" y="939"/>
                    <a:pt x="31" y="1332"/>
                  </a:cubicBezTo>
                  <a:cubicBezTo>
                    <a:pt x="37" y="1454"/>
                    <a:pt x="80" y="1571"/>
                    <a:pt x="160" y="1669"/>
                  </a:cubicBezTo>
                  <a:cubicBezTo>
                    <a:pt x="267" y="1800"/>
                    <a:pt x="437" y="1857"/>
                    <a:pt x="610" y="1857"/>
                  </a:cubicBezTo>
                  <a:cubicBezTo>
                    <a:pt x="703" y="1857"/>
                    <a:pt x="798" y="1840"/>
                    <a:pt x="884" y="1810"/>
                  </a:cubicBezTo>
                  <a:cubicBezTo>
                    <a:pt x="1166" y="1687"/>
                    <a:pt x="1399" y="1460"/>
                    <a:pt x="1528" y="1178"/>
                  </a:cubicBezTo>
                  <a:cubicBezTo>
                    <a:pt x="1657" y="896"/>
                    <a:pt x="1730" y="589"/>
                    <a:pt x="1749" y="283"/>
                  </a:cubicBezTo>
                  <a:cubicBezTo>
                    <a:pt x="1766" y="191"/>
                    <a:pt x="1751" y="100"/>
                    <a:pt x="1705" y="19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735300" y="2836325"/>
              <a:ext cx="44000" cy="46400"/>
            </a:xfrm>
            <a:custGeom>
              <a:avLst/>
              <a:gdLst/>
              <a:ahLst/>
              <a:cxnLst/>
              <a:rect l="l" t="t" r="r" b="b"/>
              <a:pathLst>
                <a:path w="1760" h="1856" extrusionOk="0">
                  <a:moveTo>
                    <a:pt x="1687" y="0"/>
                  </a:moveTo>
                  <a:lnTo>
                    <a:pt x="1687" y="0"/>
                  </a:lnTo>
                  <a:cubicBezTo>
                    <a:pt x="1691" y="7"/>
                    <a:pt x="1696" y="13"/>
                    <a:pt x="1699" y="20"/>
                  </a:cubicBezTo>
                  <a:lnTo>
                    <a:pt x="1699" y="20"/>
                  </a:lnTo>
                  <a:cubicBezTo>
                    <a:pt x="1701" y="20"/>
                    <a:pt x="1703" y="19"/>
                    <a:pt x="1705" y="19"/>
                  </a:cubicBezTo>
                  <a:lnTo>
                    <a:pt x="1687" y="0"/>
                  </a:lnTo>
                  <a:close/>
                  <a:moveTo>
                    <a:pt x="1699" y="20"/>
                  </a:moveTo>
                  <a:lnTo>
                    <a:pt x="1699" y="20"/>
                  </a:lnTo>
                  <a:cubicBezTo>
                    <a:pt x="1315" y="81"/>
                    <a:pt x="925" y="155"/>
                    <a:pt x="589" y="362"/>
                  </a:cubicBezTo>
                  <a:cubicBezTo>
                    <a:pt x="258" y="571"/>
                    <a:pt x="0" y="939"/>
                    <a:pt x="31" y="1332"/>
                  </a:cubicBezTo>
                  <a:cubicBezTo>
                    <a:pt x="37" y="1454"/>
                    <a:pt x="80" y="1571"/>
                    <a:pt x="153" y="1669"/>
                  </a:cubicBezTo>
                  <a:cubicBezTo>
                    <a:pt x="263" y="1798"/>
                    <a:pt x="428" y="1855"/>
                    <a:pt x="597" y="1855"/>
                  </a:cubicBezTo>
                  <a:cubicBezTo>
                    <a:pt x="692" y="1855"/>
                    <a:pt x="789" y="1837"/>
                    <a:pt x="877" y="1804"/>
                  </a:cubicBezTo>
                  <a:cubicBezTo>
                    <a:pt x="1166" y="1687"/>
                    <a:pt x="1399" y="1460"/>
                    <a:pt x="1528" y="1178"/>
                  </a:cubicBezTo>
                  <a:cubicBezTo>
                    <a:pt x="1650" y="896"/>
                    <a:pt x="1724" y="589"/>
                    <a:pt x="1742" y="283"/>
                  </a:cubicBezTo>
                  <a:cubicBezTo>
                    <a:pt x="1759" y="192"/>
                    <a:pt x="1745" y="97"/>
                    <a:pt x="1699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693275" y="2922675"/>
              <a:ext cx="44000" cy="46375"/>
            </a:xfrm>
            <a:custGeom>
              <a:avLst/>
              <a:gdLst/>
              <a:ahLst/>
              <a:cxnLst/>
              <a:rect l="l" t="t" r="r" b="b"/>
              <a:pathLst>
                <a:path w="1760" h="1855" extrusionOk="0">
                  <a:moveTo>
                    <a:pt x="1693" y="0"/>
                  </a:moveTo>
                  <a:cubicBezTo>
                    <a:pt x="1697" y="6"/>
                    <a:pt x="1701" y="12"/>
                    <a:pt x="1704" y="19"/>
                  </a:cubicBezTo>
                  <a:lnTo>
                    <a:pt x="1704" y="19"/>
                  </a:lnTo>
                  <a:cubicBezTo>
                    <a:pt x="1705" y="19"/>
                    <a:pt x="1705" y="19"/>
                    <a:pt x="1706" y="18"/>
                  </a:cubicBezTo>
                  <a:lnTo>
                    <a:pt x="1693" y="0"/>
                  </a:lnTo>
                  <a:close/>
                  <a:moveTo>
                    <a:pt x="1704" y="19"/>
                  </a:moveTo>
                  <a:cubicBezTo>
                    <a:pt x="1324" y="80"/>
                    <a:pt x="926" y="154"/>
                    <a:pt x="595" y="362"/>
                  </a:cubicBezTo>
                  <a:cubicBezTo>
                    <a:pt x="264" y="571"/>
                    <a:pt x="0" y="939"/>
                    <a:pt x="31" y="1331"/>
                  </a:cubicBezTo>
                  <a:cubicBezTo>
                    <a:pt x="37" y="1454"/>
                    <a:pt x="86" y="1570"/>
                    <a:pt x="160" y="1669"/>
                  </a:cubicBezTo>
                  <a:cubicBezTo>
                    <a:pt x="266" y="1798"/>
                    <a:pt x="429" y="1855"/>
                    <a:pt x="598" y="1855"/>
                  </a:cubicBezTo>
                  <a:cubicBezTo>
                    <a:pt x="693" y="1855"/>
                    <a:pt x="789" y="1837"/>
                    <a:pt x="878" y="1804"/>
                  </a:cubicBezTo>
                  <a:cubicBezTo>
                    <a:pt x="1166" y="1687"/>
                    <a:pt x="1399" y="1460"/>
                    <a:pt x="1528" y="1178"/>
                  </a:cubicBezTo>
                  <a:cubicBezTo>
                    <a:pt x="1650" y="896"/>
                    <a:pt x="1724" y="589"/>
                    <a:pt x="1742" y="282"/>
                  </a:cubicBezTo>
                  <a:cubicBezTo>
                    <a:pt x="1759" y="192"/>
                    <a:pt x="1745" y="96"/>
                    <a:pt x="1704" y="19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823000" y="2879275"/>
              <a:ext cx="44150" cy="46500"/>
            </a:xfrm>
            <a:custGeom>
              <a:avLst/>
              <a:gdLst/>
              <a:ahLst/>
              <a:cxnLst/>
              <a:rect l="l" t="t" r="r" b="b"/>
              <a:pathLst>
                <a:path w="1766" h="1860" extrusionOk="0">
                  <a:moveTo>
                    <a:pt x="1694" y="0"/>
                  </a:moveTo>
                  <a:cubicBezTo>
                    <a:pt x="1698" y="6"/>
                    <a:pt x="1702" y="12"/>
                    <a:pt x="1705" y="19"/>
                  </a:cubicBezTo>
                  <a:lnTo>
                    <a:pt x="1705" y="19"/>
                  </a:lnTo>
                  <a:cubicBezTo>
                    <a:pt x="1706" y="19"/>
                    <a:pt x="1706" y="19"/>
                    <a:pt x="1706" y="18"/>
                  </a:cubicBezTo>
                  <a:lnTo>
                    <a:pt x="1694" y="0"/>
                  </a:lnTo>
                  <a:close/>
                  <a:moveTo>
                    <a:pt x="1705" y="19"/>
                  </a:moveTo>
                  <a:cubicBezTo>
                    <a:pt x="1325" y="80"/>
                    <a:pt x="927" y="160"/>
                    <a:pt x="596" y="368"/>
                  </a:cubicBezTo>
                  <a:cubicBezTo>
                    <a:pt x="259" y="571"/>
                    <a:pt x="1" y="945"/>
                    <a:pt x="32" y="1331"/>
                  </a:cubicBezTo>
                  <a:cubicBezTo>
                    <a:pt x="38" y="1454"/>
                    <a:pt x="87" y="1570"/>
                    <a:pt x="160" y="1669"/>
                  </a:cubicBezTo>
                  <a:cubicBezTo>
                    <a:pt x="268" y="1800"/>
                    <a:pt x="438" y="1859"/>
                    <a:pt x="611" y="1859"/>
                  </a:cubicBezTo>
                  <a:cubicBezTo>
                    <a:pt x="704" y="1859"/>
                    <a:pt x="798" y="1842"/>
                    <a:pt x="884" y="1810"/>
                  </a:cubicBezTo>
                  <a:cubicBezTo>
                    <a:pt x="1173" y="1687"/>
                    <a:pt x="1399" y="1460"/>
                    <a:pt x="1528" y="1178"/>
                  </a:cubicBezTo>
                  <a:cubicBezTo>
                    <a:pt x="1657" y="896"/>
                    <a:pt x="1731" y="589"/>
                    <a:pt x="1743" y="282"/>
                  </a:cubicBezTo>
                  <a:cubicBezTo>
                    <a:pt x="1766" y="191"/>
                    <a:pt x="1752" y="100"/>
                    <a:pt x="1705" y="19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762275" y="2906100"/>
              <a:ext cx="44000" cy="46400"/>
            </a:xfrm>
            <a:custGeom>
              <a:avLst/>
              <a:gdLst/>
              <a:ahLst/>
              <a:cxnLst/>
              <a:rect l="l" t="t" r="r" b="b"/>
              <a:pathLst>
                <a:path w="1760" h="1856" extrusionOk="0">
                  <a:moveTo>
                    <a:pt x="1688" y="1"/>
                  </a:moveTo>
                  <a:lnTo>
                    <a:pt x="1688" y="1"/>
                  </a:lnTo>
                  <a:cubicBezTo>
                    <a:pt x="1692" y="7"/>
                    <a:pt x="1696" y="13"/>
                    <a:pt x="1700" y="20"/>
                  </a:cubicBezTo>
                  <a:lnTo>
                    <a:pt x="1700" y="20"/>
                  </a:lnTo>
                  <a:cubicBezTo>
                    <a:pt x="1702" y="20"/>
                    <a:pt x="1704" y="19"/>
                    <a:pt x="1706" y="19"/>
                  </a:cubicBezTo>
                  <a:lnTo>
                    <a:pt x="1688" y="1"/>
                  </a:lnTo>
                  <a:close/>
                  <a:moveTo>
                    <a:pt x="1700" y="20"/>
                  </a:moveTo>
                  <a:cubicBezTo>
                    <a:pt x="1315" y="81"/>
                    <a:pt x="919" y="155"/>
                    <a:pt x="590" y="362"/>
                  </a:cubicBezTo>
                  <a:cubicBezTo>
                    <a:pt x="258" y="571"/>
                    <a:pt x="1" y="939"/>
                    <a:pt x="31" y="1332"/>
                  </a:cubicBezTo>
                  <a:cubicBezTo>
                    <a:pt x="38" y="1454"/>
                    <a:pt x="80" y="1571"/>
                    <a:pt x="154" y="1669"/>
                  </a:cubicBezTo>
                  <a:cubicBezTo>
                    <a:pt x="260" y="1799"/>
                    <a:pt x="426" y="1855"/>
                    <a:pt x="596" y="1855"/>
                  </a:cubicBezTo>
                  <a:cubicBezTo>
                    <a:pt x="692" y="1855"/>
                    <a:pt x="789" y="1837"/>
                    <a:pt x="878" y="1804"/>
                  </a:cubicBezTo>
                  <a:cubicBezTo>
                    <a:pt x="1166" y="1687"/>
                    <a:pt x="1399" y="1460"/>
                    <a:pt x="1528" y="1172"/>
                  </a:cubicBezTo>
                  <a:cubicBezTo>
                    <a:pt x="1651" y="890"/>
                    <a:pt x="1724" y="589"/>
                    <a:pt x="1743" y="283"/>
                  </a:cubicBezTo>
                  <a:cubicBezTo>
                    <a:pt x="1760" y="192"/>
                    <a:pt x="1746" y="97"/>
                    <a:pt x="1700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711050" y="2999025"/>
              <a:ext cx="44150" cy="46500"/>
            </a:xfrm>
            <a:custGeom>
              <a:avLst/>
              <a:gdLst/>
              <a:ahLst/>
              <a:cxnLst/>
              <a:rect l="l" t="t" r="r" b="b"/>
              <a:pathLst>
                <a:path w="1766" h="1860" extrusionOk="0">
                  <a:moveTo>
                    <a:pt x="1694" y="1"/>
                  </a:moveTo>
                  <a:lnTo>
                    <a:pt x="1694" y="1"/>
                  </a:lnTo>
                  <a:cubicBezTo>
                    <a:pt x="1698" y="7"/>
                    <a:pt x="1702" y="14"/>
                    <a:pt x="1706" y="20"/>
                  </a:cubicBezTo>
                  <a:lnTo>
                    <a:pt x="1706" y="20"/>
                  </a:lnTo>
                  <a:cubicBezTo>
                    <a:pt x="1708" y="20"/>
                    <a:pt x="1710" y="20"/>
                    <a:pt x="1712" y="19"/>
                  </a:cubicBezTo>
                  <a:lnTo>
                    <a:pt x="1694" y="1"/>
                  </a:lnTo>
                  <a:close/>
                  <a:moveTo>
                    <a:pt x="1706" y="20"/>
                  </a:moveTo>
                  <a:cubicBezTo>
                    <a:pt x="1315" y="82"/>
                    <a:pt x="925" y="162"/>
                    <a:pt x="596" y="363"/>
                  </a:cubicBezTo>
                  <a:cubicBezTo>
                    <a:pt x="265" y="571"/>
                    <a:pt x="1" y="939"/>
                    <a:pt x="32" y="1332"/>
                  </a:cubicBezTo>
                  <a:cubicBezTo>
                    <a:pt x="44" y="1455"/>
                    <a:pt x="87" y="1571"/>
                    <a:pt x="160" y="1669"/>
                  </a:cubicBezTo>
                  <a:cubicBezTo>
                    <a:pt x="268" y="1801"/>
                    <a:pt x="438" y="1860"/>
                    <a:pt x="611" y="1860"/>
                  </a:cubicBezTo>
                  <a:cubicBezTo>
                    <a:pt x="704" y="1860"/>
                    <a:pt x="798" y="1843"/>
                    <a:pt x="884" y="1810"/>
                  </a:cubicBezTo>
                  <a:cubicBezTo>
                    <a:pt x="1173" y="1688"/>
                    <a:pt x="1400" y="1461"/>
                    <a:pt x="1528" y="1179"/>
                  </a:cubicBezTo>
                  <a:cubicBezTo>
                    <a:pt x="1657" y="896"/>
                    <a:pt x="1731" y="590"/>
                    <a:pt x="1743" y="283"/>
                  </a:cubicBezTo>
                  <a:cubicBezTo>
                    <a:pt x="1766" y="192"/>
                    <a:pt x="1752" y="101"/>
                    <a:pt x="1706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801075" y="2946900"/>
              <a:ext cx="44000" cy="46500"/>
            </a:xfrm>
            <a:custGeom>
              <a:avLst/>
              <a:gdLst/>
              <a:ahLst/>
              <a:cxnLst/>
              <a:rect l="l" t="t" r="r" b="b"/>
              <a:pathLst>
                <a:path w="1760" h="1860" extrusionOk="0">
                  <a:moveTo>
                    <a:pt x="1688" y="0"/>
                  </a:moveTo>
                  <a:lnTo>
                    <a:pt x="1688" y="0"/>
                  </a:lnTo>
                  <a:cubicBezTo>
                    <a:pt x="1692" y="7"/>
                    <a:pt x="1696" y="13"/>
                    <a:pt x="1699" y="20"/>
                  </a:cubicBezTo>
                  <a:lnTo>
                    <a:pt x="1699" y="20"/>
                  </a:lnTo>
                  <a:cubicBezTo>
                    <a:pt x="1702" y="19"/>
                    <a:pt x="1704" y="19"/>
                    <a:pt x="1706" y="19"/>
                  </a:cubicBezTo>
                  <a:lnTo>
                    <a:pt x="1688" y="0"/>
                  </a:lnTo>
                  <a:close/>
                  <a:moveTo>
                    <a:pt x="1699" y="20"/>
                  </a:moveTo>
                  <a:lnTo>
                    <a:pt x="1699" y="20"/>
                  </a:lnTo>
                  <a:cubicBezTo>
                    <a:pt x="1315" y="81"/>
                    <a:pt x="919" y="161"/>
                    <a:pt x="590" y="368"/>
                  </a:cubicBezTo>
                  <a:cubicBezTo>
                    <a:pt x="258" y="577"/>
                    <a:pt x="1" y="945"/>
                    <a:pt x="31" y="1331"/>
                  </a:cubicBezTo>
                  <a:cubicBezTo>
                    <a:pt x="37" y="1454"/>
                    <a:pt x="80" y="1577"/>
                    <a:pt x="154" y="1669"/>
                  </a:cubicBezTo>
                  <a:cubicBezTo>
                    <a:pt x="262" y="1800"/>
                    <a:pt x="431" y="1859"/>
                    <a:pt x="604" y="1859"/>
                  </a:cubicBezTo>
                  <a:cubicBezTo>
                    <a:pt x="698" y="1859"/>
                    <a:pt x="792" y="1842"/>
                    <a:pt x="878" y="1810"/>
                  </a:cubicBezTo>
                  <a:cubicBezTo>
                    <a:pt x="1166" y="1687"/>
                    <a:pt x="1399" y="1466"/>
                    <a:pt x="1528" y="1178"/>
                  </a:cubicBezTo>
                  <a:cubicBezTo>
                    <a:pt x="1651" y="896"/>
                    <a:pt x="1724" y="595"/>
                    <a:pt x="1743" y="282"/>
                  </a:cubicBezTo>
                  <a:cubicBezTo>
                    <a:pt x="1760" y="197"/>
                    <a:pt x="1745" y="102"/>
                    <a:pt x="1699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637600" y="2972800"/>
              <a:ext cx="44150" cy="46500"/>
            </a:xfrm>
            <a:custGeom>
              <a:avLst/>
              <a:gdLst/>
              <a:ahLst/>
              <a:cxnLst/>
              <a:rect l="l" t="t" r="r" b="b"/>
              <a:pathLst>
                <a:path w="1766" h="1860" extrusionOk="0">
                  <a:moveTo>
                    <a:pt x="1694" y="1"/>
                  </a:moveTo>
                  <a:cubicBezTo>
                    <a:pt x="1698" y="7"/>
                    <a:pt x="1702" y="14"/>
                    <a:pt x="1705" y="20"/>
                  </a:cubicBezTo>
                  <a:lnTo>
                    <a:pt x="1705" y="20"/>
                  </a:lnTo>
                  <a:cubicBezTo>
                    <a:pt x="1708" y="20"/>
                    <a:pt x="1710" y="20"/>
                    <a:pt x="1712" y="19"/>
                  </a:cubicBezTo>
                  <a:lnTo>
                    <a:pt x="1694" y="1"/>
                  </a:lnTo>
                  <a:close/>
                  <a:moveTo>
                    <a:pt x="1705" y="20"/>
                  </a:moveTo>
                  <a:cubicBezTo>
                    <a:pt x="1315" y="82"/>
                    <a:pt x="925" y="162"/>
                    <a:pt x="596" y="369"/>
                  </a:cubicBezTo>
                  <a:cubicBezTo>
                    <a:pt x="264" y="578"/>
                    <a:pt x="1" y="946"/>
                    <a:pt x="31" y="1332"/>
                  </a:cubicBezTo>
                  <a:cubicBezTo>
                    <a:pt x="37" y="1455"/>
                    <a:pt x="87" y="1571"/>
                    <a:pt x="160" y="1669"/>
                  </a:cubicBezTo>
                  <a:cubicBezTo>
                    <a:pt x="268" y="1801"/>
                    <a:pt x="437" y="1860"/>
                    <a:pt x="610" y="1860"/>
                  </a:cubicBezTo>
                  <a:cubicBezTo>
                    <a:pt x="704" y="1860"/>
                    <a:pt x="798" y="1843"/>
                    <a:pt x="884" y="1811"/>
                  </a:cubicBezTo>
                  <a:cubicBezTo>
                    <a:pt x="1172" y="1688"/>
                    <a:pt x="1399" y="1467"/>
                    <a:pt x="1528" y="1179"/>
                  </a:cubicBezTo>
                  <a:cubicBezTo>
                    <a:pt x="1657" y="897"/>
                    <a:pt x="1730" y="590"/>
                    <a:pt x="1743" y="283"/>
                  </a:cubicBezTo>
                  <a:cubicBezTo>
                    <a:pt x="1765" y="192"/>
                    <a:pt x="1751" y="101"/>
                    <a:pt x="1705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610150" y="3115750"/>
              <a:ext cx="44150" cy="46375"/>
            </a:xfrm>
            <a:custGeom>
              <a:avLst/>
              <a:gdLst/>
              <a:ahLst/>
              <a:cxnLst/>
              <a:rect l="l" t="t" r="r" b="b"/>
              <a:pathLst>
                <a:path w="1766" h="1855" extrusionOk="0">
                  <a:moveTo>
                    <a:pt x="1694" y="0"/>
                  </a:moveTo>
                  <a:lnTo>
                    <a:pt x="1694" y="0"/>
                  </a:lnTo>
                  <a:cubicBezTo>
                    <a:pt x="1697" y="5"/>
                    <a:pt x="1700" y="9"/>
                    <a:pt x="1703" y="14"/>
                  </a:cubicBezTo>
                  <a:lnTo>
                    <a:pt x="1703" y="14"/>
                  </a:lnTo>
                  <a:cubicBezTo>
                    <a:pt x="1706" y="13"/>
                    <a:pt x="1709" y="13"/>
                    <a:pt x="1712" y="12"/>
                  </a:cubicBezTo>
                  <a:lnTo>
                    <a:pt x="1694" y="0"/>
                  </a:lnTo>
                  <a:close/>
                  <a:moveTo>
                    <a:pt x="1703" y="14"/>
                  </a:moveTo>
                  <a:lnTo>
                    <a:pt x="1703" y="14"/>
                  </a:lnTo>
                  <a:cubicBezTo>
                    <a:pt x="1313" y="81"/>
                    <a:pt x="924" y="155"/>
                    <a:pt x="596" y="362"/>
                  </a:cubicBezTo>
                  <a:cubicBezTo>
                    <a:pt x="264" y="570"/>
                    <a:pt x="1" y="939"/>
                    <a:pt x="31" y="1331"/>
                  </a:cubicBezTo>
                  <a:cubicBezTo>
                    <a:pt x="37" y="1448"/>
                    <a:pt x="86" y="1570"/>
                    <a:pt x="160" y="1669"/>
                  </a:cubicBezTo>
                  <a:cubicBezTo>
                    <a:pt x="266" y="1798"/>
                    <a:pt x="432" y="1855"/>
                    <a:pt x="602" y="1855"/>
                  </a:cubicBezTo>
                  <a:cubicBezTo>
                    <a:pt x="698" y="1855"/>
                    <a:pt x="795" y="1837"/>
                    <a:pt x="884" y="1803"/>
                  </a:cubicBezTo>
                  <a:cubicBezTo>
                    <a:pt x="1172" y="1687"/>
                    <a:pt x="1399" y="1460"/>
                    <a:pt x="1528" y="1172"/>
                  </a:cubicBezTo>
                  <a:cubicBezTo>
                    <a:pt x="1657" y="889"/>
                    <a:pt x="1730" y="589"/>
                    <a:pt x="1743" y="282"/>
                  </a:cubicBezTo>
                  <a:cubicBezTo>
                    <a:pt x="1766" y="190"/>
                    <a:pt x="1751" y="92"/>
                    <a:pt x="1703" y="14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9"/>
            <p:cNvSpPr/>
            <p:nvPr/>
          </p:nvSpPr>
          <p:spPr>
            <a:xfrm>
              <a:off x="704925" y="3053925"/>
              <a:ext cx="44025" cy="46350"/>
            </a:xfrm>
            <a:custGeom>
              <a:avLst/>
              <a:gdLst/>
              <a:ahLst/>
              <a:cxnLst/>
              <a:rect l="l" t="t" r="r" b="b"/>
              <a:pathLst>
                <a:path w="1761" h="1854" extrusionOk="0">
                  <a:moveTo>
                    <a:pt x="1687" y="1"/>
                  </a:moveTo>
                  <a:lnTo>
                    <a:pt x="1687" y="1"/>
                  </a:lnTo>
                  <a:cubicBezTo>
                    <a:pt x="1691" y="5"/>
                    <a:pt x="1694" y="10"/>
                    <a:pt x="1696" y="15"/>
                  </a:cubicBezTo>
                  <a:lnTo>
                    <a:pt x="1696" y="15"/>
                  </a:lnTo>
                  <a:cubicBezTo>
                    <a:pt x="1700" y="14"/>
                    <a:pt x="1703" y="14"/>
                    <a:pt x="1706" y="13"/>
                  </a:cubicBezTo>
                  <a:lnTo>
                    <a:pt x="1687" y="1"/>
                  </a:lnTo>
                  <a:close/>
                  <a:moveTo>
                    <a:pt x="1696" y="15"/>
                  </a:moveTo>
                  <a:cubicBezTo>
                    <a:pt x="1313" y="76"/>
                    <a:pt x="918" y="156"/>
                    <a:pt x="589" y="363"/>
                  </a:cubicBezTo>
                  <a:cubicBezTo>
                    <a:pt x="258" y="571"/>
                    <a:pt x="1" y="939"/>
                    <a:pt x="31" y="1326"/>
                  </a:cubicBezTo>
                  <a:cubicBezTo>
                    <a:pt x="37" y="1449"/>
                    <a:pt x="80" y="1571"/>
                    <a:pt x="154" y="1663"/>
                  </a:cubicBezTo>
                  <a:cubicBezTo>
                    <a:pt x="261" y="1795"/>
                    <a:pt x="431" y="1854"/>
                    <a:pt x="604" y="1854"/>
                  </a:cubicBezTo>
                  <a:cubicBezTo>
                    <a:pt x="697" y="1854"/>
                    <a:pt x="792" y="1837"/>
                    <a:pt x="878" y="1804"/>
                  </a:cubicBezTo>
                  <a:cubicBezTo>
                    <a:pt x="1166" y="1682"/>
                    <a:pt x="1399" y="1461"/>
                    <a:pt x="1528" y="1173"/>
                  </a:cubicBezTo>
                  <a:cubicBezTo>
                    <a:pt x="1651" y="890"/>
                    <a:pt x="1724" y="590"/>
                    <a:pt x="1743" y="277"/>
                  </a:cubicBezTo>
                  <a:cubicBezTo>
                    <a:pt x="1760" y="184"/>
                    <a:pt x="1745" y="92"/>
                    <a:pt x="1696" y="15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625325" y="3045350"/>
              <a:ext cx="44000" cy="46400"/>
            </a:xfrm>
            <a:custGeom>
              <a:avLst/>
              <a:gdLst/>
              <a:ahLst/>
              <a:cxnLst/>
              <a:rect l="l" t="t" r="r" b="b"/>
              <a:pathLst>
                <a:path w="1760" h="1856" extrusionOk="0">
                  <a:moveTo>
                    <a:pt x="1694" y="0"/>
                  </a:moveTo>
                  <a:cubicBezTo>
                    <a:pt x="1698" y="7"/>
                    <a:pt x="1702" y="13"/>
                    <a:pt x="1705" y="20"/>
                  </a:cubicBezTo>
                  <a:lnTo>
                    <a:pt x="1705" y="20"/>
                  </a:lnTo>
                  <a:cubicBezTo>
                    <a:pt x="1707" y="20"/>
                    <a:pt x="1710" y="19"/>
                    <a:pt x="1712" y="19"/>
                  </a:cubicBezTo>
                  <a:lnTo>
                    <a:pt x="1694" y="0"/>
                  </a:lnTo>
                  <a:close/>
                  <a:moveTo>
                    <a:pt x="1705" y="20"/>
                  </a:moveTo>
                  <a:lnTo>
                    <a:pt x="1705" y="20"/>
                  </a:lnTo>
                  <a:cubicBezTo>
                    <a:pt x="1315" y="81"/>
                    <a:pt x="925" y="155"/>
                    <a:pt x="596" y="362"/>
                  </a:cubicBezTo>
                  <a:cubicBezTo>
                    <a:pt x="265" y="571"/>
                    <a:pt x="1" y="939"/>
                    <a:pt x="32" y="1332"/>
                  </a:cubicBezTo>
                  <a:cubicBezTo>
                    <a:pt x="38" y="1454"/>
                    <a:pt x="87" y="1571"/>
                    <a:pt x="160" y="1669"/>
                  </a:cubicBezTo>
                  <a:cubicBezTo>
                    <a:pt x="266" y="1798"/>
                    <a:pt x="432" y="1855"/>
                    <a:pt x="603" y="1855"/>
                  </a:cubicBezTo>
                  <a:cubicBezTo>
                    <a:pt x="699" y="1855"/>
                    <a:pt x="796" y="1837"/>
                    <a:pt x="884" y="1804"/>
                  </a:cubicBezTo>
                  <a:cubicBezTo>
                    <a:pt x="1173" y="1687"/>
                    <a:pt x="1399" y="1460"/>
                    <a:pt x="1528" y="1172"/>
                  </a:cubicBezTo>
                  <a:cubicBezTo>
                    <a:pt x="1657" y="890"/>
                    <a:pt x="1725" y="589"/>
                    <a:pt x="1743" y="283"/>
                  </a:cubicBezTo>
                  <a:cubicBezTo>
                    <a:pt x="1760" y="192"/>
                    <a:pt x="1746" y="97"/>
                    <a:pt x="1705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29"/>
          <p:cNvSpPr/>
          <p:nvPr/>
        </p:nvSpPr>
        <p:spPr>
          <a:xfrm rot="-7670957">
            <a:off x="6557531" y="-1212383"/>
            <a:ext cx="3732946" cy="2188983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1" name="Google Shape;1501;p29"/>
          <p:cNvGrpSpPr/>
          <p:nvPr/>
        </p:nvGrpSpPr>
        <p:grpSpPr>
          <a:xfrm rot="-7670957">
            <a:off x="1859401" y="-112540"/>
            <a:ext cx="1174864" cy="598914"/>
            <a:chOff x="5901225" y="2712325"/>
            <a:chExt cx="488600" cy="249075"/>
          </a:xfrm>
        </p:grpSpPr>
        <p:sp>
          <p:nvSpPr>
            <p:cNvPr id="1502" name="Google Shape;1502;p29"/>
            <p:cNvSpPr/>
            <p:nvPr/>
          </p:nvSpPr>
          <p:spPr>
            <a:xfrm>
              <a:off x="6130825" y="2813675"/>
              <a:ext cx="25475" cy="23200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653" y="1"/>
                  </a:moveTo>
                  <a:cubicBezTo>
                    <a:pt x="594" y="1"/>
                    <a:pt x="533" y="20"/>
                    <a:pt x="478" y="66"/>
                  </a:cubicBezTo>
                  <a:cubicBezTo>
                    <a:pt x="398" y="140"/>
                    <a:pt x="324" y="226"/>
                    <a:pt x="269" y="324"/>
                  </a:cubicBezTo>
                  <a:cubicBezTo>
                    <a:pt x="208" y="397"/>
                    <a:pt x="152" y="483"/>
                    <a:pt x="103" y="569"/>
                  </a:cubicBezTo>
                  <a:cubicBezTo>
                    <a:pt x="0" y="743"/>
                    <a:pt x="145" y="927"/>
                    <a:pt x="309" y="927"/>
                  </a:cubicBezTo>
                  <a:cubicBezTo>
                    <a:pt x="359" y="927"/>
                    <a:pt x="412" y="910"/>
                    <a:pt x="459" y="870"/>
                  </a:cubicBezTo>
                  <a:cubicBezTo>
                    <a:pt x="539" y="808"/>
                    <a:pt x="613" y="741"/>
                    <a:pt x="680" y="667"/>
                  </a:cubicBezTo>
                  <a:cubicBezTo>
                    <a:pt x="766" y="600"/>
                    <a:pt x="839" y="514"/>
                    <a:pt x="901" y="422"/>
                  </a:cubicBezTo>
                  <a:cubicBezTo>
                    <a:pt x="1018" y="215"/>
                    <a:pt x="847" y="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6197500" y="2805750"/>
              <a:ext cx="21300" cy="16250"/>
            </a:xfrm>
            <a:custGeom>
              <a:avLst/>
              <a:gdLst/>
              <a:ahLst/>
              <a:cxnLst/>
              <a:rect l="l" t="t" r="r" b="b"/>
              <a:pathLst>
                <a:path w="852" h="650" extrusionOk="0">
                  <a:moveTo>
                    <a:pt x="470" y="1"/>
                  </a:moveTo>
                  <a:cubicBezTo>
                    <a:pt x="432" y="1"/>
                    <a:pt x="391" y="9"/>
                    <a:pt x="350" y="27"/>
                  </a:cubicBezTo>
                  <a:cubicBezTo>
                    <a:pt x="227" y="89"/>
                    <a:pt x="129" y="181"/>
                    <a:pt x="56" y="297"/>
                  </a:cubicBezTo>
                  <a:cubicBezTo>
                    <a:pt x="0" y="371"/>
                    <a:pt x="7" y="475"/>
                    <a:pt x="56" y="549"/>
                  </a:cubicBezTo>
                  <a:cubicBezTo>
                    <a:pt x="104" y="613"/>
                    <a:pt x="180" y="649"/>
                    <a:pt x="260" y="649"/>
                  </a:cubicBezTo>
                  <a:cubicBezTo>
                    <a:pt x="272" y="649"/>
                    <a:pt x="283" y="648"/>
                    <a:pt x="295" y="647"/>
                  </a:cubicBezTo>
                  <a:lnTo>
                    <a:pt x="289" y="647"/>
                  </a:lnTo>
                  <a:cubicBezTo>
                    <a:pt x="424" y="622"/>
                    <a:pt x="553" y="567"/>
                    <a:pt x="657" y="481"/>
                  </a:cubicBezTo>
                  <a:cubicBezTo>
                    <a:pt x="851" y="297"/>
                    <a:pt x="699" y="1"/>
                    <a:pt x="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6182700" y="2770000"/>
              <a:ext cx="20650" cy="20400"/>
            </a:xfrm>
            <a:custGeom>
              <a:avLst/>
              <a:gdLst/>
              <a:ahLst/>
              <a:cxnLst/>
              <a:rect l="l" t="t" r="r" b="b"/>
              <a:pathLst>
                <a:path w="826" h="816" extrusionOk="0">
                  <a:moveTo>
                    <a:pt x="535" y="0"/>
                  </a:moveTo>
                  <a:cubicBezTo>
                    <a:pt x="474" y="0"/>
                    <a:pt x="415" y="22"/>
                    <a:pt x="366" y="65"/>
                  </a:cubicBezTo>
                  <a:cubicBezTo>
                    <a:pt x="243" y="163"/>
                    <a:pt x="163" y="335"/>
                    <a:pt x="89" y="470"/>
                  </a:cubicBezTo>
                  <a:cubicBezTo>
                    <a:pt x="0" y="634"/>
                    <a:pt x="130" y="816"/>
                    <a:pt x="284" y="816"/>
                  </a:cubicBezTo>
                  <a:cubicBezTo>
                    <a:pt x="331" y="816"/>
                    <a:pt x="381" y="798"/>
                    <a:pt x="427" y="758"/>
                  </a:cubicBezTo>
                  <a:cubicBezTo>
                    <a:pt x="482" y="709"/>
                    <a:pt x="537" y="660"/>
                    <a:pt x="586" y="605"/>
                  </a:cubicBezTo>
                  <a:cubicBezTo>
                    <a:pt x="654" y="549"/>
                    <a:pt x="709" y="482"/>
                    <a:pt x="758" y="408"/>
                  </a:cubicBezTo>
                  <a:cubicBezTo>
                    <a:pt x="826" y="292"/>
                    <a:pt x="807" y="151"/>
                    <a:pt x="709" y="65"/>
                  </a:cubicBezTo>
                  <a:cubicBezTo>
                    <a:pt x="657" y="22"/>
                    <a:pt x="596" y="0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6093775" y="2778925"/>
              <a:ext cx="18025" cy="15625"/>
            </a:xfrm>
            <a:custGeom>
              <a:avLst/>
              <a:gdLst/>
              <a:ahLst/>
              <a:cxnLst/>
              <a:rect l="l" t="t" r="r" b="b"/>
              <a:pathLst>
                <a:path w="721" h="625" extrusionOk="0">
                  <a:moveTo>
                    <a:pt x="402" y="0"/>
                  </a:moveTo>
                  <a:cubicBezTo>
                    <a:pt x="311" y="0"/>
                    <a:pt x="220" y="46"/>
                    <a:pt x="168" y="131"/>
                  </a:cubicBezTo>
                  <a:cubicBezTo>
                    <a:pt x="119" y="211"/>
                    <a:pt x="70" y="303"/>
                    <a:pt x="40" y="389"/>
                  </a:cubicBezTo>
                  <a:cubicBezTo>
                    <a:pt x="0" y="512"/>
                    <a:pt x="94" y="625"/>
                    <a:pt x="214" y="625"/>
                  </a:cubicBezTo>
                  <a:cubicBezTo>
                    <a:pt x="225" y="625"/>
                    <a:pt x="236" y="624"/>
                    <a:pt x="248" y="622"/>
                  </a:cubicBezTo>
                  <a:cubicBezTo>
                    <a:pt x="340" y="591"/>
                    <a:pt x="432" y="561"/>
                    <a:pt x="518" y="518"/>
                  </a:cubicBezTo>
                  <a:cubicBezTo>
                    <a:pt x="684" y="438"/>
                    <a:pt x="720" y="223"/>
                    <a:pt x="598" y="88"/>
                  </a:cubicBezTo>
                  <a:cubicBezTo>
                    <a:pt x="546" y="29"/>
                    <a:pt x="474" y="0"/>
                    <a:pt x="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9"/>
            <p:cNvSpPr/>
            <p:nvPr/>
          </p:nvSpPr>
          <p:spPr>
            <a:xfrm>
              <a:off x="6054875" y="2851300"/>
              <a:ext cx="21650" cy="13175"/>
            </a:xfrm>
            <a:custGeom>
              <a:avLst/>
              <a:gdLst/>
              <a:ahLst/>
              <a:cxnLst/>
              <a:rect l="l" t="t" r="r" b="b"/>
              <a:pathLst>
                <a:path w="866" h="527" extrusionOk="0">
                  <a:moveTo>
                    <a:pt x="499" y="1"/>
                  </a:moveTo>
                  <a:cubicBezTo>
                    <a:pt x="433" y="1"/>
                    <a:pt x="368" y="13"/>
                    <a:pt x="307" y="39"/>
                  </a:cubicBezTo>
                  <a:cubicBezTo>
                    <a:pt x="252" y="52"/>
                    <a:pt x="197" y="76"/>
                    <a:pt x="154" y="113"/>
                  </a:cubicBezTo>
                  <a:cubicBezTo>
                    <a:pt x="136" y="125"/>
                    <a:pt x="117" y="138"/>
                    <a:pt x="105" y="156"/>
                  </a:cubicBezTo>
                  <a:cubicBezTo>
                    <a:pt x="97" y="163"/>
                    <a:pt x="92" y="168"/>
                    <a:pt x="88" y="171"/>
                  </a:cubicBezTo>
                  <a:lnTo>
                    <a:pt x="88" y="171"/>
                  </a:lnTo>
                  <a:cubicBezTo>
                    <a:pt x="90" y="169"/>
                    <a:pt x="91" y="168"/>
                    <a:pt x="90" y="168"/>
                  </a:cubicBezTo>
                  <a:lnTo>
                    <a:pt x="90" y="168"/>
                  </a:lnTo>
                  <a:cubicBezTo>
                    <a:pt x="88" y="168"/>
                    <a:pt x="82" y="171"/>
                    <a:pt x="68" y="181"/>
                  </a:cubicBezTo>
                  <a:cubicBezTo>
                    <a:pt x="1" y="242"/>
                    <a:pt x="7" y="352"/>
                    <a:pt x="87" y="407"/>
                  </a:cubicBezTo>
                  <a:cubicBezTo>
                    <a:pt x="111" y="420"/>
                    <a:pt x="136" y="438"/>
                    <a:pt x="166" y="457"/>
                  </a:cubicBezTo>
                  <a:cubicBezTo>
                    <a:pt x="222" y="487"/>
                    <a:pt x="283" y="506"/>
                    <a:pt x="338" y="512"/>
                  </a:cubicBezTo>
                  <a:cubicBezTo>
                    <a:pt x="381" y="521"/>
                    <a:pt x="423" y="526"/>
                    <a:pt x="465" y="526"/>
                  </a:cubicBezTo>
                  <a:cubicBezTo>
                    <a:pt x="533" y="526"/>
                    <a:pt x="599" y="514"/>
                    <a:pt x="663" y="487"/>
                  </a:cubicBezTo>
                  <a:cubicBezTo>
                    <a:pt x="866" y="401"/>
                    <a:pt x="835" y="76"/>
                    <a:pt x="626" y="15"/>
                  </a:cubicBezTo>
                  <a:cubicBezTo>
                    <a:pt x="584" y="5"/>
                    <a:pt x="541" y="1"/>
                    <a:pt x="4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6108700" y="2911625"/>
              <a:ext cx="25175" cy="14600"/>
            </a:xfrm>
            <a:custGeom>
              <a:avLst/>
              <a:gdLst/>
              <a:ahLst/>
              <a:cxnLst/>
              <a:rect l="l" t="t" r="r" b="b"/>
              <a:pathLst>
                <a:path w="1007" h="584" extrusionOk="0">
                  <a:moveTo>
                    <a:pt x="325" y="12"/>
                  </a:moveTo>
                  <a:cubicBezTo>
                    <a:pt x="59" y="12"/>
                    <a:pt x="1" y="389"/>
                    <a:pt x="258" y="473"/>
                  </a:cubicBezTo>
                  <a:cubicBezTo>
                    <a:pt x="388" y="519"/>
                    <a:pt x="518" y="584"/>
                    <a:pt x="652" y="584"/>
                  </a:cubicBezTo>
                  <a:cubicBezTo>
                    <a:pt x="676" y="584"/>
                    <a:pt x="700" y="582"/>
                    <a:pt x="725" y="577"/>
                  </a:cubicBezTo>
                  <a:cubicBezTo>
                    <a:pt x="952" y="540"/>
                    <a:pt x="1007" y="209"/>
                    <a:pt x="810" y="86"/>
                  </a:cubicBezTo>
                  <a:cubicBezTo>
                    <a:pt x="676" y="0"/>
                    <a:pt x="498" y="19"/>
                    <a:pt x="344" y="13"/>
                  </a:cubicBezTo>
                  <a:cubicBezTo>
                    <a:pt x="338" y="12"/>
                    <a:pt x="332" y="12"/>
                    <a:pt x="325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9"/>
            <p:cNvSpPr/>
            <p:nvPr/>
          </p:nvSpPr>
          <p:spPr>
            <a:xfrm>
              <a:off x="6143450" y="2865000"/>
              <a:ext cx="20900" cy="15175"/>
            </a:xfrm>
            <a:custGeom>
              <a:avLst/>
              <a:gdLst/>
              <a:ahLst/>
              <a:cxnLst/>
              <a:rect l="l" t="t" r="r" b="b"/>
              <a:pathLst>
                <a:path w="836" h="607" extrusionOk="0">
                  <a:moveTo>
                    <a:pt x="273" y="516"/>
                  </a:moveTo>
                  <a:cubicBezTo>
                    <a:pt x="286" y="530"/>
                    <a:pt x="300" y="542"/>
                    <a:pt x="314" y="552"/>
                  </a:cubicBezTo>
                  <a:lnTo>
                    <a:pt x="314" y="552"/>
                  </a:lnTo>
                  <a:cubicBezTo>
                    <a:pt x="315" y="555"/>
                    <a:pt x="316" y="556"/>
                    <a:pt x="315" y="556"/>
                  </a:cubicBezTo>
                  <a:cubicBezTo>
                    <a:pt x="312" y="556"/>
                    <a:pt x="301" y="547"/>
                    <a:pt x="273" y="516"/>
                  </a:cubicBezTo>
                  <a:close/>
                  <a:moveTo>
                    <a:pt x="406" y="0"/>
                  </a:moveTo>
                  <a:cubicBezTo>
                    <a:pt x="255" y="0"/>
                    <a:pt x="104" y="85"/>
                    <a:pt x="58" y="252"/>
                  </a:cubicBezTo>
                  <a:cubicBezTo>
                    <a:pt x="0" y="431"/>
                    <a:pt x="145" y="585"/>
                    <a:pt x="304" y="585"/>
                  </a:cubicBezTo>
                  <a:cubicBezTo>
                    <a:pt x="321" y="585"/>
                    <a:pt x="339" y="583"/>
                    <a:pt x="357" y="579"/>
                  </a:cubicBezTo>
                  <a:lnTo>
                    <a:pt x="357" y="579"/>
                  </a:lnTo>
                  <a:cubicBezTo>
                    <a:pt x="395" y="598"/>
                    <a:pt x="435" y="606"/>
                    <a:pt x="475" y="606"/>
                  </a:cubicBezTo>
                  <a:cubicBezTo>
                    <a:pt x="662" y="606"/>
                    <a:pt x="836" y="411"/>
                    <a:pt x="733" y="197"/>
                  </a:cubicBezTo>
                  <a:cubicBezTo>
                    <a:pt x="670" y="65"/>
                    <a:pt x="538" y="0"/>
                    <a:pt x="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9"/>
            <p:cNvSpPr/>
            <p:nvPr/>
          </p:nvSpPr>
          <p:spPr>
            <a:xfrm>
              <a:off x="6052975" y="2913575"/>
              <a:ext cx="21975" cy="16825"/>
            </a:xfrm>
            <a:custGeom>
              <a:avLst/>
              <a:gdLst/>
              <a:ahLst/>
              <a:cxnLst/>
              <a:rect l="l" t="t" r="r" b="b"/>
              <a:pathLst>
                <a:path w="879" h="673" extrusionOk="0">
                  <a:moveTo>
                    <a:pt x="490" y="1"/>
                  </a:moveTo>
                  <a:cubicBezTo>
                    <a:pt x="430" y="1"/>
                    <a:pt x="367" y="25"/>
                    <a:pt x="310" y="82"/>
                  </a:cubicBezTo>
                  <a:cubicBezTo>
                    <a:pt x="236" y="155"/>
                    <a:pt x="169" y="235"/>
                    <a:pt x="107" y="327"/>
                  </a:cubicBezTo>
                  <a:cubicBezTo>
                    <a:pt x="0" y="470"/>
                    <a:pt x="144" y="673"/>
                    <a:pt x="305" y="673"/>
                  </a:cubicBezTo>
                  <a:cubicBezTo>
                    <a:pt x="337" y="673"/>
                    <a:pt x="370" y="665"/>
                    <a:pt x="402" y="646"/>
                  </a:cubicBezTo>
                  <a:cubicBezTo>
                    <a:pt x="494" y="597"/>
                    <a:pt x="580" y="542"/>
                    <a:pt x="659" y="474"/>
                  </a:cubicBezTo>
                  <a:cubicBezTo>
                    <a:pt x="879" y="293"/>
                    <a:pt x="701" y="1"/>
                    <a:pt x="4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9"/>
            <p:cNvSpPr/>
            <p:nvPr/>
          </p:nvSpPr>
          <p:spPr>
            <a:xfrm>
              <a:off x="5989475" y="2868250"/>
              <a:ext cx="19975" cy="13975"/>
            </a:xfrm>
            <a:custGeom>
              <a:avLst/>
              <a:gdLst/>
              <a:ahLst/>
              <a:cxnLst/>
              <a:rect l="l" t="t" r="r" b="b"/>
              <a:pathLst>
                <a:path w="799" h="559" extrusionOk="0">
                  <a:moveTo>
                    <a:pt x="391" y="1"/>
                  </a:moveTo>
                  <a:cubicBezTo>
                    <a:pt x="331" y="1"/>
                    <a:pt x="269" y="22"/>
                    <a:pt x="212" y="73"/>
                  </a:cubicBezTo>
                  <a:cubicBezTo>
                    <a:pt x="0" y="261"/>
                    <a:pt x="189" y="559"/>
                    <a:pt x="408" y="559"/>
                  </a:cubicBezTo>
                  <a:cubicBezTo>
                    <a:pt x="468" y="559"/>
                    <a:pt x="530" y="537"/>
                    <a:pt x="586" y="484"/>
                  </a:cubicBezTo>
                  <a:cubicBezTo>
                    <a:pt x="799" y="296"/>
                    <a:pt x="612" y="1"/>
                    <a:pt x="3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9"/>
            <p:cNvSpPr/>
            <p:nvPr/>
          </p:nvSpPr>
          <p:spPr>
            <a:xfrm>
              <a:off x="6022025" y="2794325"/>
              <a:ext cx="23400" cy="16375"/>
            </a:xfrm>
            <a:custGeom>
              <a:avLst/>
              <a:gdLst/>
              <a:ahLst/>
              <a:cxnLst/>
              <a:rect l="l" t="t" r="r" b="b"/>
              <a:pathLst>
                <a:path w="936" h="655" extrusionOk="0">
                  <a:moveTo>
                    <a:pt x="456" y="0"/>
                  </a:moveTo>
                  <a:cubicBezTo>
                    <a:pt x="386" y="0"/>
                    <a:pt x="314" y="26"/>
                    <a:pt x="247" y="86"/>
                  </a:cubicBezTo>
                  <a:cubicBezTo>
                    <a:pt x="0" y="303"/>
                    <a:pt x="223" y="655"/>
                    <a:pt x="482" y="655"/>
                  </a:cubicBezTo>
                  <a:cubicBezTo>
                    <a:pt x="551" y="655"/>
                    <a:pt x="623" y="630"/>
                    <a:pt x="689" y="570"/>
                  </a:cubicBezTo>
                  <a:cubicBezTo>
                    <a:pt x="935" y="348"/>
                    <a:pt x="714" y="0"/>
                    <a:pt x="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9"/>
            <p:cNvSpPr/>
            <p:nvPr/>
          </p:nvSpPr>
          <p:spPr>
            <a:xfrm>
              <a:off x="6163500" y="2712325"/>
              <a:ext cx="22200" cy="16150"/>
            </a:xfrm>
            <a:custGeom>
              <a:avLst/>
              <a:gdLst/>
              <a:ahLst/>
              <a:cxnLst/>
              <a:rect l="l" t="t" r="r" b="b"/>
              <a:pathLst>
                <a:path w="888" h="646" extrusionOk="0">
                  <a:moveTo>
                    <a:pt x="643" y="1"/>
                  </a:moveTo>
                  <a:cubicBezTo>
                    <a:pt x="631" y="1"/>
                    <a:pt x="619" y="2"/>
                    <a:pt x="606" y="4"/>
                  </a:cubicBezTo>
                  <a:cubicBezTo>
                    <a:pt x="434" y="41"/>
                    <a:pt x="275" y="133"/>
                    <a:pt x="158" y="262"/>
                  </a:cubicBezTo>
                  <a:cubicBezTo>
                    <a:pt x="1" y="409"/>
                    <a:pt x="126" y="645"/>
                    <a:pt x="308" y="645"/>
                  </a:cubicBezTo>
                  <a:cubicBezTo>
                    <a:pt x="339" y="645"/>
                    <a:pt x="371" y="639"/>
                    <a:pt x="404" y="624"/>
                  </a:cubicBezTo>
                  <a:cubicBezTo>
                    <a:pt x="569" y="556"/>
                    <a:pt x="710" y="446"/>
                    <a:pt x="808" y="298"/>
                  </a:cubicBezTo>
                  <a:cubicBezTo>
                    <a:pt x="888" y="163"/>
                    <a:pt x="789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9"/>
            <p:cNvSpPr/>
            <p:nvPr/>
          </p:nvSpPr>
          <p:spPr>
            <a:xfrm>
              <a:off x="6263900" y="2761150"/>
              <a:ext cx="18425" cy="12775"/>
            </a:xfrm>
            <a:custGeom>
              <a:avLst/>
              <a:gdLst/>
              <a:ahLst/>
              <a:cxnLst/>
              <a:rect l="l" t="t" r="r" b="b"/>
              <a:pathLst>
                <a:path w="737" h="511" extrusionOk="0">
                  <a:moveTo>
                    <a:pt x="403" y="1"/>
                  </a:moveTo>
                  <a:cubicBezTo>
                    <a:pt x="379" y="1"/>
                    <a:pt x="355" y="3"/>
                    <a:pt x="332" y="8"/>
                  </a:cubicBezTo>
                  <a:cubicBezTo>
                    <a:pt x="264" y="26"/>
                    <a:pt x="197" y="51"/>
                    <a:pt x="136" y="88"/>
                  </a:cubicBezTo>
                  <a:cubicBezTo>
                    <a:pt x="50" y="131"/>
                    <a:pt x="1" y="229"/>
                    <a:pt x="19" y="327"/>
                  </a:cubicBezTo>
                  <a:cubicBezTo>
                    <a:pt x="44" y="425"/>
                    <a:pt x="129" y="492"/>
                    <a:pt x="228" y="505"/>
                  </a:cubicBezTo>
                  <a:lnTo>
                    <a:pt x="228" y="499"/>
                  </a:lnTo>
                  <a:cubicBezTo>
                    <a:pt x="273" y="506"/>
                    <a:pt x="317" y="510"/>
                    <a:pt x="359" y="510"/>
                  </a:cubicBezTo>
                  <a:cubicBezTo>
                    <a:pt x="459" y="510"/>
                    <a:pt x="550" y="484"/>
                    <a:pt x="632" y="407"/>
                  </a:cubicBezTo>
                  <a:cubicBezTo>
                    <a:pt x="724" y="321"/>
                    <a:pt x="737" y="124"/>
                    <a:pt x="602" y="57"/>
                  </a:cubicBezTo>
                  <a:cubicBezTo>
                    <a:pt x="542" y="20"/>
                    <a:pt x="473" y="1"/>
                    <a:pt x="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9"/>
            <p:cNvSpPr/>
            <p:nvPr/>
          </p:nvSpPr>
          <p:spPr>
            <a:xfrm>
              <a:off x="6271275" y="2820075"/>
              <a:ext cx="18425" cy="15000"/>
            </a:xfrm>
            <a:custGeom>
              <a:avLst/>
              <a:gdLst/>
              <a:ahLst/>
              <a:cxnLst/>
              <a:rect l="l" t="t" r="r" b="b"/>
              <a:pathLst>
                <a:path w="737" h="600" extrusionOk="0">
                  <a:moveTo>
                    <a:pt x="402" y="517"/>
                  </a:moveTo>
                  <a:cubicBezTo>
                    <a:pt x="402" y="517"/>
                    <a:pt x="398" y="519"/>
                    <a:pt x="390" y="525"/>
                  </a:cubicBezTo>
                  <a:lnTo>
                    <a:pt x="390" y="525"/>
                  </a:lnTo>
                  <a:lnTo>
                    <a:pt x="386" y="527"/>
                  </a:lnTo>
                  <a:lnTo>
                    <a:pt x="386" y="527"/>
                  </a:lnTo>
                  <a:cubicBezTo>
                    <a:pt x="396" y="520"/>
                    <a:pt x="402" y="517"/>
                    <a:pt x="402" y="517"/>
                  </a:cubicBezTo>
                  <a:close/>
                  <a:moveTo>
                    <a:pt x="360" y="530"/>
                  </a:moveTo>
                  <a:cubicBezTo>
                    <a:pt x="362" y="531"/>
                    <a:pt x="366" y="532"/>
                    <a:pt x="369" y="533"/>
                  </a:cubicBezTo>
                  <a:lnTo>
                    <a:pt x="369" y="533"/>
                  </a:lnTo>
                  <a:cubicBezTo>
                    <a:pt x="368" y="533"/>
                    <a:pt x="368" y="533"/>
                    <a:pt x="369" y="533"/>
                  </a:cubicBezTo>
                  <a:cubicBezTo>
                    <a:pt x="369" y="533"/>
                    <a:pt x="370" y="533"/>
                    <a:pt x="370" y="533"/>
                  </a:cubicBezTo>
                  <a:lnTo>
                    <a:pt x="370" y="533"/>
                  </a:lnTo>
                  <a:cubicBezTo>
                    <a:pt x="370" y="533"/>
                    <a:pt x="370" y="533"/>
                    <a:pt x="371" y="533"/>
                  </a:cubicBezTo>
                  <a:lnTo>
                    <a:pt x="371" y="533"/>
                  </a:lnTo>
                  <a:lnTo>
                    <a:pt x="368" y="534"/>
                  </a:lnTo>
                  <a:cubicBezTo>
                    <a:pt x="365" y="532"/>
                    <a:pt x="362" y="531"/>
                    <a:pt x="360" y="530"/>
                  </a:cubicBezTo>
                  <a:close/>
                  <a:moveTo>
                    <a:pt x="428" y="1"/>
                  </a:moveTo>
                  <a:cubicBezTo>
                    <a:pt x="355" y="1"/>
                    <a:pt x="280" y="20"/>
                    <a:pt x="221" y="49"/>
                  </a:cubicBezTo>
                  <a:cubicBezTo>
                    <a:pt x="92" y="105"/>
                    <a:pt x="6" y="227"/>
                    <a:pt x="0" y="368"/>
                  </a:cubicBezTo>
                  <a:cubicBezTo>
                    <a:pt x="0" y="484"/>
                    <a:pt x="98" y="599"/>
                    <a:pt x="215" y="599"/>
                  </a:cubicBezTo>
                  <a:cubicBezTo>
                    <a:pt x="246" y="599"/>
                    <a:pt x="280" y="591"/>
                    <a:pt x="313" y="571"/>
                  </a:cubicBezTo>
                  <a:lnTo>
                    <a:pt x="307" y="571"/>
                  </a:lnTo>
                  <a:lnTo>
                    <a:pt x="337" y="558"/>
                  </a:lnTo>
                  <a:cubicBezTo>
                    <a:pt x="350" y="552"/>
                    <a:pt x="362" y="546"/>
                    <a:pt x="374" y="534"/>
                  </a:cubicBezTo>
                  <a:cubicBezTo>
                    <a:pt x="374" y="534"/>
                    <a:pt x="375" y="534"/>
                    <a:pt x="375" y="534"/>
                  </a:cubicBezTo>
                  <a:lnTo>
                    <a:pt x="375" y="534"/>
                  </a:lnTo>
                  <a:cubicBezTo>
                    <a:pt x="377" y="534"/>
                    <a:pt x="378" y="534"/>
                    <a:pt x="380" y="534"/>
                  </a:cubicBezTo>
                  <a:lnTo>
                    <a:pt x="448" y="534"/>
                  </a:lnTo>
                  <a:cubicBezTo>
                    <a:pt x="497" y="534"/>
                    <a:pt x="546" y="522"/>
                    <a:pt x="589" y="503"/>
                  </a:cubicBezTo>
                  <a:cubicBezTo>
                    <a:pt x="663" y="466"/>
                    <a:pt x="712" y="399"/>
                    <a:pt x="724" y="325"/>
                  </a:cubicBezTo>
                  <a:cubicBezTo>
                    <a:pt x="736" y="246"/>
                    <a:pt x="712" y="172"/>
                    <a:pt x="663" y="111"/>
                  </a:cubicBezTo>
                  <a:cubicBezTo>
                    <a:pt x="611" y="32"/>
                    <a:pt x="52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9"/>
            <p:cNvSpPr/>
            <p:nvPr/>
          </p:nvSpPr>
          <p:spPr>
            <a:xfrm>
              <a:off x="6190450" y="2872175"/>
              <a:ext cx="15050" cy="13725"/>
            </a:xfrm>
            <a:custGeom>
              <a:avLst/>
              <a:gdLst/>
              <a:ahLst/>
              <a:cxnLst/>
              <a:rect l="l" t="t" r="r" b="b"/>
              <a:pathLst>
                <a:path w="602" h="549" extrusionOk="0">
                  <a:moveTo>
                    <a:pt x="344" y="0"/>
                  </a:moveTo>
                  <a:cubicBezTo>
                    <a:pt x="292" y="0"/>
                    <a:pt x="237" y="14"/>
                    <a:pt x="190" y="45"/>
                  </a:cubicBezTo>
                  <a:cubicBezTo>
                    <a:pt x="37" y="125"/>
                    <a:pt x="0" y="327"/>
                    <a:pt x="117" y="462"/>
                  </a:cubicBezTo>
                  <a:cubicBezTo>
                    <a:pt x="169" y="520"/>
                    <a:pt x="240" y="548"/>
                    <a:pt x="312" y="548"/>
                  </a:cubicBezTo>
                  <a:cubicBezTo>
                    <a:pt x="399" y="548"/>
                    <a:pt x="486" y="506"/>
                    <a:pt x="540" y="425"/>
                  </a:cubicBezTo>
                  <a:cubicBezTo>
                    <a:pt x="577" y="376"/>
                    <a:pt x="595" y="315"/>
                    <a:pt x="601" y="247"/>
                  </a:cubicBezTo>
                  <a:cubicBezTo>
                    <a:pt x="601" y="118"/>
                    <a:pt x="503" y="8"/>
                    <a:pt x="375" y="2"/>
                  </a:cubicBezTo>
                  <a:cubicBezTo>
                    <a:pt x="365" y="1"/>
                    <a:pt x="354" y="0"/>
                    <a:pt x="3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9"/>
            <p:cNvSpPr/>
            <p:nvPr/>
          </p:nvSpPr>
          <p:spPr>
            <a:xfrm>
              <a:off x="6366800" y="2749450"/>
              <a:ext cx="23025" cy="17125"/>
            </a:xfrm>
            <a:custGeom>
              <a:avLst/>
              <a:gdLst/>
              <a:ahLst/>
              <a:cxnLst/>
              <a:rect l="l" t="t" r="r" b="b"/>
              <a:pathLst>
                <a:path w="921" h="685" extrusionOk="0">
                  <a:moveTo>
                    <a:pt x="612" y="1"/>
                  </a:moveTo>
                  <a:cubicBezTo>
                    <a:pt x="525" y="1"/>
                    <a:pt x="439" y="34"/>
                    <a:pt x="363" y="77"/>
                  </a:cubicBezTo>
                  <a:cubicBezTo>
                    <a:pt x="264" y="126"/>
                    <a:pt x="172" y="188"/>
                    <a:pt x="99" y="261"/>
                  </a:cubicBezTo>
                  <a:cubicBezTo>
                    <a:pt x="25" y="329"/>
                    <a:pt x="1" y="427"/>
                    <a:pt x="31" y="519"/>
                  </a:cubicBezTo>
                  <a:cubicBezTo>
                    <a:pt x="62" y="617"/>
                    <a:pt x="148" y="678"/>
                    <a:pt x="252" y="684"/>
                  </a:cubicBezTo>
                  <a:cubicBezTo>
                    <a:pt x="369" y="672"/>
                    <a:pt x="491" y="641"/>
                    <a:pt x="602" y="592"/>
                  </a:cubicBezTo>
                  <a:cubicBezTo>
                    <a:pt x="731" y="543"/>
                    <a:pt x="841" y="470"/>
                    <a:pt x="884" y="329"/>
                  </a:cubicBezTo>
                  <a:cubicBezTo>
                    <a:pt x="921" y="200"/>
                    <a:pt x="853" y="65"/>
                    <a:pt x="724" y="22"/>
                  </a:cubicBezTo>
                  <a:cubicBezTo>
                    <a:pt x="687" y="7"/>
                    <a:pt x="649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6252225" y="2725800"/>
              <a:ext cx="15475" cy="14025"/>
            </a:xfrm>
            <a:custGeom>
              <a:avLst/>
              <a:gdLst/>
              <a:ahLst/>
              <a:cxnLst/>
              <a:rect l="l" t="t" r="r" b="b"/>
              <a:pathLst>
                <a:path w="619" h="561" extrusionOk="0">
                  <a:moveTo>
                    <a:pt x="333" y="0"/>
                  </a:moveTo>
                  <a:cubicBezTo>
                    <a:pt x="293" y="0"/>
                    <a:pt x="253" y="11"/>
                    <a:pt x="217" y="29"/>
                  </a:cubicBezTo>
                  <a:lnTo>
                    <a:pt x="217" y="29"/>
                  </a:lnTo>
                  <a:cubicBezTo>
                    <a:pt x="94" y="72"/>
                    <a:pt x="0" y="186"/>
                    <a:pt x="50" y="336"/>
                  </a:cubicBezTo>
                  <a:lnTo>
                    <a:pt x="50" y="355"/>
                  </a:lnTo>
                  <a:cubicBezTo>
                    <a:pt x="63" y="440"/>
                    <a:pt x="130" y="508"/>
                    <a:pt x="210" y="532"/>
                  </a:cubicBezTo>
                  <a:lnTo>
                    <a:pt x="235" y="539"/>
                  </a:lnTo>
                  <a:cubicBezTo>
                    <a:pt x="268" y="554"/>
                    <a:pt x="301" y="561"/>
                    <a:pt x="332" y="561"/>
                  </a:cubicBezTo>
                  <a:cubicBezTo>
                    <a:pt x="427" y="561"/>
                    <a:pt x="506" y="496"/>
                    <a:pt x="550" y="411"/>
                  </a:cubicBezTo>
                  <a:lnTo>
                    <a:pt x="550" y="411"/>
                  </a:lnTo>
                  <a:cubicBezTo>
                    <a:pt x="610" y="323"/>
                    <a:pt x="619" y="206"/>
                    <a:pt x="531" y="100"/>
                  </a:cubicBezTo>
                  <a:lnTo>
                    <a:pt x="531" y="100"/>
                  </a:lnTo>
                  <a:cubicBezTo>
                    <a:pt x="528" y="97"/>
                    <a:pt x="526" y="94"/>
                    <a:pt x="523" y="91"/>
                  </a:cubicBezTo>
                  <a:cubicBezTo>
                    <a:pt x="465" y="27"/>
                    <a:pt x="398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9"/>
            <p:cNvSpPr/>
            <p:nvPr/>
          </p:nvSpPr>
          <p:spPr>
            <a:xfrm>
              <a:off x="5901225" y="2945350"/>
              <a:ext cx="24250" cy="16050"/>
            </a:xfrm>
            <a:custGeom>
              <a:avLst/>
              <a:gdLst/>
              <a:ahLst/>
              <a:cxnLst/>
              <a:rect l="l" t="t" r="r" b="b"/>
              <a:pathLst>
                <a:path w="970" h="642" extrusionOk="0">
                  <a:moveTo>
                    <a:pt x="630" y="0"/>
                  </a:moveTo>
                  <a:cubicBezTo>
                    <a:pt x="434" y="0"/>
                    <a:pt x="208" y="53"/>
                    <a:pt x="92" y="222"/>
                  </a:cubicBezTo>
                  <a:cubicBezTo>
                    <a:pt x="0" y="375"/>
                    <a:pt x="74" y="571"/>
                    <a:pt x="246" y="627"/>
                  </a:cubicBezTo>
                  <a:cubicBezTo>
                    <a:pt x="282" y="637"/>
                    <a:pt x="319" y="641"/>
                    <a:pt x="356" y="641"/>
                  </a:cubicBezTo>
                  <a:cubicBezTo>
                    <a:pt x="525" y="641"/>
                    <a:pt x="695" y="546"/>
                    <a:pt x="816" y="430"/>
                  </a:cubicBezTo>
                  <a:cubicBezTo>
                    <a:pt x="969" y="283"/>
                    <a:pt x="877" y="19"/>
                    <a:pt x="663" y="1"/>
                  </a:cubicBezTo>
                  <a:cubicBezTo>
                    <a:pt x="652" y="1"/>
                    <a:pt x="641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9"/>
            <p:cNvSpPr/>
            <p:nvPr/>
          </p:nvSpPr>
          <p:spPr>
            <a:xfrm>
              <a:off x="5983350" y="2939600"/>
              <a:ext cx="22750" cy="17950"/>
            </a:xfrm>
            <a:custGeom>
              <a:avLst/>
              <a:gdLst/>
              <a:ahLst/>
              <a:cxnLst/>
              <a:rect l="l" t="t" r="r" b="b"/>
              <a:pathLst>
                <a:path w="910" h="718" extrusionOk="0">
                  <a:moveTo>
                    <a:pt x="698" y="1"/>
                  </a:moveTo>
                  <a:cubicBezTo>
                    <a:pt x="676" y="1"/>
                    <a:pt x="652" y="5"/>
                    <a:pt x="629" y="16"/>
                  </a:cubicBezTo>
                  <a:lnTo>
                    <a:pt x="629" y="22"/>
                  </a:lnTo>
                  <a:cubicBezTo>
                    <a:pt x="488" y="90"/>
                    <a:pt x="316" y="157"/>
                    <a:pt x="206" y="280"/>
                  </a:cubicBezTo>
                  <a:cubicBezTo>
                    <a:pt x="1" y="447"/>
                    <a:pt x="166" y="717"/>
                    <a:pt x="365" y="717"/>
                  </a:cubicBezTo>
                  <a:cubicBezTo>
                    <a:pt x="422" y="717"/>
                    <a:pt x="482" y="695"/>
                    <a:pt x="537" y="642"/>
                  </a:cubicBezTo>
                  <a:cubicBezTo>
                    <a:pt x="666" y="550"/>
                    <a:pt x="752" y="384"/>
                    <a:pt x="837" y="249"/>
                  </a:cubicBezTo>
                  <a:cubicBezTo>
                    <a:pt x="910" y="136"/>
                    <a:pt x="817" y="1"/>
                    <a:pt x="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9"/>
            <p:cNvSpPr/>
            <p:nvPr/>
          </p:nvSpPr>
          <p:spPr>
            <a:xfrm>
              <a:off x="5919775" y="2859000"/>
              <a:ext cx="17975" cy="12725"/>
            </a:xfrm>
            <a:custGeom>
              <a:avLst/>
              <a:gdLst/>
              <a:ahLst/>
              <a:cxnLst/>
              <a:rect l="l" t="t" r="r" b="b"/>
              <a:pathLst>
                <a:path w="719" h="509" extrusionOk="0">
                  <a:moveTo>
                    <a:pt x="262" y="0"/>
                  </a:moveTo>
                  <a:cubicBezTo>
                    <a:pt x="178" y="0"/>
                    <a:pt x="95" y="42"/>
                    <a:pt x="43" y="118"/>
                  </a:cubicBezTo>
                  <a:cubicBezTo>
                    <a:pt x="19" y="155"/>
                    <a:pt x="7" y="192"/>
                    <a:pt x="7" y="241"/>
                  </a:cubicBezTo>
                  <a:cubicBezTo>
                    <a:pt x="0" y="376"/>
                    <a:pt x="105" y="498"/>
                    <a:pt x="246" y="504"/>
                  </a:cubicBezTo>
                  <a:cubicBezTo>
                    <a:pt x="277" y="507"/>
                    <a:pt x="308" y="509"/>
                    <a:pt x="339" y="509"/>
                  </a:cubicBezTo>
                  <a:cubicBezTo>
                    <a:pt x="437" y="509"/>
                    <a:pt x="533" y="494"/>
                    <a:pt x="626" y="461"/>
                  </a:cubicBezTo>
                  <a:cubicBezTo>
                    <a:pt x="694" y="425"/>
                    <a:pt x="718" y="351"/>
                    <a:pt x="687" y="284"/>
                  </a:cubicBezTo>
                  <a:lnTo>
                    <a:pt x="681" y="284"/>
                  </a:lnTo>
                  <a:cubicBezTo>
                    <a:pt x="608" y="179"/>
                    <a:pt x="510" y="99"/>
                    <a:pt x="393" y="38"/>
                  </a:cubicBez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9"/>
            <p:cNvSpPr/>
            <p:nvPr/>
          </p:nvSpPr>
          <p:spPr>
            <a:xfrm>
              <a:off x="5967625" y="2802475"/>
              <a:ext cx="18575" cy="14050"/>
            </a:xfrm>
            <a:custGeom>
              <a:avLst/>
              <a:gdLst/>
              <a:ahLst/>
              <a:cxnLst/>
              <a:rect l="l" t="t" r="r" b="b"/>
              <a:pathLst>
                <a:path w="743" h="562" extrusionOk="0">
                  <a:moveTo>
                    <a:pt x="283" y="0"/>
                  </a:moveTo>
                  <a:cubicBezTo>
                    <a:pt x="145" y="0"/>
                    <a:pt x="17" y="126"/>
                    <a:pt x="6" y="269"/>
                  </a:cubicBezTo>
                  <a:cubicBezTo>
                    <a:pt x="1" y="430"/>
                    <a:pt x="137" y="561"/>
                    <a:pt x="295" y="561"/>
                  </a:cubicBezTo>
                  <a:cubicBezTo>
                    <a:pt x="311" y="561"/>
                    <a:pt x="327" y="560"/>
                    <a:pt x="344" y="557"/>
                  </a:cubicBezTo>
                  <a:cubicBezTo>
                    <a:pt x="405" y="539"/>
                    <a:pt x="460" y="520"/>
                    <a:pt x="522" y="490"/>
                  </a:cubicBezTo>
                  <a:cubicBezTo>
                    <a:pt x="559" y="465"/>
                    <a:pt x="601" y="447"/>
                    <a:pt x="638" y="422"/>
                  </a:cubicBezTo>
                  <a:cubicBezTo>
                    <a:pt x="736" y="373"/>
                    <a:pt x="743" y="244"/>
                    <a:pt x="651" y="183"/>
                  </a:cubicBezTo>
                  <a:lnTo>
                    <a:pt x="651" y="177"/>
                  </a:lnTo>
                  <a:cubicBezTo>
                    <a:pt x="614" y="158"/>
                    <a:pt x="577" y="128"/>
                    <a:pt x="540" y="103"/>
                  </a:cubicBezTo>
                  <a:cubicBezTo>
                    <a:pt x="485" y="66"/>
                    <a:pt x="430" y="42"/>
                    <a:pt x="368" y="17"/>
                  </a:cubicBezTo>
                  <a:cubicBezTo>
                    <a:pt x="340" y="6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9"/>
            <p:cNvSpPr/>
            <p:nvPr/>
          </p:nvSpPr>
          <p:spPr>
            <a:xfrm>
              <a:off x="6051975" y="2742075"/>
              <a:ext cx="22400" cy="14250"/>
            </a:xfrm>
            <a:custGeom>
              <a:avLst/>
              <a:gdLst/>
              <a:ahLst/>
              <a:cxnLst/>
              <a:rect l="l" t="t" r="r" b="b"/>
              <a:pathLst>
                <a:path w="896" h="570" extrusionOk="0">
                  <a:moveTo>
                    <a:pt x="359" y="0"/>
                  </a:moveTo>
                  <a:cubicBezTo>
                    <a:pt x="238" y="0"/>
                    <a:pt x="121" y="60"/>
                    <a:pt x="55" y="170"/>
                  </a:cubicBezTo>
                  <a:cubicBezTo>
                    <a:pt x="0" y="256"/>
                    <a:pt x="6" y="372"/>
                    <a:pt x="80" y="452"/>
                  </a:cubicBezTo>
                  <a:cubicBezTo>
                    <a:pt x="135" y="513"/>
                    <a:pt x="215" y="556"/>
                    <a:pt x="301" y="568"/>
                  </a:cubicBezTo>
                  <a:cubicBezTo>
                    <a:pt x="309" y="569"/>
                    <a:pt x="316" y="569"/>
                    <a:pt x="324" y="569"/>
                  </a:cubicBezTo>
                  <a:cubicBezTo>
                    <a:pt x="407" y="569"/>
                    <a:pt x="485" y="540"/>
                    <a:pt x="558" y="495"/>
                  </a:cubicBezTo>
                  <a:cubicBezTo>
                    <a:pt x="632" y="440"/>
                    <a:pt x="718" y="391"/>
                    <a:pt x="804" y="348"/>
                  </a:cubicBezTo>
                  <a:cubicBezTo>
                    <a:pt x="896" y="305"/>
                    <a:pt x="896" y="133"/>
                    <a:pt x="785" y="114"/>
                  </a:cubicBezTo>
                  <a:cubicBezTo>
                    <a:pt x="687" y="90"/>
                    <a:pt x="589" y="65"/>
                    <a:pt x="503" y="29"/>
                  </a:cubicBezTo>
                  <a:cubicBezTo>
                    <a:pt x="456" y="10"/>
                    <a:pt x="407" y="0"/>
                    <a:pt x="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6000600" y="2751500"/>
              <a:ext cx="16575" cy="14475"/>
            </a:xfrm>
            <a:custGeom>
              <a:avLst/>
              <a:gdLst/>
              <a:ahLst/>
              <a:cxnLst/>
              <a:rect l="l" t="t" r="r" b="b"/>
              <a:pathLst>
                <a:path w="663" h="579" extrusionOk="0">
                  <a:moveTo>
                    <a:pt x="293" y="1"/>
                  </a:moveTo>
                  <a:cubicBezTo>
                    <a:pt x="175" y="1"/>
                    <a:pt x="66" y="73"/>
                    <a:pt x="31" y="191"/>
                  </a:cubicBezTo>
                  <a:cubicBezTo>
                    <a:pt x="0" y="308"/>
                    <a:pt x="43" y="437"/>
                    <a:pt x="147" y="504"/>
                  </a:cubicBezTo>
                  <a:cubicBezTo>
                    <a:pt x="184" y="535"/>
                    <a:pt x="221" y="553"/>
                    <a:pt x="270" y="566"/>
                  </a:cubicBezTo>
                  <a:cubicBezTo>
                    <a:pt x="298" y="574"/>
                    <a:pt x="326" y="579"/>
                    <a:pt x="353" y="579"/>
                  </a:cubicBezTo>
                  <a:cubicBezTo>
                    <a:pt x="461" y="579"/>
                    <a:pt x="563" y="515"/>
                    <a:pt x="607" y="412"/>
                  </a:cubicBezTo>
                  <a:cubicBezTo>
                    <a:pt x="663" y="302"/>
                    <a:pt x="632" y="118"/>
                    <a:pt x="509" y="56"/>
                  </a:cubicBezTo>
                  <a:cubicBezTo>
                    <a:pt x="442" y="26"/>
                    <a:pt x="374" y="7"/>
                    <a:pt x="307" y="1"/>
                  </a:cubicBezTo>
                  <a:cubicBezTo>
                    <a:pt x="302" y="1"/>
                    <a:pt x="297" y="1"/>
                    <a:pt x="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6298325" y="2772900"/>
              <a:ext cx="18725" cy="13125"/>
            </a:xfrm>
            <a:custGeom>
              <a:avLst/>
              <a:gdLst/>
              <a:ahLst/>
              <a:cxnLst/>
              <a:rect l="l" t="t" r="r" b="b"/>
              <a:pathLst>
                <a:path w="749" h="525" extrusionOk="0">
                  <a:moveTo>
                    <a:pt x="455" y="1"/>
                  </a:moveTo>
                  <a:cubicBezTo>
                    <a:pt x="420" y="1"/>
                    <a:pt x="384" y="9"/>
                    <a:pt x="347" y="29"/>
                  </a:cubicBezTo>
                  <a:lnTo>
                    <a:pt x="304" y="41"/>
                  </a:lnTo>
                  <a:cubicBezTo>
                    <a:pt x="0" y="149"/>
                    <a:pt x="242" y="524"/>
                    <a:pt x="456" y="524"/>
                  </a:cubicBezTo>
                  <a:cubicBezTo>
                    <a:pt x="522" y="524"/>
                    <a:pt x="586" y="488"/>
                    <a:pt x="629" y="397"/>
                  </a:cubicBezTo>
                  <a:lnTo>
                    <a:pt x="642" y="360"/>
                  </a:lnTo>
                  <a:cubicBezTo>
                    <a:pt x="748" y="193"/>
                    <a:pt x="620" y="1"/>
                    <a:pt x="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9"/>
            <p:cNvSpPr/>
            <p:nvPr/>
          </p:nvSpPr>
          <p:spPr>
            <a:xfrm>
              <a:off x="6245050" y="2854250"/>
              <a:ext cx="16575" cy="14300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232" y="0"/>
                  </a:moveTo>
                  <a:cubicBezTo>
                    <a:pt x="172" y="0"/>
                    <a:pt x="115" y="26"/>
                    <a:pt x="74" y="75"/>
                  </a:cubicBezTo>
                  <a:cubicBezTo>
                    <a:pt x="0" y="148"/>
                    <a:pt x="0" y="265"/>
                    <a:pt x="74" y="345"/>
                  </a:cubicBezTo>
                  <a:lnTo>
                    <a:pt x="74" y="351"/>
                  </a:lnTo>
                  <a:cubicBezTo>
                    <a:pt x="170" y="441"/>
                    <a:pt x="277" y="572"/>
                    <a:pt x="426" y="572"/>
                  </a:cubicBezTo>
                  <a:cubicBezTo>
                    <a:pt x="429" y="572"/>
                    <a:pt x="432" y="572"/>
                    <a:pt x="436" y="572"/>
                  </a:cubicBezTo>
                  <a:cubicBezTo>
                    <a:pt x="497" y="572"/>
                    <a:pt x="558" y="541"/>
                    <a:pt x="601" y="492"/>
                  </a:cubicBezTo>
                  <a:cubicBezTo>
                    <a:pt x="644" y="443"/>
                    <a:pt x="663" y="375"/>
                    <a:pt x="650" y="314"/>
                  </a:cubicBezTo>
                  <a:cubicBezTo>
                    <a:pt x="626" y="228"/>
                    <a:pt x="564" y="155"/>
                    <a:pt x="491" y="105"/>
                  </a:cubicBezTo>
                  <a:cubicBezTo>
                    <a:pt x="442" y="75"/>
                    <a:pt x="393" y="56"/>
                    <a:pt x="344" y="32"/>
                  </a:cubicBezTo>
                  <a:cubicBezTo>
                    <a:pt x="308" y="10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6" name="Google Shape;1526;p29"/>
          <p:cNvSpPr/>
          <p:nvPr/>
        </p:nvSpPr>
        <p:spPr>
          <a:xfrm rot="8100000" flipH="1">
            <a:off x="2871608" y="-1236332"/>
            <a:ext cx="2690185" cy="1831989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7" name="Google Shape;1527;p29"/>
          <p:cNvGrpSpPr/>
          <p:nvPr/>
        </p:nvGrpSpPr>
        <p:grpSpPr>
          <a:xfrm rot="2522511" flipH="1">
            <a:off x="3365075" y="4619995"/>
            <a:ext cx="595417" cy="748538"/>
            <a:chOff x="5538225" y="3124650"/>
            <a:chExt cx="290475" cy="365175"/>
          </a:xfrm>
        </p:grpSpPr>
        <p:sp>
          <p:nvSpPr>
            <p:cNvPr id="1528" name="Google Shape;1528;p29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9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9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9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9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9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9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9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9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9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9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9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9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9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9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9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9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9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9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9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9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29"/>
          <p:cNvGrpSpPr/>
          <p:nvPr/>
        </p:nvGrpSpPr>
        <p:grpSpPr>
          <a:xfrm flipH="1">
            <a:off x="8380111" y="4441269"/>
            <a:ext cx="610181" cy="605861"/>
            <a:chOff x="4967275" y="3477225"/>
            <a:chExt cx="328425" cy="326100"/>
          </a:xfrm>
        </p:grpSpPr>
        <p:sp>
          <p:nvSpPr>
            <p:cNvPr id="1553" name="Google Shape;1553;p29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9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9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9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9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9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9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9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9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9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9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9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9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9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9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9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9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9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1" name="Google Shape;1571;p29"/>
          <p:cNvSpPr/>
          <p:nvPr/>
        </p:nvSpPr>
        <p:spPr>
          <a:xfrm rot="-5003595" flipH="1">
            <a:off x="7824488" y="4479442"/>
            <a:ext cx="2040080" cy="1426909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2" name="Google Shape;1572;p29"/>
          <p:cNvGrpSpPr/>
          <p:nvPr/>
        </p:nvGrpSpPr>
        <p:grpSpPr>
          <a:xfrm rot="3447287" flipH="1">
            <a:off x="7444766" y="-1199891"/>
            <a:ext cx="1958475" cy="1783644"/>
            <a:chOff x="5872225" y="2998275"/>
            <a:chExt cx="378350" cy="344575"/>
          </a:xfrm>
        </p:grpSpPr>
        <p:sp>
          <p:nvSpPr>
            <p:cNvPr id="1573" name="Google Shape;1573;p29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9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9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9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9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9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9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4" name="Google Shape;1584;p29"/>
          <p:cNvSpPr txBox="1"/>
          <p:nvPr/>
        </p:nvSpPr>
        <p:spPr>
          <a:xfrm>
            <a:off x="4614604" y="3270292"/>
            <a:ext cx="31110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Slidesgo</a:t>
            </a: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Flaticon</a:t>
            </a: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Freepik </a:t>
            </a: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and illustrations by </a:t>
            </a:r>
            <a:r>
              <a:rPr lang="en" sz="1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Stories</a:t>
            </a: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5" name="Google Shape;1585;p29"/>
          <p:cNvSpPr/>
          <p:nvPr/>
        </p:nvSpPr>
        <p:spPr>
          <a:xfrm rot="-8824330" flipH="1">
            <a:off x="2871609" y="4681580"/>
            <a:ext cx="2690187" cy="1831991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"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31"/>
          <p:cNvSpPr/>
          <p:nvPr/>
        </p:nvSpPr>
        <p:spPr>
          <a:xfrm>
            <a:off x="7372725" y="-762550"/>
            <a:ext cx="1797909" cy="1669403"/>
          </a:xfrm>
          <a:custGeom>
            <a:avLst/>
            <a:gdLst/>
            <a:ahLst/>
            <a:cxnLst/>
            <a:rect l="l" t="t" r="r" b="b"/>
            <a:pathLst>
              <a:path w="12354" h="11471" extrusionOk="0">
                <a:moveTo>
                  <a:pt x="5588" y="1"/>
                </a:moveTo>
                <a:cubicBezTo>
                  <a:pt x="4520" y="1"/>
                  <a:pt x="3460" y="249"/>
                  <a:pt x="2509" y="796"/>
                </a:cubicBezTo>
                <a:cubicBezTo>
                  <a:pt x="1123" y="1594"/>
                  <a:pt x="1" y="3262"/>
                  <a:pt x="583" y="4747"/>
                </a:cubicBezTo>
                <a:cubicBezTo>
                  <a:pt x="1141" y="6164"/>
                  <a:pt x="2865" y="6636"/>
                  <a:pt x="4092" y="7531"/>
                </a:cubicBezTo>
                <a:cubicBezTo>
                  <a:pt x="5356" y="8452"/>
                  <a:pt x="6153" y="9893"/>
                  <a:pt x="7411" y="10819"/>
                </a:cubicBezTo>
                <a:cubicBezTo>
                  <a:pt x="7803" y="11108"/>
                  <a:pt x="8251" y="11353"/>
                  <a:pt x="8730" y="11427"/>
                </a:cubicBezTo>
                <a:cubicBezTo>
                  <a:pt x="8915" y="11456"/>
                  <a:pt x="9092" y="11470"/>
                  <a:pt x="9259" y="11470"/>
                </a:cubicBezTo>
                <a:cubicBezTo>
                  <a:pt x="12353" y="11470"/>
                  <a:pt x="12328" y="6614"/>
                  <a:pt x="11950" y="4501"/>
                </a:cubicBezTo>
                <a:cubicBezTo>
                  <a:pt x="11533" y="2238"/>
                  <a:pt x="10128" y="1127"/>
                  <a:pt x="7993" y="410"/>
                </a:cubicBezTo>
                <a:cubicBezTo>
                  <a:pt x="7217" y="145"/>
                  <a:pt x="6400" y="1"/>
                  <a:pt x="55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31"/>
          <p:cNvSpPr/>
          <p:nvPr/>
        </p:nvSpPr>
        <p:spPr>
          <a:xfrm rot="-1016195" flipH="1">
            <a:off x="6401199" y="4727353"/>
            <a:ext cx="2982402" cy="1669371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31"/>
          <p:cNvSpPr/>
          <p:nvPr/>
        </p:nvSpPr>
        <p:spPr>
          <a:xfrm flipH="1">
            <a:off x="8257001" y="4675950"/>
            <a:ext cx="863494" cy="962240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31"/>
          <p:cNvSpPr/>
          <p:nvPr/>
        </p:nvSpPr>
        <p:spPr>
          <a:xfrm rot="7670957" flipH="1">
            <a:off x="-1993674" y="5131817"/>
            <a:ext cx="3732946" cy="2188983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31"/>
          <p:cNvSpPr/>
          <p:nvPr/>
        </p:nvSpPr>
        <p:spPr>
          <a:xfrm>
            <a:off x="-1081763" y="-166178"/>
            <a:ext cx="2040067" cy="611203"/>
          </a:xfrm>
          <a:custGeom>
            <a:avLst/>
            <a:gdLst/>
            <a:ahLst/>
            <a:cxnLst/>
            <a:rect l="l" t="t" r="r" b="b"/>
            <a:pathLst>
              <a:path w="43922" h="13159" extrusionOk="0">
                <a:moveTo>
                  <a:pt x="8982" y="0"/>
                </a:moveTo>
                <a:cubicBezTo>
                  <a:pt x="6922" y="0"/>
                  <a:pt x="4916" y="292"/>
                  <a:pt x="3583" y="1534"/>
                </a:cubicBezTo>
                <a:cubicBezTo>
                  <a:pt x="1638" y="3344"/>
                  <a:pt x="1172" y="6436"/>
                  <a:pt x="682" y="8914"/>
                </a:cubicBezTo>
                <a:cubicBezTo>
                  <a:pt x="1" y="12331"/>
                  <a:pt x="5196" y="13079"/>
                  <a:pt x="9840" y="13153"/>
                </a:cubicBezTo>
                <a:cubicBezTo>
                  <a:pt x="10104" y="13157"/>
                  <a:pt x="10365" y="13158"/>
                  <a:pt x="10624" y="13158"/>
                </a:cubicBezTo>
                <a:cubicBezTo>
                  <a:pt x="13143" y="13158"/>
                  <a:pt x="15383" y="12986"/>
                  <a:pt x="16256" y="12981"/>
                </a:cubicBezTo>
                <a:cubicBezTo>
                  <a:pt x="18416" y="12967"/>
                  <a:pt x="20575" y="12962"/>
                  <a:pt x="22734" y="12962"/>
                </a:cubicBezTo>
                <a:cubicBezTo>
                  <a:pt x="28412" y="12962"/>
                  <a:pt x="34087" y="13000"/>
                  <a:pt x="39763" y="13036"/>
                </a:cubicBezTo>
                <a:cubicBezTo>
                  <a:pt x="40186" y="13036"/>
                  <a:pt x="40634" y="13036"/>
                  <a:pt x="40983" y="12797"/>
                </a:cubicBezTo>
                <a:cubicBezTo>
                  <a:pt x="41284" y="12588"/>
                  <a:pt x="41456" y="12245"/>
                  <a:pt x="41603" y="11920"/>
                </a:cubicBezTo>
                <a:cubicBezTo>
                  <a:pt x="42597" y="9705"/>
                  <a:pt x="43922" y="6871"/>
                  <a:pt x="43333" y="4387"/>
                </a:cubicBezTo>
                <a:cubicBezTo>
                  <a:pt x="42485" y="820"/>
                  <a:pt x="37602" y="618"/>
                  <a:pt x="33801" y="618"/>
                </a:cubicBezTo>
                <a:cubicBezTo>
                  <a:pt x="33316" y="618"/>
                  <a:pt x="32849" y="622"/>
                  <a:pt x="32410" y="622"/>
                </a:cubicBezTo>
                <a:cubicBezTo>
                  <a:pt x="31833" y="622"/>
                  <a:pt x="31305" y="616"/>
                  <a:pt x="30850" y="590"/>
                </a:cubicBezTo>
                <a:cubicBezTo>
                  <a:pt x="26184" y="321"/>
                  <a:pt x="21518" y="218"/>
                  <a:pt x="16852" y="218"/>
                </a:cubicBezTo>
                <a:cubicBezTo>
                  <a:pt x="15985" y="218"/>
                  <a:pt x="15118" y="221"/>
                  <a:pt x="14250" y="228"/>
                </a:cubicBezTo>
                <a:cubicBezTo>
                  <a:pt x="14215" y="228"/>
                  <a:pt x="14179" y="228"/>
                  <a:pt x="14143" y="228"/>
                </a:cubicBezTo>
                <a:cubicBezTo>
                  <a:pt x="12667" y="228"/>
                  <a:pt x="10804" y="0"/>
                  <a:pt x="89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3" name="Google Shape;1623;p31"/>
          <p:cNvGrpSpPr/>
          <p:nvPr/>
        </p:nvGrpSpPr>
        <p:grpSpPr>
          <a:xfrm rot="3522876" flipH="1">
            <a:off x="7915344" y="74506"/>
            <a:ext cx="595436" cy="748561"/>
            <a:chOff x="5538225" y="3124650"/>
            <a:chExt cx="290475" cy="365175"/>
          </a:xfrm>
        </p:grpSpPr>
        <p:sp>
          <p:nvSpPr>
            <p:cNvPr id="1624" name="Google Shape;1624;p31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1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1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1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1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1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1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1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1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1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1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1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1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1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8" name="Google Shape;1648;p31"/>
          <p:cNvSpPr/>
          <p:nvPr/>
        </p:nvSpPr>
        <p:spPr>
          <a:xfrm>
            <a:off x="-1081781" y="-1224372"/>
            <a:ext cx="2982443" cy="1669394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31"/>
          <p:cNvSpPr/>
          <p:nvPr/>
        </p:nvSpPr>
        <p:spPr>
          <a:xfrm flipH="1">
            <a:off x="215232" y="4864425"/>
            <a:ext cx="1466213" cy="1056758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0" name="Google Shape;1650;p31"/>
          <p:cNvGrpSpPr/>
          <p:nvPr/>
        </p:nvGrpSpPr>
        <p:grpSpPr>
          <a:xfrm rot="10800000">
            <a:off x="197542" y="4612934"/>
            <a:ext cx="1068863" cy="498077"/>
            <a:chOff x="4542650" y="2993200"/>
            <a:chExt cx="640575" cy="298500"/>
          </a:xfrm>
        </p:grpSpPr>
        <p:sp>
          <p:nvSpPr>
            <p:cNvPr id="1651" name="Google Shape;1651;p31"/>
            <p:cNvSpPr/>
            <p:nvPr/>
          </p:nvSpPr>
          <p:spPr>
            <a:xfrm>
              <a:off x="4545675" y="3256650"/>
              <a:ext cx="568550" cy="35050"/>
            </a:xfrm>
            <a:custGeom>
              <a:avLst/>
              <a:gdLst/>
              <a:ahLst/>
              <a:cxnLst/>
              <a:rect l="l" t="t" r="r" b="b"/>
              <a:pathLst>
                <a:path w="22742" h="1402" extrusionOk="0">
                  <a:moveTo>
                    <a:pt x="262" y="1"/>
                  </a:moveTo>
                  <a:cubicBezTo>
                    <a:pt x="2" y="1"/>
                    <a:pt x="0" y="433"/>
                    <a:pt x="217" y="535"/>
                  </a:cubicBezTo>
                  <a:lnTo>
                    <a:pt x="223" y="535"/>
                  </a:lnTo>
                  <a:cubicBezTo>
                    <a:pt x="1848" y="1326"/>
                    <a:pt x="3652" y="1050"/>
                    <a:pt x="5388" y="1161"/>
                  </a:cubicBezTo>
                  <a:cubicBezTo>
                    <a:pt x="5917" y="1203"/>
                    <a:pt x="6450" y="1223"/>
                    <a:pt x="6984" y="1223"/>
                  </a:cubicBezTo>
                  <a:cubicBezTo>
                    <a:pt x="7452" y="1223"/>
                    <a:pt x="7920" y="1208"/>
                    <a:pt x="8387" y="1179"/>
                  </a:cubicBezTo>
                  <a:cubicBezTo>
                    <a:pt x="8655" y="1158"/>
                    <a:pt x="8917" y="1149"/>
                    <a:pt x="9178" y="1149"/>
                  </a:cubicBezTo>
                  <a:cubicBezTo>
                    <a:pt x="9915" y="1149"/>
                    <a:pt x="10634" y="1225"/>
                    <a:pt x="11387" y="1339"/>
                  </a:cubicBezTo>
                  <a:cubicBezTo>
                    <a:pt x="11680" y="1383"/>
                    <a:pt x="11970" y="1401"/>
                    <a:pt x="12259" y="1401"/>
                  </a:cubicBezTo>
                  <a:cubicBezTo>
                    <a:pt x="13619" y="1401"/>
                    <a:pt x="14939" y="990"/>
                    <a:pt x="16300" y="909"/>
                  </a:cubicBezTo>
                  <a:cubicBezTo>
                    <a:pt x="16853" y="876"/>
                    <a:pt x="17406" y="864"/>
                    <a:pt x="17959" y="864"/>
                  </a:cubicBezTo>
                  <a:cubicBezTo>
                    <a:pt x="19242" y="864"/>
                    <a:pt x="20527" y="927"/>
                    <a:pt x="21809" y="927"/>
                  </a:cubicBezTo>
                  <a:cubicBezTo>
                    <a:pt x="22013" y="927"/>
                    <a:pt x="22218" y="925"/>
                    <a:pt x="22422" y="921"/>
                  </a:cubicBezTo>
                  <a:cubicBezTo>
                    <a:pt x="22735" y="915"/>
                    <a:pt x="22741" y="351"/>
                    <a:pt x="22422" y="345"/>
                  </a:cubicBezTo>
                  <a:cubicBezTo>
                    <a:pt x="21575" y="330"/>
                    <a:pt x="20725" y="322"/>
                    <a:pt x="19875" y="322"/>
                  </a:cubicBezTo>
                  <a:cubicBezTo>
                    <a:pt x="18683" y="322"/>
                    <a:pt x="17489" y="337"/>
                    <a:pt x="16300" y="369"/>
                  </a:cubicBezTo>
                  <a:cubicBezTo>
                    <a:pt x="15259" y="397"/>
                    <a:pt x="14172" y="502"/>
                    <a:pt x="13098" y="502"/>
                  </a:cubicBezTo>
                  <a:cubicBezTo>
                    <a:pt x="12470" y="502"/>
                    <a:pt x="11846" y="466"/>
                    <a:pt x="11240" y="357"/>
                  </a:cubicBezTo>
                  <a:cubicBezTo>
                    <a:pt x="10532" y="233"/>
                    <a:pt x="9823" y="203"/>
                    <a:pt x="9113" y="203"/>
                  </a:cubicBezTo>
                  <a:cubicBezTo>
                    <a:pt x="8429" y="203"/>
                    <a:pt x="7744" y="231"/>
                    <a:pt x="7058" y="231"/>
                  </a:cubicBezTo>
                  <a:cubicBezTo>
                    <a:pt x="6587" y="231"/>
                    <a:pt x="6117" y="218"/>
                    <a:pt x="5645" y="173"/>
                  </a:cubicBezTo>
                  <a:cubicBezTo>
                    <a:pt x="3854" y="1"/>
                    <a:pt x="2075" y="100"/>
                    <a:pt x="278" y="1"/>
                  </a:cubicBezTo>
                  <a:cubicBezTo>
                    <a:pt x="272" y="1"/>
                    <a:pt x="267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1"/>
            <p:cNvSpPr/>
            <p:nvPr/>
          </p:nvSpPr>
          <p:spPr>
            <a:xfrm>
              <a:off x="4561250" y="3205700"/>
              <a:ext cx="568275" cy="42100"/>
            </a:xfrm>
            <a:custGeom>
              <a:avLst/>
              <a:gdLst/>
              <a:ahLst/>
              <a:cxnLst/>
              <a:rect l="l" t="t" r="r" b="b"/>
              <a:pathLst>
                <a:path w="22731" h="1684" extrusionOk="0">
                  <a:moveTo>
                    <a:pt x="2740" y="0"/>
                  </a:moveTo>
                  <a:cubicBezTo>
                    <a:pt x="1825" y="0"/>
                    <a:pt x="918" y="93"/>
                    <a:pt x="90" y="414"/>
                  </a:cubicBezTo>
                  <a:cubicBezTo>
                    <a:pt x="0" y="444"/>
                    <a:pt x="10" y="610"/>
                    <a:pt x="104" y="610"/>
                  </a:cubicBezTo>
                  <a:cubicBezTo>
                    <a:pt x="105" y="610"/>
                    <a:pt x="107" y="610"/>
                    <a:pt x="109" y="610"/>
                  </a:cubicBezTo>
                  <a:lnTo>
                    <a:pt x="115" y="610"/>
                  </a:lnTo>
                  <a:cubicBezTo>
                    <a:pt x="209" y="606"/>
                    <a:pt x="303" y="604"/>
                    <a:pt x="398" y="604"/>
                  </a:cubicBezTo>
                  <a:cubicBezTo>
                    <a:pt x="1265" y="604"/>
                    <a:pt x="2148" y="765"/>
                    <a:pt x="3016" y="776"/>
                  </a:cubicBezTo>
                  <a:cubicBezTo>
                    <a:pt x="4016" y="782"/>
                    <a:pt x="4998" y="880"/>
                    <a:pt x="5992" y="892"/>
                  </a:cubicBezTo>
                  <a:cubicBezTo>
                    <a:pt x="6485" y="898"/>
                    <a:pt x="6981" y="898"/>
                    <a:pt x="7477" y="898"/>
                  </a:cubicBezTo>
                  <a:cubicBezTo>
                    <a:pt x="7973" y="898"/>
                    <a:pt x="8470" y="898"/>
                    <a:pt x="8967" y="905"/>
                  </a:cubicBezTo>
                  <a:cubicBezTo>
                    <a:pt x="9967" y="911"/>
                    <a:pt x="10930" y="1107"/>
                    <a:pt x="11923" y="1174"/>
                  </a:cubicBezTo>
                  <a:cubicBezTo>
                    <a:pt x="12661" y="1226"/>
                    <a:pt x="13404" y="1242"/>
                    <a:pt x="14148" y="1242"/>
                  </a:cubicBezTo>
                  <a:cubicBezTo>
                    <a:pt x="15367" y="1242"/>
                    <a:pt x="16589" y="1199"/>
                    <a:pt x="17800" y="1199"/>
                  </a:cubicBezTo>
                  <a:cubicBezTo>
                    <a:pt x="18135" y="1199"/>
                    <a:pt x="18495" y="1160"/>
                    <a:pt x="18844" y="1160"/>
                  </a:cubicBezTo>
                  <a:cubicBezTo>
                    <a:pt x="18975" y="1160"/>
                    <a:pt x="19104" y="1166"/>
                    <a:pt x="19229" y="1181"/>
                  </a:cubicBezTo>
                  <a:cubicBezTo>
                    <a:pt x="19585" y="1224"/>
                    <a:pt x="19947" y="1346"/>
                    <a:pt x="20303" y="1401"/>
                  </a:cubicBezTo>
                  <a:cubicBezTo>
                    <a:pt x="20700" y="1468"/>
                    <a:pt x="21240" y="1683"/>
                    <a:pt x="21718" y="1683"/>
                  </a:cubicBezTo>
                  <a:cubicBezTo>
                    <a:pt x="21941" y="1683"/>
                    <a:pt x="22151" y="1637"/>
                    <a:pt x="22327" y="1506"/>
                  </a:cubicBezTo>
                  <a:cubicBezTo>
                    <a:pt x="22731" y="1204"/>
                    <a:pt x="22470" y="506"/>
                    <a:pt x="22105" y="506"/>
                  </a:cubicBezTo>
                  <a:cubicBezTo>
                    <a:pt x="22033" y="506"/>
                    <a:pt x="21956" y="534"/>
                    <a:pt x="21879" y="598"/>
                  </a:cubicBezTo>
                  <a:cubicBezTo>
                    <a:pt x="21810" y="657"/>
                    <a:pt x="21713" y="679"/>
                    <a:pt x="21604" y="679"/>
                  </a:cubicBezTo>
                  <a:cubicBezTo>
                    <a:pt x="21317" y="679"/>
                    <a:pt x="20941" y="528"/>
                    <a:pt x="20732" y="506"/>
                  </a:cubicBezTo>
                  <a:cubicBezTo>
                    <a:pt x="20346" y="475"/>
                    <a:pt x="19971" y="457"/>
                    <a:pt x="19597" y="395"/>
                  </a:cubicBezTo>
                  <a:cubicBezTo>
                    <a:pt x="19266" y="336"/>
                    <a:pt x="18925" y="319"/>
                    <a:pt x="18581" y="319"/>
                  </a:cubicBezTo>
                  <a:cubicBezTo>
                    <a:pt x="18065" y="319"/>
                    <a:pt x="17544" y="359"/>
                    <a:pt x="17039" y="359"/>
                  </a:cubicBezTo>
                  <a:cubicBezTo>
                    <a:pt x="15918" y="359"/>
                    <a:pt x="14784" y="404"/>
                    <a:pt x="13653" y="404"/>
                  </a:cubicBezTo>
                  <a:cubicBezTo>
                    <a:pt x="12873" y="404"/>
                    <a:pt x="12094" y="382"/>
                    <a:pt x="11322" y="310"/>
                  </a:cubicBezTo>
                  <a:cubicBezTo>
                    <a:pt x="10402" y="224"/>
                    <a:pt x="9537" y="119"/>
                    <a:pt x="8611" y="119"/>
                  </a:cubicBezTo>
                  <a:cubicBezTo>
                    <a:pt x="7850" y="124"/>
                    <a:pt x="7083" y="167"/>
                    <a:pt x="6321" y="167"/>
                  </a:cubicBezTo>
                  <a:cubicBezTo>
                    <a:pt x="6033" y="167"/>
                    <a:pt x="5745" y="161"/>
                    <a:pt x="5458" y="144"/>
                  </a:cubicBezTo>
                  <a:cubicBezTo>
                    <a:pt x="4592" y="95"/>
                    <a:pt x="3662" y="0"/>
                    <a:pt x="2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1"/>
            <p:cNvSpPr/>
            <p:nvPr/>
          </p:nvSpPr>
          <p:spPr>
            <a:xfrm>
              <a:off x="4542650" y="3144275"/>
              <a:ext cx="611450" cy="50475"/>
            </a:xfrm>
            <a:custGeom>
              <a:avLst/>
              <a:gdLst/>
              <a:ahLst/>
              <a:cxnLst/>
              <a:rect l="l" t="t" r="r" b="b"/>
              <a:pathLst>
                <a:path w="24458" h="2019" extrusionOk="0">
                  <a:moveTo>
                    <a:pt x="14782" y="1"/>
                  </a:moveTo>
                  <a:cubicBezTo>
                    <a:pt x="14133" y="1"/>
                    <a:pt x="13482" y="27"/>
                    <a:pt x="12839" y="31"/>
                  </a:cubicBezTo>
                  <a:cubicBezTo>
                    <a:pt x="10711" y="37"/>
                    <a:pt x="8625" y="343"/>
                    <a:pt x="6502" y="472"/>
                  </a:cubicBezTo>
                  <a:cubicBezTo>
                    <a:pt x="6164" y="494"/>
                    <a:pt x="5824" y="499"/>
                    <a:pt x="5483" y="499"/>
                  </a:cubicBezTo>
                  <a:cubicBezTo>
                    <a:pt x="5080" y="499"/>
                    <a:pt x="4676" y="491"/>
                    <a:pt x="4274" y="491"/>
                  </a:cubicBezTo>
                  <a:cubicBezTo>
                    <a:pt x="4037" y="491"/>
                    <a:pt x="3800" y="494"/>
                    <a:pt x="3564" y="503"/>
                  </a:cubicBezTo>
                  <a:cubicBezTo>
                    <a:pt x="2466" y="546"/>
                    <a:pt x="1405" y="877"/>
                    <a:pt x="325" y="1049"/>
                  </a:cubicBezTo>
                  <a:cubicBezTo>
                    <a:pt x="12" y="1098"/>
                    <a:pt x="0" y="1607"/>
                    <a:pt x="325" y="1644"/>
                  </a:cubicBezTo>
                  <a:cubicBezTo>
                    <a:pt x="510" y="1664"/>
                    <a:pt x="693" y="1673"/>
                    <a:pt x="876" y="1673"/>
                  </a:cubicBezTo>
                  <a:cubicBezTo>
                    <a:pt x="1731" y="1673"/>
                    <a:pt x="2571" y="1485"/>
                    <a:pt x="3435" y="1460"/>
                  </a:cubicBezTo>
                  <a:cubicBezTo>
                    <a:pt x="3613" y="1455"/>
                    <a:pt x="3790" y="1453"/>
                    <a:pt x="3967" y="1453"/>
                  </a:cubicBezTo>
                  <a:cubicBezTo>
                    <a:pt x="4512" y="1453"/>
                    <a:pt x="5057" y="1472"/>
                    <a:pt x="5600" y="1472"/>
                  </a:cubicBezTo>
                  <a:cubicBezTo>
                    <a:pt x="5901" y="1472"/>
                    <a:pt x="6202" y="1466"/>
                    <a:pt x="6502" y="1448"/>
                  </a:cubicBezTo>
                  <a:cubicBezTo>
                    <a:pt x="8603" y="1332"/>
                    <a:pt x="10662" y="1043"/>
                    <a:pt x="12773" y="1043"/>
                  </a:cubicBezTo>
                  <a:cubicBezTo>
                    <a:pt x="12795" y="1043"/>
                    <a:pt x="12817" y="1043"/>
                    <a:pt x="12839" y="1043"/>
                  </a:cubicBezTo>
                  <a:cubicBezTo>
                    <a:pt x="13401" y="1043"/>
                    <a:pt x="13968" y="1028"/>
                    <a:pt x="14535" y="1028"/>
                  </a:cubicBezTo>
                  <a:cubicBezTo>
                    <a:pt x="14996" y="1028"/>
                    <a:pt x="15456" y="1038"/>
                    <a:pt x="15912" y="1073"/>
                  </a:cubicBezTo>
                  <a:cubicBezTo>
                    <a:pt x="16790" y="1141"/>
                    <a:pt x="17642" y="1386"/>
                    <a:pt x="18526" y="1429"/>
                  </a:cubicBezTo>
                  <a:cubicBezTo>
                    <a:pt x="19372" y="1472"/>
                    <a:pt x="20212" y="1619"/>
                    <a:pt x="21053" y="1705"/>
                  </a:cubicBezTo>
                  <a:cubicBezTo>
                    <a:pt x="21961" y="1796"/>
                    <a:pt x="22881" y="2018"/>
                    <a:pt x="23795" y="2018"/>
                  </a:cubicBezTo>
                  <a:cubicBezTo>
                    <a:pt x="23807" y="2018"/>
                    <a:pt x="23819" y="2018"/>
                    <a:pt x="23832" y="2018"/>
                  </a:cubicBezTo>
                  <a:cubicBezTo>
                    <a:pt x="24452" y="2006"/>
                    <a:pt x="24457" y="858"/>
                    <a:pt x="23864" y="858"/>
                  </a:cubicBezTo>
                  <a:cubicBezTo>
                    <a:pt x="23854" y="858"/>
                    <a:pt x="23843" y="858"/>
                    <a:pt x="23832" y="859"/>
                  </a:cubicBezTo>
                  <a:cubicBezTo>
                    <a:pt x="23657" y="871"/>
                    <a:pt x="23482" y="877"/>
                    <a:pt x="23307" y="877"/>
                  </a:cubicBezTo>
                  <a:cubicBezTo>
                    <a:pt x="21721" y="877"/>
                    <a:pt x="20111" y="424"/>
                    <a:pt x="18526" y="380"/>
                  </a:cubicBezTo>
                  <a:cubicBezTo>
                    <a:pt x="17648" y="356"/>
                    <a:pt x="16790" y="98"/>
                    <a:pt x="15912" y="37"/>
                  </a:cubicBezTo>
                  <a:cubicBezTo>
                    <a:pt x="15537" y="10"/>
                    <a:pt x="15160" y="1"/>
                    <a:pt x="14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1"/>
            <p:cNvSpPr/>
            <p:nvPr/>
          </p:nvSpPr>
          <p:spPr>
            <a:xfrm>
              <a:off x="4566100" y="3101725"/>
              <a:ext cx="593200" cy="30150"/>
            </a:xfrm>
            <a:custGeom>
              <a:avLst/>
              <a:gdLst/>
              <a:ahLst/>
              <a:cxnLst/>
              <a:rect l="l" t="t" r="r" b="b"/>
              <a:pathLst>
                <a:path w="23728" h="1206" extrusionOk="0">
                  <a:moveTo>
                    <a:pt x="12466" y="0"/>
                  </a:moveTo>
                  <a:cubicBezTo>
                    <a:pt x="12284" y="0"/>
                    <a:pt x="12102" y="1"/>
                    <a:pt x="11920" y="3"/>
                  </a:cubicBezTo>
                  <a:cubicBezTo>
                    <a:pt x="10036" y="21"/>
                    <a:pt x="8159" y="9"/>
                    <a:pt x="6282" y="101"/>
                  </a:cubicBezTo>
                  <a:cubicBezTo>
                    <a:pt x="4233" y="193"/>
                    <a:pt x="2191" y="457"/>
                    <a:pt x="148" y="573"/>
                  </a:cubicBezTo>
                  <a:cubicBezTo>
                    <a:pt x="1" y="579"/>
                    <a:pt x="1" y="831"/>
                    <a:pt x="148" y="837"/>
                  </a:cubicBezTo>
                  <a:lnTo>
                    <a:pt x="148" y="843"/>
                  </a:lnTo>
                  <a:cubicBezTo>
                    <a:pt x="1091" y="888"/>
                    <a:pt x="2023" y="980"/>
                    <a:pt x="2969" y="980"/>
                  </a:cubicBezTo>
                  <a:cubicBezTo>
                    <a:pt x="3051" y="980"/>
                    <a:pt x="3133" y="980"/>
                    <a:pt x="3215" y="978"/>
                  </a:cubicBezTo>
                  <a:cubicBezTo>
                    <a:pt x="4190" y="966"/>
                    <a:pt x="5166" y="905"/>
                    <a:pt x="6141" y="880"/>
                  </a:cubicBezTo>
                  <a:cubicBezTo>
                    <a:pt x="6885" y="856"/>
                    <a:pt x="7629" y="848"/>
                    <a:pt x="8373" y="848"/>
                  </a:cubicBezTo>
                  <a:cubicBezTo>
                    <a:pt x="9555" y="848"/>
                    <a:pt x="10737" y="869"/>
                    <a:pt x="11920" y="880"/>
                  </a:cubicBezTo>
                  <a:cubicBezTo>
                    <a:pt x="13760" y="892"/>
                    <a:pt x="15582" y="990"/>
                    <a:pt x="17416" y="990"/>
                  </a:cubicBezTo>
                  <a:lnTo>
                    <a:pt x="20434" y="990"/>
                  </a:lnTo>
                  <a:cubicBezTo>
                    <a:pt x="20736" y="990"/>
                    <a:pt x="21039" y="980"/>
                    <a:pt x="21342" y="980"/>
                  </a:cubicBezTo>
                  <a:cubicBezTo>
                    <a:pt x="21493" y="980"/>
                    <a:pt x="21644" y="982"/>
                    <a:pt x="21796" y="990"/>
                  </a:cubicBezTo>
                  <a:cubicBezTo>
                    <a:pt x="22268" y="1015"/>
                    <a:pt x="22722" y="1174"/>
                    <a:pt x="23194" y="1205"/>
                  </a:cubicBezTo>
                  <a:cubicBezTo>
                    <a:pt x="23202" y="1206"/>
                    <a:pt x="23210" y="1206"/>
                    <a:pt x="23218" y="1206"/>
                  </a:cubicBezTo>
                  <a:cubicBezTo>
                    <a:pt x="23728" y="1206"/>
                    <a:pt x="23726" y="224"/>
                    <a:pt x="23194" y="217"/>
                  </a:cubicBezTo>
                  <a:cubicBezTo>
                    <a:pt x="22274" y="211"/>
                    <a:pt x="21360" y="70"/>
                    <a:pt x="20434" y="70"/>
                  </a:cubicBezTo>
                  <a:lnTo>
                    <a:pt x="17557" y="70"/>
                  </a:lnTo>
                  <a:cubicBezTo>
                    <a:pt x="15856" y="70"/>
                    <a:pt x="14165" y="0"/>
                    <a:pt x="12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1"/>
            <p:cNvSpPr/>
            <p:nvPr/>
          </p:nvSpPr>
          <p:spPr>
            <a:xfrm>
              <a:off x="4563350" y="3046200"/>
              <a:ext cx="601325" cy="31425"/>
            </a:xfrm>
            <a:custGeom>
              <a:avLst/>
              <a:gdLst/>
              <a:ahLst/>
              <a:cxnLst/>
              <a:rect l="l" t="t" r="r" b="b"/>
              <a:pathLst>
                <a:path w="24053" h="1257" extrusionOk="0">
                  <a:moveTo>
                    <a:pt x="19882" y="0"/>
                  </a:moveTo>
                  <a:cubicBezTo>
                    <a:pt x="19664" y="0"/>
                    <a:pt x="19445" y="12"/>
                    <a:pt x="19225" y="40"/>
                  </a:cubicBezTo>
                  <a:cubicBezTo>
                    <a:pt x="18250" y="163"/>
                    <a:pt x="17231" y="126"/>
                    <a:pt x="16250" y="144"/>
                  </a:cubicBezTo>
                  <a:cubicBezTo>
                    <a:pt x="16163" y="145"/>
                    <a:pt x="16076" y="146"/>
                    <a:pt x="15989" y="146"/>
                  </a:cubicBezTo>
                  <a:cubicBezTo>
                    <a:pt x="15011" y="146"/>
                    <a:pt x="14047" y="86"/>
                    <a:pt x="13066" y="52"/>
                  </a:cubicBezTo>
                  <a:cubicBezTo>
                    <a:pt x="12821" y="45"/>
                    <a:pt x="12576" y="41"/>
                    <a:pt x="12332" y="41"/>
                  </a:cubicBezTo>
                  <a:cubicBezTo>
                    <a:pt x="10412" y="41"/>
                    <a:pt x="8497" y="250"/>
                    <a:pt x="6576" y="261"/>
                  </a:cubicBezTo>
                  <a:cubicBezTo>
                    <a:pt x="6441" y="262"/>
                    <a:pt x="6305" y="262"/>
                    <a:pt x="6169" y="262"/>
                  </a:cubicBezTo>
                  <a:cubicBezTo>
                    <a:pt x="5865" y="262"/>
                    <a:pt x="5560" y="261"/>
                    <a:pt x="5256" y="261"/>
                  </a:cubicBezTo>
                  <a:cubicBezTo>
                    <a:pt x="4660" y="261"/>
                    <a:pt x="4065" y="266"/>
                    <a:pt x="3472" y="298"/>
                  </a:cubicBezTo>
                  <a:cubicBezTo>
                    <a:pt x="2350" y="359"/>
                    <a:pt x="1289" y="647"/>
                    <a:pt x="178" y="788"/>
                  </a:cubicBezTo>
                  <a:cubicBezTo>
                    <a:pt x="6" y="813"/>
                    <a:pt x="0" y="1107"/>
                    <a:pt x="178" y="1120"/>
                  </a:cubicBezTo>
                  <a:lnTo>
                    <a:pt x="178" y="1114"/>
                  </a:lnTo>
                  <a:cubicBezTo>
                    <a:pt x="439" y="1133"/>
                    <a:pt x="699" y="1141"/>
                    <a:pt x="958" y="1141"/>
                  </a:cubicBezTo>
                  <a:cubicBezTo>
                    <a:pt x="1726" y="1141"/>
                    <a:pt x="2491" y="1076"/>
                    <a:pt x="3260" y="1076"/>
                  </a:cubicBezTo>
                  <a:cubicBezTo>
                    <a:pt x="3285" y="1076"/>
                    <a:pt x="3311" y="1077"/>
                    <a:pt x="3337" y="1077"/>
                  </a:cubicBezTo>
                  <a:cubicBezTo>
                    <a:pt x="4417" y="1083"/>
                    <a:pt x="5497" y="1101"/>
                    <a:pt x="6576" y="1107"/>
                  </a:cubicBezTo>
                  <a:cubicBezTo>
                    <a:pt x="6604" y="1107"/>
                    <a:pt x="6631" y="1107"/>
                    <a:pt x="6659" y="1107"/>
                  </a:cubicBezTo>
                  <a:cubicBezTo>
                    <a:pt x="8486" y="1107"/>
                    <a:pt x="10310" y="938"/>
                    <a:pt x="12137" y="938"/>
                  </a:cubicBezTo>
                  <a:cubicBezTo>
                    <a:pt x="12447" y="938"/>
                    <a:pt x="12756" y="943"/>
                    <a:pt x="13066" y="954"/>
                  </a:cubicBezTo>
                  <a:cubicBezTo>
                    <a:pt x="14289" y="998"/>
                    <a:pt x="15512" y="1056"/>
                    <a:pt x="16734" y="1056"/>
                  </a:cubicBezTo>
                  <a:cubicBezTo>
                    <a:pt x="17540" y="1056"/>
                    <a:pt x="18346" y="1031"/>
                    <a:pt x="19151" y="960"/>
                  </a:cubicBezTo>
                  <a:cubicBezTo>
                    <a:pt x="19465" y="929"/>
                    <a:pt x="19779" y="913"/>
                    <a:pt x="20094" y="913"/>
                  </a:cubicBezTo>
                  <a:cubicBezTo>
                    <a:pt x="20524" y="913"/>
                    <a:pt x="20955" y="943"/>
                    <a:pt x="21384" y="1003"/>
                  </a:cubicBezTo>
                  <a:cubicBezTo>
                    <a:pt x="22052" y="1108"/>
                    <a:pt x="22741" y="1256"/>
                    <a:pt x="23417" y="1256"/>
                  </a:cubicBezTo>
                  <a:cubicBezTo>
                    <a:pt x="23455" y="1256"/>
                    <a:pt x="23493" y="1256"/>
                    <a:pt x="23531" y="1255"/>
                  </a:cubicBezTo>
                  <a:cubicBezTo>
                    <a:pt x="24044" y="1236"/>
                    <a:pt x="24052" y="297"/>
                    <a:pt x="23555" y="297"/>
                  </a:cubicBezTo>
                  <a:cubicBezTo>
                    <a:pt x="23547" y="297"/>
                    <a:pt x="23539" y="297"/>
                    <a:pt x="23531" y="298"/>
                  </a:cubicBezTo>
                  <a:cubicBezTo>
                    <a:pt x="23428" y="303"/>
                    <a:pt x="23325" y="306"/>
                    <a:pt x="23221" y="306"/>
                  </a:cubicBezTo>
                  <a:cubicBezTo>
                    <a:pt x="22108" y="306"/>
                    <a:pt x="21001" y="0"/>
                    <a:pt x="19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4574700" y="2993200"/>
              <a:ext cx="608525" cy="36850"/>
            </a:xfrm>
            <a:custGeom>
              <a:avLst/>
              <a:gdLst/>
              <a:ahLst/>
              <a:cxnLst/>
              <a:rect l="l" t="t" r="r" b="b"/>
              <a:pathLst>
                <a:path w="24341" h="1474" extrusionOk="0">
                  <a:moveTo>
                    <a:pt x="15940" y="1"/>
                  </a:moveTo>
                  <a:cubicBezTo>
                    <a:pt x="15923" y="1"/>
                    <a:pt x="15905" y="1"/>
                    <a:pt x="15888" y="1"/>
                  </a:cubicBezTo>
                  <a:cubicBezTo>
                    <a:pt x="14857" y="1"/>
                    <a:pt x="13831" y="94"/>
                    <a:pt x="12800" y="94"/>
                  </a:cubicBezTo>
                  <a:cubicBezTo>
                    <a:pt x="12740" y="94"/>
                    <a:pt x="12679" y="93"/>
                    <a:pt x="12618" y="93"/>
                  </a:cubicBezTo>
                  <a:cubicBezTo>
                    <a:pt x="12553" y="92"/>
                    <a:pt x="12488" y="92"/>
                    <a:pt x="12423" y="92"/>
                  </a:cubicBezTo>
                  <a:cubicBezTo>
                    <a:pt x="10398" y="92"/>
                    <a:pt x="8407" y="450"/>
                    <a:pt x="6386" y="479"/>
                  </a:cubicBezTo>
                  <a:cubicBezTo>
                    <a:pt x="5325" y="498"/>
                    <a:pt x="4270" y="473"/>
                    <a:pt x="3208" y="516"/>
                  </a:cubicBezTo>
                  <a:cubicBezTo>
                    <a:pt x="2693" y="534"/>
                    <a:pt x="2172" y="528"/>
                    <a:pt x="1663" y="584"/>
                  </a:cubicBezTo>
                  <a:cubicBezTo>
                    <a:pt x="1166" y="639"/>
                    <a:pt x="681" y="792"/>
                    <a:pt x="184" y="841"/>
                  </a:cubicBezTo>
                  <a:cubicBezTo>
                    <a:pt x="0" y="860"/>
                    <a:pt x="6" y="1148"/>
                    <a:pt x="184" y="1172"/>
                  </a:cubicBezTo>
                  <a:lnTo>
                    <a:pt x="184" y="1166"/>
                  </a:lnTo>
                  <a:cubicBezTo>
                    <a:pt x="1332" y="1330"/>
                    <a:pt x="2516" y="1366"/>
                    <a:pt x="3698" y="1366"/>
                  </a:cubicBezTo>
                  <a:cubicBezTo>
                    <a:pt x="4556" y="1366"/>
                    <a:pt x="5414" y="1347"/>
                    <a:pt x="6257" y="1344"/>
                  </a:cubicBezTo>
                  <a:cubicBezTo>
                    <a:pt x="8253" y="1338"/>
                    <a:pt x="10221" y="1015"/>
                    <a:pt x="12219" y="1015"/>
                  </a:cubicBezTo>
                  <a:cubicBezTo>
                    <a:pt x="12352" y="1015"/>
                    <a:pt x="12485" y="1016"/>
                    <a:pt x="12618" y="1019"/>
                  </a:cubicBezTo>
                  <a:cubicBezTo>
                    <a:pt x="12723" y="1022"/>
                    <a:pt x="12827" y="1023"/>
                    <a:pt x="12932" y="1023"/>
                  </a:cubicBezTo>
                  <a:cubicBezTo>
                    <a:pt x="13875" y="1023"/>
                    <a:pt x="14814" y="933"/>
                    <a:pt x="15753" y="927"/>
                  </a:cubicBezTo>
                  <a:cubicBezTo>
                    <a:pt x="16728" y="927"/>
                    <a:pt x="17691" y="1099"/>
                    <a:pt x="18667" y="1105"/>
                  </a:cubicBezTo>
                  <a:cubicBezTo>
                    <a:pt x="19581" y="1111"/>
                    <a:pt x="20476" y="1314"/>
                    <a:pt x="21384" y="1393"/>
                  </a:cubicBezTo>
                  <a:cubicBezTo>
                    <a:pt x="21464" y="1400"/>
                    <a:pt x="21543" y="1402"/>
                    <a:pt x="21620" y="1402"/>
                  </a:cubicBezTo>
                  <a:cubicBezTo>
                    <a:pt x="21812" y="1402"/>
                    <a:pt x="21997" y="1388"/>
                    <a:pt x="22185" y="1388"/>
                  </a:cubicBezTo>
                  <a:cubicBezTo>
                    <a:pt x="22334" y="1388"/>
                    <a:pt x="22485" y="1397"/>
                    <a:pt x="22642" y="1430"/>
                  </a:cubicBezTo>
                  <a:cubicBezTo>
                    <a:pt x="22823" y="1464"/>
                    <a:pt x="23007" y="1473"/>
                    <a:pt x="23191" y="1473"/>
                  </a:cubicBezTo>
                  <a:cubicBezTo>
                    <a:pt x="23407" y="1473"/>
                    <a:pt x="23623" y="1461"/>
                    <a:pt x="23838" y="1461"/>
                  </a:cubicBezTo>
                  <a:cubicBezTo>
                    <a:pt x="24341" y="1461"/>
                    <a:pt x="24341" y="541"/>
                    <a:pt x="23838" y="541"/>
                  </a:cubicBezTo>
                  <a:cubicBezTo>
                    <a:pt x="23427" y="541"/>
                    <a:pt x="23053" y="541"/>
                    <a:pt x="22654" y="467"/>
                  </a:cubicBezTo>
                  <a:cubicBezTo>
                    <a:pt x="22541" y="444"/>
                    <a:pt x="22429" y="436"/>
                    <a:pt x="22318" y="436"/>
                  </a:cubicBezTo>
                  <a:cubicBezTo>
                    <a:pt x="22067" y="436"/>
                    <a:pt x="21819" y="476"/>
                    <a:pt x="21568" y="476"/>
                  </a:cubicBezTo>
                  <a:cubicBezTo>
                    <a:pt x="21486" y="476"/>
                    <a:pt x="21405" y="472"/>
                    <a:pt x="21323" y="461"/>
                  </a:cubicBezTo>
                  <a:cubicBezTo>
                    <a:pt x="20470" y="350"/>
                    <a:pt x="19630" y="197"/>
                    <a:pt x="18771" y="179"/>
                  </a:cubicBezTo>
                  <a:cubicBezTo>
                    <a:pt x="17825" y="161"/>
                    <a:pt x="16886" y="1"/>
                    <a:pt x="15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1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32"/>
          <p:cNvSpPr/>
          <p:nvPr/>
        </p:nvSpPr>
        <p:spPr>
          <a:xfrm>
            <a:off x="7381250" y="-535250"/>
            <a:ext cx="2498836" cy="1464087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32"/>
          <p:cNvSpPr/>
          <p:nvPr/>
        </p:nvSpPr>
        <p:spPr>
          <a:xfrm>
            <a:off x="-1225512" y="4603497"/>
            <a:ext cx="2512908" cy="1835752"/>
          </a:xfrm>
          <a:custGeom>
            <a:avLst/>
            <a:gdLst/>
            <a:ahLst/>
            <a:cxnLst/>
            <a:rect l="l" t="t" r="r" b="b"/>
            <a:pathLst>
              <a:path w="59999" h="43831" extrusionOk="0">
                <a:moveTo>
                  <a:pt x="45951" y="1"/>
                </a:moveTo>
                <a:cubicBezTo>
                  <a:pt x="45542" y="1"/>
                  <a:pt x="45131" y="27"/>
                  <a:pt x="44719" y="79"/>
                </a:cubicBezTo>
                <a:cubicBezTo>
                  <a:pt x="40787" y="582"/>
                  <a:pt x="37572" y="3312"/>
                  <a:pt x="34297" y="5539"/>
                </a:cubicBezTo>
                <a:cubicBezTo>
                  <a:pt x="31413" y="7496"/>
                  <a:pt x="28224" y="9164"/>
                  <a:pt x="24764" y="9563"/>
                </a:cubicBezTo>
                <a:cubicBezTo>
                  <a:pt x="24148" y="9633"/>
                  <a:pt x="23529" y="9663"/>
                  <a:pt x="22908" y="9663"/>
                </a:cubicBezTo>
                <a:cubicBezTo>
                  <a:pt x="19534" y="9663"/>
                  <a:pt x="16098" y="8784"/>
                  <a:pt x="12779" y="8784"/>
                </a:cubicBezTo>
                <a:cubicBezTo>
                  <a:pt x="11348" y="8784"/>
                  <a:pt x="9938" y="8947"/>
                  <a:pt x="8564" y="9416"/>
                </a:cubicBezTo>
                <a:cubicBezTo>
                  <a:pt x="5546" y="10446"/>
                  <a:pt x="3123" y="12888"/>
                  <a:pt x="1748" y="15771"/>
                </a:cubicBezTo>
                <a:cubicBezTo>
                  <a:pt x="374" y="18648"/>
                  <a:pt x="0" y="21929"/>
                  <a:pt x="264" y="25113"/>
                </a:cubicBezTo>
                <a:cubicBezTo>
                  <a:pt x="865" y="32204"/>
                  <a:pt x="5012" y="39185"/>
                  <a:pt x="11514" y="42086"/>
                </a:cubicBezTo>
                <a:cubicBezTo>
                  <a:pt x="14433" y="43393"/>
                  <a:pt x="17596" y="43830"/>
                  <a:pt x="20810" y="43830"/>
                </a:cubicBezTo>
                <a:cubicBezTo>
                  <a:pt x="23405" y="43830"/>
                  <a:pt x="26032" y="43545"/>
                  <a:pt x="28592" y="43203"/>
                </a:cubicBezTo>
                <a:cubicBezTo>
                  <a:pt x="33346" y="42559"/>
                  <a:pt x="38253" y="41682"/>
                  <a:pt x="42210" y="38970"/>
                </a:cubicBezTo>
                <a:cubicBezTo>
                  <a:pt x="43872" y="37842"/>
                  <a:pt x="45314" y="36418"/>
                  <a:pt x="46945" y="35241"/>
                </a:cubicBezTo>
                <a:cubicBezTo>
                  <a:pt x="48700" y="33977"/>
                  <a:pt x="50657" y="33020"/>
                  <a:pt x="52730" y="32407"/>
                </a:cubicBezTo>
                <a:cubicBezTo>
                  <a:pt x="53773" y="32100"/>
                  <a:pt x="54852" y="31873"/>
                  <a:pt x="55834" y="31407"/>
                </a:cubicBezTo>
                <a:cubicBezTo>
                  <a:pt x="59999" y="29432"/>
                  <a:pt x="59300" y="25788"/>
                  <a:pt x="59373" y="22089"/>
                </a:cubicBezTo>
                <a:cubicBezTo>
                  <a:pt x="59465" y="17261"/>
                  <a:pt x="59588" y="12581"/>
                  <a:pt x="57459" y="8097"/>
                </a:cubicBezTo>
                <a:cubicBezTo>
                  <a:pt x="55337" y="3621"/>
                  <a:pt x="50814" y="1"/>
                  <a:pt x="459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32"/>
          <p:cNvSpPr/>
          <p:nvPr/>
        </p:nvSpPr>
        <p:spPr>
          <a:xfrm>
            <a:off x="7974616" y="4536306"/>
            <a:ext cx="2399113" cy="1680075"/>
          </a:xfrm>
          <a:custGeom>
            <a:avLst/>
            <a:gdLst/>
            <a:ahLst/>
            <a:cxnLst/>
            <a:rect l="l" t="t" r="r" b="b"/>
            <a:pathLst>
              <a:path w="57282" h="40114" extrusionOk="0">
                <a:moveTo>
                  <a:pt x="17414" y="0"/>
                </a:moveTo>
                <a:cubicBezTo>
                  <a:pt x="12089" y="0"/>
                  <a:pt x="6682" y="2855"/>
                  <a:pt x="3853" y="7448"/>
                </a:cubicBezTo>
                <a:cubicBezTo>
                  <a:pt x="0" y="13711"/>
                  <a:pt x="945" y="22367"/>
                  <a:pt x="5601" y="28071"/>
                </a:cubicBezTo>
                <a:cubicBezTo>
                  <a:pt x="7429" y="30310"/>
                  <a:pt x="9932" y="32206"/>
                  <a:pt x="12802" y="32506"/>
                </a:cubicBezTo>
                <a:cubicBezTo>
                  <a:pt x="13127" y="32541"/>
                  <a:pt x="13456" y="32556"/>
                  <a:pt x="13789" y="32556"/>
                </a:cubicBezTo>
                <a:cubicBezTo>
                  <a:pt x="16275" y="32556"/>
                  <a:pt x="18957" y="31717"/>
                  <a:pt x="21311" y="31717"/>
                </a:cubicBezTo>
                <a:cubicBezTo>
                  <a:pt x="22782" y="31717"/>
                  <a:pt x="24125" y="32044"/>
                  <a:pt x="25212" y="33108"/>
                </a:cubicBezTo>
                <a:cubicBezTo>
                  <a:pt x="27169" y="35015"/>
                  <a:pt x="27224" y="38659"/>
                  <a:pt x="29721" y="39775"/>
                </a:cubicBezTo>
                <a:cubicBezTo>
                  <a:pt x="30307" y="40039"/>
                  <a:pt x="30949" y="40114"/>
                  <a:pt x="31594" y="40114"/>
                </a:cubicBezTo>
                <a:cubicBezTo>
                  <a:pt x="31866" y="40114"/>
                  <a:pt x="32138" y="40100"/>
                  <a:pt x="32407" y="40082"/>
                </a:cubicBezTo>
                <a:cubicBezTo>
                  <a:pt x="35640" y="39868"/>
                  <a:pt x="38965" y="38984"/>
                  <a:pt x="41351" y="36794"/>
                </a:cubicBezTo>
                <a:cubicBezTo>
                  <a:pt x="43148" y="35144"/>
                  <a:pt x="44246" y="32623"/>
                  <a:pt x="44062" y="30243"/>
                </a:cubicBezTo>
                <a:cubicBezTo>
                  <a:pt x="46706" y="27360"/>
                  <a:pt x="50295" y="25366"/>
                  <a:pt x="52840" y="22360"/>
                </a:cubicBezTo>
                <a:cubicBezTo>
                  <a:pt x="55969" y="18674"/>
                  <a:pt x="57282" y="13355"/>
                  <a:pt x="55674" y="8798"/>
                </a:cubicBezTo>
                <a:cubicBezTo>
                  <a:pt x="54157" y="4496"/>
                  <a:pt x="49859" y="1205"/>
                  <a:pt x="45332" y="1205"/>
                </a:cubicBezTo>
                <a:cubicBezTo>
                  <a:pt x="45063" y="1205"/>
                  <a:pt x="44793" y="1217"/>
                  <a:pt x="44522" y="1240"/>
                </a:cubicBezTo>
                <a:cubicBezTo>
                  <a:pt x="40165" y="1627"/>
                  <a:pt x="36222" y="4836"/>
                  <a:pt x="31970" y="4836"/>
                </a:cubicBezTo>
                <a:cubicBezTo>
                  <a:pt x="31565" y="4836"/>
                  <a:pt x="31157" y="4807"/>
                  <a:pt x="30745" y="4743"/>
                </a:cubicBezTo>
                <a:cubicBezTo>
                  <a:pt x="27942" y="4314"/>
                  <a:pt x="25647" y="2351"/>
                  <a:pt x="23059" y="1185"/>
                </a:cubicBezTo>
                <a:cubicBezTo>
                  <a:pt x="21273" y="377"/>
                  <a:pt x="19349" y="0"/>
                  <a:pt x="17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32"/>
          <p:cNvSpPr/>
          <p:nvPr/>
        </p:nvSpPr>
        <p:spPr>
          <a:xfrm rot="-5400000" flipH="1">
            <a:off x="-637071" y="-628423"/>
            <a:ext cx="1673829" cy="1206390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2" name="Google Shape;1662;p32"/>
          <p:cNvGrpSpPr/>
          <p:nvPr/>
        </p:nvGrpSpPr>
        <p:grpSpPr>
          <a:xfrm>
            <a:off x="7956293" y="4342954"/>
            <a:ext cx="935444" cy="800551"/>
            <a:chOff x="1889625" y="2786025"/>
            <a:chExt cx="201800" cy="172700"/>
          </a:xfrm>
        </p:grpSpPr>
        <p:sp>
          <p:nvSpPr>
            <p:cNvPr id="1663" name="Google Shape;1663;p32"/>
            <p:cNvSpPr/>
            <p:nvPr/>
          </p:nvSpPr>
          <p:spPr>
            <a:xfrm>
              <a:off x="1914175" y="2794575"/>
              <a:ext cx="39200" cy="37250"/>
            </a:xfrm>
            <a:custGeom>
              <a:avLst/>
              <a:gdLst/>
              <a:ahLst/>
              <a:cxnLst/>
              <a:rect l="l" t="t" r="r" b="b"/>
              <a:pathLst>
                <a:path w="1568" h="1490" extrusionOk="0">
                  <a:moveTo>
                    <a:pt x="1035" y="1"/>
                  </a:moveTo>
                  <a:cubicBezTo>
                    <a:pt x="1011" y="1"/>
                    <a:pt x="985" y="12"/>
                    <a:pt x="968" y="33"/>
                  </a:cubicBezTo>
                  <a:cubicBezTo>
                    <a:pt x="858" y="149"/>
                    <a:pt x="759" y="278"/>
                    <a:pt x="680" y="419"/>
                  </a:cubicBezTo>
                  <a:cubicBezTo>
                    <a:pt x="643" y="388"/>
                    <a:pt x="600" y="358"/>
                    <a:pt x="569" y="327"/>
                  </a:cubicBezTo>
                  <a:cubicBezTo>
                    <a:pt x="532" y="296"/>
                    <a:pt x="496" y="253"/>
                    <a:pt x="465" y="204"/>
                  </a:cubicBezTo>
                  <a:cubicBezTo>
                    <a:pt x="448" y="183"/>
                    <a:pt x="426" y="174"/>
                    <a:pt x="403" y="174"/>
                  </a:cubicBezTo>
                  <a:cubicBezTo>
                    <a:pt x="393" y="174"/>
                    <a:pt x="383" y="176"/>
                    <a:pt x="373" y="180"/>
                  </a:cubicBezTo>
                  <a:cubicBezTo>
                    <a:pt x="312" y="137"/>
                    <a:pt x="244" y="94"/>
                    <a:pt x="183" y="51"/>
                  </a:cubicBezTo>
                  <a:cubicBezTo>
                    <a:pt x="167" y="40"/>
                    <a:pt x="150" y="35"/>
                    <a:pt x="134" y="35"/>
                  </a:cubicBezTo>
                  <a:cubicBezTo>
                    <a:pt x="60" y="35"/>
                    <a:pt x="1" y="138"/>
                    <a:pt x="66" y="198"/>
                  </a:cubicBezTo>
                  <a:lnTo>
                    <a:pt x="220" y="345"/>
                  </a:lnTo>
                  <a:cubicBezTo>
                    <a:pt x="324" y="456"/>
                    <a:pt x="434" y="560"/>
                    <a:pt x="545" y="664"/>
                  </a:cubicBezTo>
                  <a:cubicBezTo>
                    <a:pt x="508" y="756"/>
                    <a:pt x="477" y="848"/>
                    <a:pt x="447" y="947"/>
                  </a:cubicBezTo>
                  <a:cubicBezTo>
                    <a:pt x="440" y="965"/>
                    <a:pt x="440" y="983"/>
                    <a:pt x="447" y="1002"/>
                  </a:cubicBezTo>
                  <a:cubicBezTo>
                    <a:pt x="434" y="1039"/>
                    <a:pt x="416" y="1082"/>
                    <a:pt x="404" y="1125"/>
                  </a:cubicBezTo>
                  <a:cubicBezTo>
                    <a:pt x="391" y="1143"/>
                    <a:pt x="398" y="1174"/>
                    <a:pt x="404" y="1192"/>
                  </a:cubicBezTo>
                  <a:lnTo>
                    <a:pt x="330" y="1345"/>
                  </a:lnTo>
                  <a:cubicBezTo>
                    <a:pt x="292" y="1422"/>
                    <a:pt x="356" y="1489"/>
                    <a:pt x="420" y="1489"/>
                  </a:cubicBezTo>
                  <a:cubicBezTo>
                    <a:pt x="448" y="1489"/>
                    <a:pt x="477" y="1476"/>
                    <a:pt x="496" y="1444"/>
                  </a:cubicBezTo>
                  <a:cubicBezTo>
                    <a:pt x="563" y="1315"/>
                    <a:pt x="631" y="1180"/>
                    <a:pt x="698" y="1051"/>
                  </a:cubicBezTo>
                  <a:cubicBezTo>
                    <a:pt x="735" y="1045"/>
                    <a:pt x="766" y="1020"/>
                    <a:pt x="778" y="990"/>
                  </a:cubicBezTo>
                  <a:cubicBezTo>
                    <a:pt x="784" y="971"/>
                    <a:pt x="790" y="953"/>
                    <a:pt x="796" y="941"/>
                  </a:cubicBezTo>
                  <a:cubicBezTo>
                    <a:pt x="974" y="1125"/>
                    <a:pt x="1177" y="1296"/>
                    <a:pt x="1391" y="1444"/>
                  </a:cubicBezTo>
                  <a:cubicBezTo>
                    <a:pt x="1406" y="1454"/>
                    <a:pt x="1422" y="1459"/>
                    <a:pt x="1437" y="1459"/>
                  </a:cubicBezTo>
                  <a:cubicBezTo>
                    <a:pt x="1508" y="1459"/>
                    <a:pt x="1567" y="1357"/>
                    <a:pt x="1502" y="1296"/>
                  </a:cubicBezTo>
                  <a:lnTo>
                    <a:pt x="1391" y="1180"/>
                  </a:lnTo>
                  <a:cubicBezTo>
                    <a:pt x="1404" y="1149"/>
                    <a:pt x="1391" y="1118"/>
                    <a:pt x="1367" y="1094"/>
                  </a:cubicBezTo>
                  <a:lnTo>
                    <a:pt x="1361" y="1088"/>
                  </a:lnTo>
                  <a:cubicBezTo>
                    <a:pt x="1361" y="1063"/>
                    <a:pt x="1348" y="1039"/>
                    <a:pt x="1330" y="1026"/>
                  </a:cubicBezTo>
                  <a:cubicBezTo>
                    <a:pt x="1226" y="904"/>
                    <a:pt x="1109" y="793"/>
                    <a:pt x="999" y="683"/>
                  </a:cubicBezTo>
                  <a:cubicBezTo>
                    <a:pt x="1078" y="548"/>
                    <a:pt x="1140" y="401"/>
                    <a:pt x="1170" y="241"/>
                  </a:cubicBezTo>
                  <a:cubicBezTo>
                    <a:pt x="1177" y="217"/>
                    <a:pt x="1170" y="186"/>
                    <a:pt x="1152" y="168"/>
                  </a:cubicBezTo>
                  <a:cubicBezTo>
                    <a:pt x="1177" y="106"/>
                    <a:pt x="1146" y="39"/>
                    <a:pt x="1085" y="20"/>
                  </a:cubicBezTo>
                  <a:cubicBezTo>
                    <a:pt x="1071" y="7"/>
                    <a:pt x="1053" y="1"/>
                    <a:pt x="1035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2"/>
            <p:cNvSpPr/>
            <p:nvPr/>
          </p:nvSpPr>
          <p:spPr>
            <a:xfrm>
              <a:off x="1971000" y="2802050"/>
              <a:ext cx="40700" cy="34800"/>
            </a:xfrm>
            <a:custGeom>
              <a:avLst/>
              <a:gdLst/>
              <a:ahLst/>
              <a:cxnLst/>
              <a:rect l="l" t="t" r="r" b="b"/>
              <a:pathLst>
                <a:path w="1628" h="1392" extrusionOk="0">
                  <a:moveTo>
                    <a:pt x="1136" y="0"/>
                  </a:moveTo>
                  <a:cubicBezTo>
                    <a:pt x="1115" y="0"/>
                    <a:pt x="1094" y="7"/>
                    <a:pt x="1075" y="22"/>
                  </a:cubicBezTo>
                  <a:lnTo>
                    <a:pt x="1063" y="34"/>
                  </a:lnTo>
                  <a:cubicBezTo>
                    <a:pt x="1044" y="19"/>
                    <a:pt x="1022" y="13"/>
                    <a:pt x="1000" y="13"/>
                  </a:cubicBezTo>
                  <a:cubicBezTo>
                    <a:pt x="959" y="13"/>
                    <a:pt x="919" y="37"/>
                    <a:pt x="903" y="77"/>
                  </a:cubicBezTo>
                  <a:lnTo>
                    <a:pt x="897" y="96"/>
                  </a:lnTo>
                  <a:cubicBezTo>
                    <a:pt x="892" y="95"/>
                    <a:pt x="888" y="94"/>
                    <a:pt x="883" y="94"/>
                  </a:cubicBezTo>
                  <a:cubicBezTo>
                    <a:pt x="851" y="94"/>
                    <a:pt x="821" y="112"/>
                    <a:pt x="805" y="139"/>
                  </a:cubicBezTo>
                  <a:cubicBezTo>
                    <a:pt x="750" y="224"/>
                    <a:pt x="707" y="304"/>
                    <a:pt x="664" y="390"/>
                  </a:cubicBezTo>
                  <a:lnTo>
                    <a:pt x="302" y="132"/>
                  </a:lnTo>
                  <a:cubicBezTo>
                    <a:pt x="287" y="123"/>
                    <a:pt x="271" y="118"/>
                    <a:pt x="254" y="118"/>
                  </a:cubicBezTo>
                  <a:cubicBezTo>
                    <a:pt x="230" y="118"/>
                    <a:pt x="206" y="129"/>
                    <a:pt x="192" y="151"/>
                  </a:cubicBezTo>
                  <a:lnTo>
                    <a:pt x="173" y="139"/>
                  </a:lnTo>
                  <a:cubicBezTo>
                    <a:pt x="156" y="126"/>
                    <a:pt x="139" y="120"/>
                    <a:pt x="123" y="120"/>
                  </a:cubicBezTo>
                  <a:cubicBezTo>
                    <a:pt x="49" y="120"/>
                    <a:pt x="0" y="243"/>
                    <a:pt x="81" y="304"/>
                  </a:cubicBezTo>
                  <a:cubicBezTo>
                    <a:pt x="124" y="335"/>
                    <a:pt x="167" y="365"/>
                    <a:pt x="210" y="390"/>
                  </a:cubicBezTo>
                  <a:cubicBezTo>
                    <a:pt x="241" y="415"/>
                    <a:pt x="272" y="433"/>
                    <a:pt x="302" y="457"/>
                  </a:cubicBezTo>
                  <a:cubicBezTo>
                    <a:pt x="308" y="464"/>
                    <a:pt x="314" y="476"/>
                    <a:pt x="327" y="482"/>
                  </a:cubicBezTo>
                  <a:cubicBezTo>
                    <a:pt x="388" y="525"/>
                    <a:pt x="456" y="568"/>
                    <a:pt x="523" y="605"/>
                  </a:cubicBezTo>
                  <a:lnTo>
                    <a:pt x="560" y="629"/>
                  </a:lnTo>
                  <a:cubicBezTo>
                    <a:pt x="474" y="838"/>
                    <a:pt x="406" y="1053"/>
                    <a:pt x="357" y="1273"/>
                  </a:cubicBezTo>
                  <a:cubicBezTo>
                    <a:pt x="346" y="1344"/>
                    <a:pt x="407" y="1392"/>
                    <a:pt x="462" y="1392"/>
                  </a:cubicBezTo>
                  <a:cubicBezTo>
                    <a:pt x="498" y="1392"/>
                    <a:pt x="532" y="1371"/>
                    <a:pt x="541" y="1322"/>
                  </a:cubicBezTo>
                  <a:cubicBezTo>
                    <a:pt x="548" y="1298"/>
                    <a:pt x="554" y="1267"/>
                    <a:pt x="560" y="1243"/>
                  </a:cubicBezTo>
                  <a:cubicBezTo>
                    <a:pt x="581" y="1267"/>
                    <a:pt x="612" y="1282"/>
                    <a:pt x="642" y="1282"/>
                  </a:cubicBezTo>
                  <a:cubicBezTo>
                    <a:pt x="666" y="1282"/>
                    <a:pt x="689" y="1273"/>
                    <a:pt x="707" y="1255"/>
                  </a:cubicBezTo>
                  <a:lnTo>
                    <a:pt x="732" y="1230"/>
                  </a:lnTo>
                  <a:cubicBezTo>
                    <a:pt x="830" y="1132"/>
                    <a:pt x="909" y="1016"/>
                    <a:pt x="965" y="881"/>
                  </a:cubicBezTo>
                  <a:lnTo>
                    <a:pt x="1449" y="1187"/>
                  </a:lnTo>
                  <a:cubicBezTo>
                    <a:pt x="1469" y="1201"/>
                    <a:pt x="1488" y="1206"/>
                    <a:pt x="1506" y="1206"/>
                  </a:cubicBezTo>
                  <a:cubicBezTo>
                    <a:pt x="1585" y="1206"/>
                    <a:pt x="1628" y="1088"/>
                    <a:pt x="1547" y="1028"/>
                  </a:cubicBezTo>
                  <a:lnTo>
                    <a:pt x="1228" y="801"/>
                  </a:lnTo>
                  <a:cubicBezTo>
                    <a:pt x="1247" y="752"/>
                    <a:pt x="1222" y="691"/>
                    <a:pt x="1167" y="672"/>
                  </a:cubicBezTo>
                  <a:cubicBezTo>
                    <a:pt x="1124" y="660"/>
                    <a:pt x="1075" y="642"/>
                    <a:pt x="1032" y="623"/>
                  </a:cubicBezTo>
                  <a:cubicBezTo>
                    <a:pt x="1038" y="568"/>
                    <a:pt x="1038" y="519"/>
                    <a:pt x="1038" y="470"/>
                  </a:cubicBezTo>
                  <a:cubicBezTo>
                    <a:pt x="1051" y="408"/>
                    <a:pt x="1057" y="353"/>
                    <a:pt x="1069" y="292"/>
                  </a:cubicBezTo>
                  <a:cubicBezTo>
                    <a:pt x="1112" y="243"/>
                    <a:pt x="1155" y="200"/>
                    <a:pt x="1204" y="157"/>
                  </a:cubicBezTo>
                  <a:cubicBezTo>
                    <a:pt x="1282" y="94"/>
                    <a:pt x="1213" y="0"/>
                    <a:pt x="1136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2"/>
            <p:cNvSpPr/>
            <p:nvPr/>
          </p:nvSpPr>
          <p:spPr>
            <a:xfrm>
              <a:off x="1944300" y="2842925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1132" y="0"/>
                  </a:moveTo>
                  <a:cubicBezTo>
                    <a:pt x="1111" y="0"/>
                    <a:pt x="1089" y="8"/>
                    <a:pt x="1070" y="25"/>
                  </a:cubicBezTo>
                  <a:lnTo>
                    <a:pt x="1063" y="31"/>
                  </a:lnTo>
                  <a:cubicBezTo>
                    <a:pt x="1042" y="18"/>
                    <a:pt x="1019" y="12"/>
                    <a:pt x="998" y="12"/>
                  </a:cubicBezTo>
                  <a:cubicBezTo>
                    <a:pt x="956" y="12"/>
                    <a:pt x="918" y="34"/>
                    <a:pt x="898" y="74"/>
                  </a:cubicBezTo>
                  <a:lnTo>
                    <a:pt x="892" y="98"/>
                  </a:lnTo>
                  <a:cubicBezTo>
                    <a:pt x="884" y="96"/>
                    <a:pt x="876" y="95"/>
                    <a:pt x="869" y="95"/>
                  </a:cubicBezTo>
                  <a:cubicBezTo>
                    <a:pt x="840" y="95"/>
                    <a:pt x="814" y="112"/>
                    <a:pt x="800" y="141"/>
                  </a:cubicBezTo>
                  <a:cubicBezTo>
                    <a:pt x="751" y="221"/>
                    <a:pt x="702" y="307"/>
                    <a:pt x="665" y="393"/>
                  </a:cubicBezTo>
                  <a:lnTo>
                    <a:pt x="303" y="141"/>
                  </a:lnTo>
                  <a:cubicBezTo>
                    <a:pt x="287" y="131"/>
                    <a:pt x="270" y="126"/>
                    <a:pt x="253" y="126"/>
                  </a:cubicBezTo>
                  <a:cubicBezTo>
                    <a:pt x="229" y="126"/>
                    <a:pt x="207" y="136"/>
                    <a:pt x="192" y="154"/>
                  </a:cubicBezTo>
                  <a:lnTo>
                    <a:pt x="174" y="147"/>
                  </a:lnTo>
                  <a:cubicBezTo>
                    <a:pt x="157" y="135"/>
                    <a:pt x="140" y="129"/>
                    <a:pt x="124" y="129"/>
                  </a:cubicBezTo>
                  <a:cubicBezTo>
                    <a:pt x="49" y="129"/>
                    <a:pt x="0" y="251"/>
                    <a:pt x="76" y="307"/>
                  </a:cubicBezTo>
                  <a:cubicBezTo>
                    <a:pt x="119" y="338"/>
                    <a:pt x="162" y="368"/>
                    <a:pt x="211" y="399"/>
                  </a:cubicBezTo>
                  <a:cubicBezTo>
                    <a:pt x="241" y="417"/>
                    <a:pt x="272" y="442"/>
                    <a:pt x="303" y="460"/>
                  </a:cubicBezTo>
                  <a:cubicBezTo>
                    <a:pt x="309" y="473"/>
                    <a:pt x="315" y="479"/>
                    <a:pt x="327" y="491"/>
                  </a:cubicBezTo>
                  <a:cubicBezTo>
                    <a:pt x="389" y="534"/>
                    <a:pt x="456" y="571"/>
                    <a:pt x="518" y="608"/>
                  </a:cubicBezTo>
                  <a:lnTo>
                    <a:pt x="554" y="632"/>
                  </a:lnTo>
                  <a:cubicBezTo>
                    <a:pt x="468" y="841"/>
                    <a:pt x="407" y="1055"/>
                    <a:pt x="358" y="1282"/>
                  </a:cubicBezTo>
                  <a:cubicBezTo>
                    <a:pt x="343" y="1352"/>
                    <a:pt x="404" y="1398"/>
                    <a:pt x="460" y="1398"/>
                  </a:cubicBezTo>
                  <a:cubicBezTo>
                    <a:pt x="497" y="1398"/>
                    <a:pt x="532" y="1378"/>
                    <a:pt x="542" y="1331"/>
                  </a:cubicBezTo>
                  <a:cubicBezTo>
                    <a:pt x="548" y="1301"/>
                    <a:pt x="554" y="1276"/>
                    <a:pt x="560" y="1245"/>
                  </a:cubicBezTo>
                  <a:cubicBezTo>
                    <a:pt x="578" y="1274"/>
                    <a:pt x="608" y="1288"/>
                    <a:pt x="638" y="1288"/>
                  </a:cubicBezTo>
                  <a:cubicBezTo>
                    <a:pt x="660" y="1288"/>
                    <a:pt x="683" y="1280"/>
                    <a:pt x="702" y="1264"/>
                  </a:cubicBezTo>
                  <a:lnTo>
                    <a:pt x="732" y="1233"/>
                  </a:lnTo>
                  <a:cubicBezTo>
                    <a:pt x="830" y="1135"/>
                    <a:pt x="910" y="1019"/>
                    <a:pt x="959" y="890"/>
                  </a:cubicBezTo>
                  <a:lnTo>
                    <a:pt x="1450" y="1196"/>
                  </a:lnTo>
                  <a:cubicBezTo>
                    <a:pt x="1467" y="1208"/>
                    <a:pt x="1485" y="1213"/>
                    <a:pt x="1501" y="1213"/>
                  </a:cubicBezTo>
                  <a:cubicBezTo>
                    <a:pt x="1580" y="1213"/>
                    <a:pt x="1630" y="1092"/>
                    <a:pt x="1548" y="1031"/>
                  </a:cubicBezTo>
                  <a:lnTo>
                    <a:pt x="1229" y="804"/>
                  </a:lnTo>
                  <a:cubicBezTo>
                    <a:pt x="1247" y="749"/>
                    <a:pt x="1217" y="693"/>
                    <a:pt x="1168" y="675"/>
                  </a:cubicBezTo>
                  <a:cubicBezTo>
                    <a:pt x="1119" y="657"/>
                    <a:pt x="1076" y="638"/>
                    <a:pt x="1027" y="620"/>
                  </a:cubicBezTo>
                  <a:cubicBezTo>
                    <a:pt x="1033" y="571"/>
                    <a:pt x="1033" y="516"/>
                    <a:pt x="1033" y="466"/>
                  </a:cubicBezTo>
                  <a:cubicBezTo>
                    <a:pt x="1045" y="411"/>
                    <a:pt x="1057" y="350"/>
                    <a:pt x="1063" y="289"/>
                  </a:cubicBezTo>
                  <a:cubicBezTo>
                    <a:pt x="1106" y="246"/>
                    <a:pt x="1155" y="197"/>
                    <a:pt x="1205" y="160"/>
                  </a:cubicBezTo>
                  <a:cubicBezTo>
                    <a:pt x="1277" y="97"/>
                    <a:pt x="1209" y="0"/>
                    <a:pt x="1132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2"/>
            <p:cNvSpPr/>
            <p:nvPr/>
          </p:nvSpPr>
          <p:spPr>
            <a:xfrm>
              <a:off x="1968725" y="2875425"/>
              <a:ext cx="33200" cy="34675"/>
            </a:xfrm>
            <a:custGeom>
              <a:avLst/>
              <a:gdLst/>
              <a:ahLst/>
              <a:cxnLst/>
              <a:rect l="l" t="t" r="r" b="b"/>
              <a:pathLst>
                <a:path w="1328" h="1387" extrusionOk="0">
                  <a:moveTo>
                    <a:pt x="767" y="0"/>
                  </a:moveTo>
                  <a:cubicBezTo>
                    <a:pt x="763" y="0"/>
                    <a:pt x="759" y="0"/>
                    <a:pt x="755" y="1"/>
                  </a:cubicBezTo>
                  <a:cubicBezTo>
                    <a:pt x="602" y="44"/>
                    <a:pt x="577" y="222"/>
                    <a:pt x="547" y="369"/>
                  </a:cubicBezTo>
                  <a:cubicBezTo>
                    <a:pt x="540" y="418"/>
                    <a:pt x="528" y="467"/>
                    <a:pt x="522" y="516"/>
                  </a:cubicBezTo>
                  <a:lnTo>
                    <a:pt x="418" y="479"/>
                  </a:lnTo>
                  <a:lnTo>
                    <a:pt x="246" y="399"/>
                  </a:lnTo>
                  <a:cubicBezTo>
                    <a:pt x="275" y="325"/>
                    <a:pt x="223" y="251"/>
                    <a:pt x="152" y="251"/>
                  </a:cubicBezTo>
                  <a:cubicBezTo>
                    <a:pt x="146" y="251"/>
                    <a:pt x="141" y="251"/>
                    <a:pt x="136" y="252"/>
                  </a:cubicBezTo>
                  <a:cubicBezTo>
                    <a:pt x="7" y="283"/>
                    <a:pt x="1" y="375"/>
                    <a:pt x="44" y="461"/>
                  </a:cubicBezTo>
                  <a:cubicBezTo>
                    <a:pt x="37" y="491"/>
                    <a:pt x="62" y="522"/>
                    <a:pt x="93" y="534"/>
                  </a:cubicBezTo>
                  <a:cubicBezTo>
                    <a:pt x="105" y="547"/>
                    <a:pt x="117" y="559"/>
                    <a:pt x="129" y="571"/>
                  </a:cubicBezTo>
                  <a:cubicBezTo>
                    <a:pt x="221" y="639"/>
                    <a:pt x="320" y="700"/>
                    <a:pt x="430" y="755"/>
                  </a:cubicBezTo>
                  <a:cubicBezTo>
                    <a:pt x="448" y="767"/>
                    <a:pt x="467" y="780"/>
                    <a:pt x="485" y="792"/>
                  </a:cubicBezTo>
                  <a:cubicBezTo>
                    <a:pt x="473" y="841"/>
                    <a:pt x="461" y="896"/>
                    <a:pt x="455" y="945"/>
                  </a:cubicBezTo>
                  <a:cubicBezTo>
                    <a:pt x="448" y="976"/>
                    <a:pt x="455" y="1001"/>
                    <a:pt x="473" y="1025"/>
                  </a:cubicBezTo>
                  <a:lnTo>
                    <a:pt x="473" y="1178"/>
                  </a:lnTo>
                  <a:lnTo>
                    <a:pt x="442" y="1240"/>
                  </a:lnTo>
                  <a:cubicBezTo>
                    <a:pt x="413" y="1316"/>
                    <a:pt x="474" y="1386"/>
                    <a:pt x="534" y="1386"/>
                  </a:cubicBezTo>
                  <a:cubicBezTo>
                    <a:pt x="562" y="1386"/>
                    <a:pt x="589" y="1372"/>
                    <a:pt x="608" y="1338"/>
                  </a:cubicBezTo>
                  <a:cubicBezTo>
                    <a:pt x="663" y="1234"/>
                    <a:pt x="718" y="1129"/>
                    <a:pt x="761" y="1019"/>
                  </a:cubicBezTo>
                  <a:cubicBezTo>
                    <a:pt x="773" y="994"/>
                    <a:pt x="780" y="964"/>
                    <a:pt x="792" y="945"/>
                  </a:cubicBezTo>
                  <a:cubicBezTo>
                    <a:pt x="841" y="958"/>
                    <a:pt x="890" y="976"/>
                    <a:pt x="945" y="988"/>
                  </a:cubicBezTo>
                  <a:cubicBezTo>
                    <a:pt x="951" y="990"/>
                    <a:pt x="958" y="991"/>
                    <a:pt x="965" y="991"/>
                  </a:cubicBezTo>
                  <a:cubicBezTo>
                    <a:pt x="984" y="991"/>
                    <a:pt x="1005" y="984"/>
                    <a:pt x="1019" y="970"/>
                  </a:cubicBezTo>
                  <a:lnTo>
                    <a:pt x="1142" y="1025"/>
                  </a:lnTo>
                  <a:cubicBezTo>
                    <a:pt x="1158" y="1034"/>
                    <a:pt x="1174" y="1038"/>
                    <a:pt x="1189" y="1038"/>
                  </a:cubicBezTo>
                  <a:cubicBezTo>
                    <a:pt x="1275" y="1038"/>
                    <a:pt x="1328" y="906"/>
                    <a:pt x="1234" y="853"/>
                  </a:cubicBezTo>
                  <a:cubicBezTo>
                    <a:pt x="1111" y="780"/>
                    <a:pt x="988" y="718"/>
                    <a:pt x="866" y="657"/>
                  </a:cubicBezTo>
                  <a:lnTo>
                    <a:pt x="866" y="645"/>
                  </a:lnTo>
                  <a:cubicBezTo>
                    <a:pt x="902" y="479"/>
                    <a:pt x="921" y="301"/>
                    <a:pt x="921" y="130"/>
                  </a:cubicBezTo>
                  <a:cubicBezTo>
                    <a:pt x="909" y="54"/>
                    <a:pt x="842" y="0"/>
                    <a:pt x="76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2"/>
            <p:cNvSpPr/>
            <p:nvPr/>
          </p:nvSpPr>
          <p:spPr>
            <a:xfrm>
              <a:off x="2008150" y="2923900"/>
              <a:ext cx="33025" cy="34825"/>
            </a:xfrm>
            <a:custGeom>
              <a:avLst/>
              <a:gdLst/>
              <a:ahLst/>
              <a:cxnLst/>
              <a:rect l="l" t="t" r="r" b="b"/>
              <a:pathLst>
                <a:path w="1321" h="1393" extrusionOk="0">
                  <a:moveTo>
                    <a:pt x="794" y="0"/>
                  </a:moveTo>
                  <a:cubicBezTo>
                    <a:pt x="779" y="0"/>
                    <a:pt x="763" y="4"/>
                    <a:pt x="748" y="12"/>
                  </a:cubicBezTo>
                  <a:cubicBezTo>
                    <a:pt x="595" y="55"/>
                    <a:pt x="577" y="233"/>
                    <a:pt x="546" y="380"/>
                  </a:cubicBezTo>
                  <a:cubicBezTo>
                    <a:pt x="534" y="430"/>
                    <a:pt x="528" y="479"/>
                    <a:pt x="515" y="528"/>
                  </a:cubicBezTo>
                  <a:cubicBezTo>
                    <a:pt x="485" y="515"/>
                    <a:pt x="448" y="503"/>
                    <a:pt x="417" y="491"/>
                  </a:cubicBezTo>
                  <a:lnTo>
                    <a:pt x="239" y="411"/>
                  </a:lnTo>
                  <a:cubicBezTo>
                    <a:pt x="272" y="339"/>
                    <a:pt x="221" y="267"/>
                    <a:pt x="157" y="267"/>
                  </a:cubicBezTo>
                  <a:cubicBezTo>
                    <a:pt x="149" y="267"/>
                    <a:pt x="142" y="268"/>
                    <a:pt x="135" y="270"/>
                  </a:cubicBezTo>
                  <a:cubicBezTo>
                    <a:pt x="6" y="295"/>
                    <a:pt x="0" y="387"/>
                    <a:pt x="37" y="472"/>
                  </a:cubicBezTo>
                  <a:cubicBezTo>
                    <a:pt x="37" y="503"/>
                    <a:pt x="55" y="534"/>
                    <a:pt x="86" y="546"/>
                  </a:cubicBezTo>
                  <a:cubicBezTo>
                    <a:pt x="98" y="558"/>
                    <a:pt x="110" y="564"/>
                    <a:pt x="123" y="577"/>
                  </a:cubicBezTo>
                  <a:cubicBezTo>
                    <a:pt x="215" y="650"/>
                    <a:pt x="319" y="712"/>
                    <a:pt x="423" y="761"/>
                  </a:cubicBezTo>
                  <a:lnTo>
                    <a:pt x="479" y="798"/>
                  </a:lnTo>
                  <a:cubicBezTo>
                    <a:pt x="466" y="853"/>
                    <a:pt x="454" y="902"/>
                    <a:pt x="448" y="957"/>
                  </a:cubicBezTo>
                  <a:cubicBezTo>
                    <a:pt x="442" y="982"/>
                    <a:pt x="448" y="1012"/>
                    <a:pt x="466" y="1031"/>
                  </a:cubicBezTo>
                  <a:lnTo>
                    <a:pt x="466" y="1184"/>
                  </a:lnTo>
                  <a:cubicBezTo>
                    <a:pt x="454" y="1209"/>
                    <a:pt x="448" y="1227"/>
                    <a:pt x="442" y="1251"/>
                  </a:cubicBezTo>
                  <a:cubicBezTo>
                    <a:pt x="408" y="1323"/>
                    <a:pt x="467" y="1392"/>
                    <a:pt x="527" y="1392"/>
                  </a:cubicBezTo>
                  <a:cubicBezTo>
                    <a:pt x="555" y="1392"/>
                    <a:pt x="582" y="1378"/>
                    <a:pt x="601" y="1344"/>
                  </a:cubicBezTo>
                  <a:cubicBezTo>
                    <a:pt x="663" y="1239"/>
                    <a:pt x="712" y="1135"/>
                    <a:pt x="755" y="1025"/>
                  </a:cubicBezTo>
                  <a:cubicBezTo>
                    <a:pt x="767" y="1000"/>
                    <a:pt x="779" y="975"/>
                    <a:pt x="785" y="951"/>
                  </a:cubicBezTo>
                  <a:cubicBezTo>
                    <a:pt x="834" y="969"/>
                    <a:pt x="883" y="982"/>
                    <a:pt x="939" y="994"/>
                  </a:cubicBezTo>
                  <a:cubicBezTo>
                    <a:pt x="946" y="995"/>
                    <a:pt x="954" y="996"/>
                    <a:pt x="961" y="996"/>
                  </a:cubicBezTo>
                  <a:cubicBezTo>
                    <a:pt x="982" y="996"/>
                    <a:pt x="1000" y="989"/>
                    <a:pt x="1018" y="975"/>
                  </a:cubicBezTo>
                  <a:lnTo>
                    <a:pt x="1135" y="1031"/>
                  </a:lnTo>
                  <a:cubicBezTo>
                    <a:pt x="1152" y="1040"/>
                    <a:pt x="1168" y="1044"/>
                    <a:pt x="1183" y="1044"/>
                  </a:cubicBezTo>
                  <a:cubicBezTo>
                    <a:pt x="1269" y="1044"/>
                    <a:pt x="1321" y="917"/>
                    <a:pt x="1227" y="865"/>
                  </a:cubicBezTo>
                  <a:cubicBezTo>
                    <a:pt x="1110" y="791"/>
                    <a:pt x="988" y="730"/>
                    <a:pt x="865" y="669"/>
                  </a:cubicBezTo>
                  <a:lnTo>
                    <a:pt x="865" y="656"/>
                  </a:lnTo>
                  <a:cubicBezTo>
                    <a:pt x="896" y="491"/>
                    <a:pt x="914" y="313"/>
                    <a:pt x="914" y="141"/>
                  </a:cubicBezTo>
                  <a:cubicBezTo>
                    <a:pt x="914" y="117"/>
                    <a:pt x="902" y="92"/>
                    <a:pt x="883" y="74"/>
                  </a:cubicBezTo>
                  <a:cubicBezTo>
                    <a:pt x="874" y="29"/>
                    <a:pt x="836" y="0"/>
                    <a:pt x="79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2"/>
            <p:cNvSpPr/>
            <p:nvPr/>
          </p:nvSpPr>
          <p:spPr>
            <a:xfrm>
              <a:off x="2008150" y="2841375"/>
              <a:ext cx="36900" cy="30275"/>
            </a:xfrm>
            <a:custGeom>
              <a:avLst/>
              <a:gdLst/>
              <a:ahLst/>
              <a:cxnLst/>
              <a:rect l="l" t="t" r="r" b="b"/>
              <a:pathLst>
                <a:path w="1476" h="1211" extrusionOk="0">
                  <a:moveTo>
                    <a:pt x="789" y="1"/>
                  </a:moveTo>
                  <a:cubicBezTo>
                    <a:pt x="767" y="1"/>
                    <a:pt x="744" y="8"/>
                    <a:pt x="724" y="25"/>
                  </a:cubicBezTo>
                  <a:cubicBezTo>
                    <a:pt x="720" y="24"/>
                    <a:pt x="715" y="24"/>
                    <a:pt x="710" y="24"/>
                  </a:cubicBezTo>
                  <a:cubicBezTo>
                    <a:pt x="689" y="24"/>
                    <a:pt x="665" y="35"/>
                    <a:pt x="650" y="50"/>
                  </a:cubicBezTo>
                  <a:cubicBezTo>
                    <a:pt x="546" y="173"/>
                    <a:pt x="466" y="308"/>
                    <a:pt x="411" y="455"/>
                  </a:cubicBezTo>
                  <a:lnTo>
                    <a:pt x="393" y="449"/>
                  </a:lnTo>
                  <a:cubicBezTo>
                    <a:pt x="331" y="400"/>
                    <a:pt x="270" y="351"/>
                    <a:pt x="209" y="295"/>
                  </a:cubicBezTo>
                  <a:cubicBezTo>
                    <a:pt x="189" y="280"/>
                    <a:pt x="168" y="273"/>
                    <a:pt x="148" y="273"/>
                  </a:cubicBezTo>
                  <a:cubicBezTo>
                    <a:pt x="70" y="273"/>
                    <a:pt x="1" y="367"/>
                    <a:pt x="74" y="430"/>
                  </a:cubicBezTo>
                  <a:lnTo>
                    <a:pt x="141" y="486"/>
                  </a:lnTo>
                  <a:cubicBezTo>
                    <a:pt x="141" y="522"/>
                    <a:pt x="160" y="553"/>
                    <a:pt x="190" y="565"/>
                  </a:cubicBezTo>
                  <a:cubicBezTo>
                    <a:pt x="245" y="596"/>
                    <a:pt x="301" y="627"/>
                    <a:pt x="356" y="657"/>
                  </a:cubicBezTo>
                  <a:cubicBezTo>
                    <a:pt x="337" y="755"/>
                    <a:pt x="325" y="847"/>
                    <a:pt x="331" y="946"/>
                  </a:cubicBezTo>
                  <a:cubicBezTo>
                    <a:pt x="325" y="964"/>
                    <a:pt x="313" y="982"/>
                    <a:pt x="307" y="1007"/>
                  </a:cubicBezTo>
                  <a:cubicBezTo>
                    <a:pt x="282" y="1050"/>
                    <a:pt x="301" y="1105"/>
                    <a:pt x="344" y="1136"/>
                  </a:cubicBezTo>
                  <a:lnTo>
                    <a:pt x="350" y="1142"/>
                  </a:lnTo>
                  <a:cubicBezTo>
                    <a:pt x="364" y="1187"/>
                    <a:pt x="403" y="1210"/>
                    <a:pt x="442" y="1210"/>
                  </a:cubicBezTo>
                  <a:cubicBezTo>
                    <a:pt x="472" y="1210"/>
                    <a:pt x="503" y="1196"/>
                    <a:pt x="521" y="1166"/>
                  </a:cubicBezTo>
                  <a:cubicBezTo>
                    <a:pt x="546" y="1123"/>
                    <a:pt x="564" y="1081"/>
                    <a:pt x="583" y="1031"/>
                  </a:cubicBezTo>
                  <a:cubicBezTo>
                    <a:pt x="632" y="989"/>
                    <a:pt x="681" y="939"/>
                    <a:pt x="718" y="878"/>
                  </a:cubicBezTo>
                  <a:cubicBezTo>
                    <a:pt x="847" y="952"/>
                    <a:pt x="988" y="1019"/>
                    <a:pt x="1129" y="1074"/>
                  </a:cubicBezTo>
                  <a:cubicBezTo>
                    <a:pt x="1137" y="1078"/>
                    <a:pt x="1146" y="1080"/>
                    <a:pt x="1156" y="1080"/>
                  </a:cubicBezTo>
                  <a:cubicBezTo>
                    <a:pt x="1192" y="1080"/>
                    <a:pt x="1228" y="1052"/>
                    <a:pt x="1233" y="1013"/>
                  </a:cubicBezTo>
                  <a:lnTo>
                    <a:pt x="1350" y="1025"/>
                  </a:lnTo>
                  <a:cubicBezTo>
                    <a:pt x="1353" y="1026"/>
                    <a:pt x="1357" y="1026"/>
                    <a:pt x="1361" y="1026"/>
                  </a:cubicBezTo>
                  <a:cubicBezTo>
                    <a:pt x="1461" y="1026"/>
                    <a:pt x="1475" y="865"/>
                    <a:pt x="1380" y="841"/>
                  </a:cubicBezTo>
                  <a:cubicBezTo>
                    <a:pt x="1190" y="798"/>
                    <a:pt x="1000" y="737"/>
                    <a:pt x="822" y="670"/>
                  </a:cubicBezTo>
                  <a:cubicBezTo>
                    <a:pt x="853" y="571"/>
                    <a:pt x="865" y="467"/>
                    <a:pt x="865" y="363"/>
                  </a:cubicBezTo>
                  <a:cubicBezTo>
                    <a:pt x="871" y="344"/>
                    <a:pt x="877" y="332"/>
                    <a:pt x="890" y="320"/>
                  </a:cubicBezTo>
                  <a:cubicBezTo>
                    <a:pt x="920" y="277"/>
                    <a:pt x="908" y="222"/>
                    <a:pt x="865" y="197"/>
                  </a:cubicBezTo>
                  <a:lnTo>
                    <a:pt x="883" y="117"/>
                  </a:lnTo>
                  <a:cubicBezTo>
                    <a:pt x="897" y="51"/>
                    <a:pt x="846" y="1"/>
                    <a:pt x="789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2022450" y="2786025"/>
              <a:ext cx="34950" cy="28350"/>
            </a:xfrm>
            <a:custGeom>
              <a:avLst/>
              <a:gdLst/>
              <a:ahLst/>
              <a:cxnLst/>
              <a:rect l="l" t="t" r="r" b="b"/>
              <a:pathLst>
                <a:path w="1398" h="1134" extrusionOk="0">
                  <a:moveTo>
                    <a:pt x="944" y="1"/>
                  </a:moveTo>
                  <a:cubicBezTo>
                    <a:pt x="923" y="1"/>
                    <a:pt x="902" y="8"/>
                    <a:pt x="882" y="25"/>
                  </a:cubicBezTo>
                  <a:cubicBezTo>
                    <a:pt x="735" y="142"/>
                    <a:pt x="612" y="289"/>
                    <a:pt x="520" y="454"/>
                  </a:cubicBezTo>
                  <a:lnTo>
                    <a:pt x="250" y="270"/>
                  </a:lnTo>
                  <a:cubicBezTo>
                    <a:pt x="233" y="257"/>
                    <a:pt x="214" y="250"/>
                    <a:pt x="196" y="250"/>
                  </a:cubicBezTo>
                  <a:cubicBezTo>
                    <a:pt x="174" y="250"/>
                    <a:pt x="153" y="260"/>
                    <a:pt x="140" y="277"/>
                  </a:cubicBezTo>
                  <a:cubicBezTo>
                    <a:pt x="129" y="273"/>
                    <a:pt x="120" y="271"/>
                    <a:pt x="110" y="271"/>
                  </a:cubicBezTo>
                  <a:cubicBezTo>
                    <a:pt x="33" y="271"/>
                    <a:pt x="1" y="399"/>
                    <a:pt x="72" y="454"/>
                  </a:cubicBezTo>
                  <a:cubicBezTo>
                    <a:pt x="183" y="528"/>
                    <a:pt x="299" y="602"/>
                    <a:pt x="422" y="663"/>
                  </a:cubicBezTo>
                  <a:cubicBezTo>
                    <a:pt x="379" y="786"/>
                    <a:pt x="348" y="908"/>
                    <a:pt x="330" y="1037"/>
                  </a:cubicBezTo>
                  <a:cubicBezTo>
                    <a:pt x="324" y="1086"/>
                    <a:pt x="360" y="1129"/>
                    <a:pt x="410" y="1129"/>
                  </a:cubicBezTo>
                  <a:cubicBezTo>
                    <a:pt x="420" y="1132"/>
                    <a:pt x="431" y="1134"/>
                    <a:pt x="441" y="1134"/>
                  </a:cubicBezTo>
                  <a:cubicBezTo>
                    <a:pt x="473" y="1134"/>
                    <a:pt x="502" y="1120"/>
                    <a:pt x="520" y="1092"/>
                  </a:cubicBezTo>
                  <a:cubicBezTo>
                    <a:pt x="575" y="1000"/>
                    <a:pt x="630" y="908"/>
                    <a:pt x="679" y="810"/>
                  </a:cubicBezTo>
                  <a:cubicBezTo>
                    <a:pt x="686" y="810"/>
                    <a:pt x="686" y="804"/>
                    <a:pt x="686" y="804"/>
                  </a:cubicBezTo>
                  <a:lnTo>
                    <a:pt x="931" y="976"/>
                  </a:lnTo>
                  <a:cubicBezTo>
                    <a:pt x="945" y="983"/>
                    <a:pt x="959" y="987"/>
                    <a:pt x="973" y="987"/>
                  </a:cubicBezTo>
                  <a:cubicBezTo>
                    <a:pt x="1016" y="987"/>
                    <a:pt x="1058" y="955"/>
                    <a:pt x="1072" y="908"/>
                  </a:cubicBezTo>
                  <a:cubicBezTo>
                    <a:pt x="1121" y="921"/>
                    <a:pt x="1176" y="939"/>
                    <a:pt x="1232" y="945"/>
                  </a:cubicBezTo>
                  <a:cubicBezTo>
                    <a:pt x="1238" y="947"/>
                    <a:pt x="1244" y="947"/>
                    <a:pt x="1251" y="947"/>
                  </a:cubicBezTo>
                  <a:cubicBezTo>
                    <a:pt x="1329" y="947"/>
                    <a:pt x="1397" y="848"/>
                    <a:pt x="1324" y="792"/>
                  </a:cubicBezTo>
                  <a:lnTo>
                    <a:pt x="1274" y="743"/>
                  </a:lnTo>
                  <a:cubicBezTo>
                    <a:pt x="1257" y="729"/>
                    <a:pt x="1234" y="721"/>
                    <a:pt x="1211" y="721"/>
                  </a:cubicBezTo>
                  <a:cubicBezTo>
                    <a:pt x="1193" y="721"/>
                    <a:pt x="1174" y="726"/>
                    <a:pt x="1158" y="737"/>
                  </a:cubicBezTo>
                  <a:cubicBezTo>
                    <a:pt x="1029" y="706"/>
                    <a:pt x="906" y="669"/>
                    <a:pt x="784" y="620"/>
                  </a:cubicBezTo>
                  <a:cubicBezTo>
                    <a:pt x="845" y="491"/>
                    <a:pt x="900" y="362"/>
                    <a:pt x="943" y="227"/>
                  </a:cubicBezTo>
                  <a:cubicBezTo>
                    <a:pt x="943" y="227"/>
                    <a:pt x="943" y="221"/>
                    <a:pt x="943" y="221"/>
                  </a:cubicBezTo>
                  <a:cubicBezTo>
                    <a:pt x="968" y="203"/>
                    <a:pt x="986" y="178"/>
                    <a:pt x="1017" y="160"/>
                  </a:cubicBezTo>
                  <a:cubicBezTo>
                    <a:pt x="1089" y="97"/>
                    <a:pt x="1021" y="1"/>
                    <a:pt x="944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1916875" y="2874250"/>
              <a:ext cx="33975" cy="32575"/>
            </a:xfrm>
            <a:custGeom>
              <a:avLst/>
              <a:gdLst/>
              <a:ahLst/>
              <a:cxnLst/>
              <a:rect l="l" t="t" r="r" b="b"/>
              <a:pathLst>
                <a:path w="1359" h="1303" extrusionOk="0">
                  <a:moveTo>
                    <a:pt x="925" y="0"/>
                  </a:moveTo>
                  <a:cubicBezTo>
                    <a:pt x="891" y="0"/>
                    <a:pt x="859" y="18"/>
                    <a:pt x="848" y="60"/>
                  </a:cubicBezTo>
                  <a:cubicBezTo>
                    <a:pt x="836" y="54"/>
                    <a:pt x="823" y="51"/>
                    <a:pt x="811" y="51"/>
                  </a:cubicBezTo>
                  <a:cubicBezTo>
                    <a:pt x="770" y="51"/>
                    <a:pt x="728" y="79"/>
                    <a:pt x="719" y="121"/>
                  </a:cubicBezTo>
                  <a:cubicBezTo>
                    <a:pt x="694" y="262"/>
                    <a:pt x="658" y="403"/>
                    <a:pt x="621" y="538"/>
                  </a:cubicBezTo>
                  <a:cubicBezTo>
                    <a:pt x="510" y="471"/>
                    <a:pt x="406" y="403"/>
                    <a:pt x="302" y="330"/>
                  </a:cubicBezTo>
                  <a:lnTo>
                    <a:pt x="247" y="287"/>
                  </a:lnTo>
                  <a:cubicBezTo>
                    <a:pt x="240" y="281"/>
                    <a:pt x="234" y="281"/>
                    <a:pt x="228" y="275"/>
                  </a:cubicBezTo>
                  <a:lnTo>
                    <a:pt x="179" y="244"/>
                  </a:lnTo>
                  <a:cubicBezTo>
                    <a:pt x="161" y="231"/>
                    <a:pt x="143" y="226"/>
                    <a:pt x="126" y="226"/>
                  </a:cubicBezTo>
                  <a:cubicBezTo>
                    <a:pt x="48" y="226"/>
                    <a:pt x="0" y="348"/>
                    <a:pt x="81" y="403"/>
                  </a:cubicBezTo>
                  <a:lnTo>
                    <a:pt x="136" y="440"/>
                  </a:lnTo>
                  <a:lnTo>
                    <a:pt x="142" y="453"/>
                  </a:lnTo>
                  <a:cubicBezTo>
                    <a:pt x="124" y="459"/>
                    <a:pt x="112" y="465"/>
                    <a:pt x="99" y="477"/>
                  </a:cubicBezTo>
                  <a:cubicBezTo>
                    <a:pt x="26" y="520"/>
                    <a:pt x="44" y="624"/>
                    <a:pt x="118" y="649"/>
                  </a:cubicBezTo>
                  <a:lnTo>
                    <a:pt x="523" y="821"/>
                  </a:lnTo>
                  <a:cubicBezTo>
                    <a:pt x="480" y="931"/>
                    <a:pt x="431" y="1048"/>
                    <a:pt x="369" y="1158"/>
                  </a:cubicBezTo>
                  <a:cubicBezTo>
                    <a:pt x="337" y="1222"/>
                    <a:pt x="397" y="1302"/>
                    <a:pt x="459" y="1302"/>
                  </a:cubicBezTo>
                  <a:cubicBezTo>
                    <a:pt x="481" y="1302"/>
                    <a:pt x="504" y="1292"/>
                    <a:pt x="523" y="1268"/>
                  </a:cubicBezTo>
                  <a:cubicBezTo>
                    <a:pt x="523" y="1262"/>
                    <a:pt x="529" y="1256"/>
                    <a:pt x="535" y="1250"/>
                  </a:cubicBezTo>
                  <a:lnTo>
                    <a:pt x="584" y="1183"/>
                  </a:lnTo>
                  <a:cubicBezTo>
                    <a:pt x="603" y="1203"/>
                    <a:pt x="627" y="1213"/>
                    <a:pt x="652" y="1213"/>
                  </a:cubicBezTo>
                  <a:cubicBezTo>
                    <a:pt x="693" y="1213"/>
                    <a:pt x="734" y="1188"/>
                    <a:pt x="750" y="1146"/>
                  </a:cubicBezTo>
                  <a:cubicBezTo>
                    <a:pt x="768" y="1078"/>
                    <a:pt x="786" y="1005"/>
                    <a:pt x="799" y="937"/>
                  </a:cubicBezTo>
                  <a:lnTo>
                    <a:pt x="835" y="949"/>
                  </a:lnTo>
                  <a:lnTo>
                    <a:pt x="1081" y="1133"/>
                  </a:lnTo>
                  <a:cubicBezTo>
                    <a:pt x="1094" y="1145"/>
                    <a:pt x="1111" y="1150"/>
                    <a:pt x="1128" y="1150"/>
                  </a:cubicBezTo>
                  <a:cubicBezTo>
                    <a:pt x="1157" y="1150"/>
                    <a:pt x="1186" y="1134"/>
                    <a:pt x="1197" y="1103"/>
                  </a:cubicBezTo>
                  <a:cubicBezTo>
                    <a:pt x="1209" y="1108"/>
                    <a:pt x="1220" y="1110"/>
                    <a:pt x="1231" y="1110"/>
                  </a:cubicBezTo>
                  <a:cubicBezTo>
                    <a:pt x="1315" y="1110"/>
                    <a:pt x="1359" y="975"/>
                    <a:pt x="1277" y="931"/>
                  </a:cubicBezTo>
                  <a:cubicBezTo>
                    <a:pt x="1136" y="857"/>
                    <a:pt x="1001" y="778"/>
                    <a:pt x="866" y="692"/>
                  </a:cubicBezTo>
                  <a:cubicBezTo>
                    <a:pt x="946" y="508"/>
                    <a:pt x="1001" y="318"/>
                    <a:pt x="1032" y="121"/>
                  </a:cubicBezTo>
                  <a:cubicBezTo>
                    <a:pt x="1043" y="49"/>
                    <a:pt x="981" y="0"/>
                    <a:pt x="925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2036525" y="2890100"/>
              <a:ext cx="31900" cy="30825"/>
            </a:xfrm>
            <a:custGeom>
              <a:avLst/>
              <a:gdLst/>
              <a:ahLst/>
              <a:cxnLst/>
              <a:rect l="l" t="t" r="r" b="b"/>
              <a:pathLst>
                <a:path w="1276" h="1233" extrusionOk="0">
                  <a:moveTo>
                    <a:pt x="721" y="1"/>
                  </a:moveTo>
                  <a:cubicBezTo>
                    <a:pt x="694" y="1"/>
                    <a:pt x="668" y="14"/>
                    <a:pt x="650" y="46"/>
                  </a:cubicBezTo>
                  <a:cubicBezTo>
                    <a:pt x="570" y="205"/>
                    <a:pt x="503" y="377"/>
                    <a:pt x="454" y="555"/>
                  </a:cubicBezTo>
                  <a:cubicBezTo>
                    <a:pt x="368" y="487"/>
                    <a:pt x="288" y="426"/>
                    <a:pt x="202" y="352"/>
                  </a:cubicBezTo>
                  <a:cubicBezTo>
                    <a:pt x="186" y="339"/>
                    <a:pt x="168" y="333"/>
                    <a:pt x="149" y="333"/>
                  </a:cubicBezTo>
                  <a:cubicBezTo>
                    <a:pt x="75" y="333"/>
                    <a:pt x="0" y="424"/>
                    <a:pt x="74" y="487"/>
                  </a:cubicBezTo>
                  <a:lnTo>
                    <a:pt x="129" y="530"/>
                  </a:lnTo>
                  <a:cubicBezTo>
                    <a:pt x="92" y="573"/>
                    <a:pt x="104" y="641"/>
                    <a:pt x="153" y="665"/>
                  </a:cubicBezTo>
                  <a:cubicBezTo>
                    <a:pt x="239" y="702"/>
                    <a:pt x="319" y="739"/>
                    <a:pt x="399" y="782"/>
                  </a:cubicBezTo>
                  <a:cubicBezTo>
                    <a:pt x="392" y="806"/>
                    <a:pt x="386" y="825"/>
                    <a:pt x="386" y="849"/>
                  </a:cubicBezTo>
                  <a:lnTo>
                    <a:pt x="362" y="910"/>
                  </a:lnTo>
                  <a:cubicBezTo>
                    <a:pt x="362" y="910"/>
                    <a:pt x="362" y="910"/>
                    <a:pt x="362" y="917"/>
                  </a:cubicBezTo>
                  <a:cubicBezTo>
                    <a:pt x="331" y="972"/>
                    <a:pt x="300" y="1027"/>
                    <a:pt x="270" y="1082"/>
                  </a:cubicBezTo>
                  <a:cubicBezTo>
                    <a:pt x="235" y="1151"/>
                    <a:pt x="288" y="1225"/>
                    <a:pt x="355" y="1225"/>
                  </a:cubicBezTo>
                  <a:cubicBezTo>
                    <a:pt x="371" y="1225"/>
                    <a:pt x="388" y="1221"/>
                    <a:pt x="405" y="1211"/>
                  </a:cubicBezTo>
                  <a:cubicBezTo>
                    <a:pt x="422" y="1226"/>
                    <a:pt x="442" y="1232"/>
                    <a:pt x="461" y="1232"/>
                  </a:cubicBezTo>
                  <a:cubicBezTo>
                    <a:pt x="490" y="1232"/>
                    <a:pt x="519" y="1216"/>
                    <a:pt x="534" y="1186"/>
                  </a:cubicBezTo>
                  <a:cubicBezTo>
                    <a:pt x="577" y="1094"/>
                    <a:pt x="613" y="1002"/>
                    <a:pt x="650" y="904"/>
                  </a:cubicBezTo>
                  <a:lnTo>
                    <a:pt x="656" y="910"/>
                  </a:lnTo>
                  <a:cubicBezTo>
                    <a:pt x="761" y="972"/>
                    <a:pt x="865" y="1027"/>
                    <a:pt x="969" y="1076"/>
                  </a:cubicBezTo>
                  <a:cubicBezTo>
                    <a:pt x="982" y="1083"/>
                    <a:pt x="996" y="1086"/>
                    <a:pt x="1010" y="1086"/>
                  </a:cubicBezTo>
                  <a:cubicBezTo>
                    <a:pt x="1048" y="1086"/>
                    <a:pt x="1086" y="1063"/>
                    <a:pt x="1104" y="1027"/>
                  </a:cubicBezTo>
                  <a:lnTo>
                    <a:pt x="1147" y="1039"/>
                  </a:lnTo>
                  <a:cubicBezTo>
                    <a:pt x="1239" y="1033"/>
                    <a:pt x="1276" y="910"/>
                    <a:pt x="1196" y="861"/>
                  </a:cubicBezTo>
                  <a:lnTo>
                    <a:pt x="724" y="690"/>
                  </a:lnTo>
                  <a:cubicBezTo>
                    <a:pt x="767" y="561"/>
                    <a:pt x="803" y="438"/>
                    <a:pt x="834" y="303"/>
                  </a:cubicBezTo>
                  <a:cubicBezTo>
                    <a:pt x="846" y="272"/>
                    <a:pt x="834" y="236"/>
                    <a:pt x="810" y="211"/>
                  </a:cubicBezTo>
                  <a:cubicBezTo>
                    <a:pt x="816" y="180"/>
                    <a:pt x="822" y="156"/>
                    <a:pt x="822" y="125"/>
                  </a:cubicBezTo>
                  <a:cubicBezTo>
                    <a:pt x="834" y="59"/>
                    <a:pt x="776" y="1"/>
                    <a:pt x="721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2055800" y="2824550"/>
              <a:ext cx="35625" cy="35400"/>
            </a:xfrm>
            <a:custGeom>
              <a:avLst/>
              <a:gdLst/>
              <a:ahLst/>
              <a:cxnLst/>
              <a:rect l="l" t="t" r="r" b="b"/>
              <a:pathLst>
                <a:path w="1425" h="1416" extrusionOk="0">
                  <a:moveTo>
                    <a:pt x="1014" y="0"/>
                  </a:moveTo>
                  <a:cubicBezTo>
                    <a:pt x="993" y="0"/>
                    <a:pt x="972" y="7"/>
                    <a:pt x="953" y="24"/>
                  </a:cubicBezTo>
                  <a:cubicBezTo>
                    <a:pt x="944" y="22"/>
                    <a:pt x="936" y="21"/>
                    <a:pt x="927" y="21"/>
                  </a:cubicBezTo>
                  <a:cubicBezTo>
                    <a:pt x="886" y="21"/>
                    <a:pt x="846" y="44"/>
                    <a:pt x="836" y="85"/>
                  </a:cubicBezTo>
                  <a:cubicBezTo>
                    <a:pt x="769" y="238"/>
                    <a:pt x="713" y="398"/>
                    <a:pt x="658" y="551"/>
                  </a:cubicBezTo>
                  <a:cubicBezTo>
                    <a:pt x="499" y="490"/>
                    <a:pt x="339" y="410"/>
                    <a:pt x="186" y="324"/>
                  </a:cubicBezTo>
                  <a:cubicBezTo>
                    <a:pt x="170" y="315"/>
                    <a:pt x="154" y="311"/>
                    <a:pt x="139" y="311"/>
                  </a:cubicBezTo>
                  <a:cubicBezTo>
                    <a:pt x="57" y="311"/>
                    <a:pt x="0" y="438"/>
                    <a:pt x="94" y="490"/>
                  </a:cubicBezTo>
                  <a:cubicBezTo>
                    <a:pt x="247" y="576"/>
                    <a:pt x="413" y="656"/>
                    <a:pt x="585" y="723"/>
                  </a:cubicBezTo>
                  <a:cubicBezTo>
                    <a:pt x="493" y="907"/>
                    <a:pt x="413" y="1085"/>
                    <a:pt x="333" y="1269"/>
                  </a:cubicBezTo>
                  <a:cubicBezTo>
                    <a:pt x="287" y="1345"/>
                    <a:pt x="351" y="1415"/>
                    <a:pt x="416" y="1415"/>
                  </a:cubicBezTo>
                  <a:cubicBezTo>
                    <a:pt x="445" y="1415"/>
                    <a:pt x="474" y="1401"/>
                    <a:pt x="493" y="1367"/>
                  </a:cubicBezTo>
                  <a:cubicBezTo>
                    <a:pt x="535" y="1312"/>
                    <a:pt x="572" y="1251"/>
                    <a:pt x="603" y="1195"/>
                  </a:cubicBezTo>
                  <a:cubicBezTo>
                    <a:pt x="640" y="1189"/>
                    <a:pt x="670" y="1165"/>
                    <a:pt x="683" y="1128"/>
                  </a:cubicBezTo>
                  <a:cubicBezTo>
                    <a:pt x="726" y="1030"/>
                    <a:pt x="756" y="925"/>
                    <a:pt x="793" y="821"/>
                  </a:cubicBezTo>
                  <a:cubicBezTo>
                    <a:pt x="799" y="821"/>
                    <a:pt x="799" y="815"/>
                    <a:pt x="805" y="809"/>
                  </a:cubicBezTo>
                  <a:cubicBezTo>
                    <a:pt x="848" y="821"/>
                    <a:pt x="891" y="833"/>
                    <a:pt x="934" y="846"/>
                  </a:cubicBezTo>
                  <a:cubicBezTo>
                    <a:pt x="989" y="864"/>
                    <a:pt x="1192" y="882"/>
                    <a:pt x="1229" y="925"/>
                  </a:cubicBezTo>
                  <a:cubicBezTo>
                    <a:pt x="1248" y="948"/>
                    <a:pt x="1270" y="957"/>
                    <a:pt x="1292" y="957"/>
                  </a:cubicBezTo>
                  <a:cubicBezTo>
                    <a:pt x="1361" y="957"/>
                    <a:pt x="1424" y="865"/>
                    <a:pt x="1364" y="790"/>
                  </a:cubicBezTo>
                  <a:cubicBezTo>
                    <a:pt x="1272" y="686"/>
                    <a:pt x="1008" y="674"/>
                    <a:pt x="879" y="631"/>
                  </a:cubicBezTo>
                  <a:cubicBezTo>
                    <a:pt x="904" y="563"/>
                    <a:pt x="922" y="496"/>
                    <a:pt x="946" y="422"/>
                  </a:cubicBezTo>
                  <a:cubicBezTo>
                    <a:pt x="996" y="330"/>
                    <a:pt x="1045" y="232"/>
                    <a:pt x="1100" y="140"/>
                  </a:cubicBezTo>
                  <a:cubicBezTo>
                    <a:pt x="1137" y="70"/>
                    <a:pt x="1079" y="0"/>
                    <a:pt x="101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1889625" y="2834975"/>
              <a:ext cx="32950" cy="32975"/>
            </a:xfrm>
            <a:custGeom>
              <a:avLst/>
              <a:gdLst/>
              <a:ahLst/>
              <a:cxnLst/>
              <a:rect l="l" t="t" r="r" b="b"/>
              <a:pathLst>
                <a:path w="1318" h="1319" extrusionOk="0">
                  <a:moveTo>
                    <a:pt x="677" y="0"/>
                  </a:moveTo>
                  <a:cubicBezTo>
                    <a:pt x="639" y="0"/>
                    <a:pt x="604" y="20"/>
                    <a:pt x="594" y="67"/>
                  </a:cubicBezTo>
                  <a:cubicBezTo>
                    <a:pt x="564" y="220"/>
                    <a:pt x="545" y="373"/>
                    <a:pt x="545" y="533"/>
                  </a:cubicBezTo>
                  <a:cubicBezTo>
                    <a:pt x="466" y="484"/>
                    <a:pt x="392" y="429"/>
                    <a:pt x="324" y="367"/>
                  </a:cubicBezTo>
                  <a:cubicBezTo>
                    <a:pt x="306" y="351"/>
                    <a:pt x="283" y="344"/>
                    <a:pt x="260" y="344"/>
                  </a:cubicBezTo>
                  <a:cubicBezTo>
                    <a:pt x="223" y="344"/>
                    <a:pt x="186" y="364"/>
                    <a:pt x="171" y="398"/>
                  </a:cubicBezTo>
                  <a:lnTo>
                    <a:pt x="153" y="392"/>
                  </a:lnTo>
                  <a:cubicBezTo>
                    <a:pt x="143" y="389"/>
                    <a:pt x="134" y="387"/>
                    <a:pt x="125" y="387"/>
                  </a:cubicBezTo>
                  <a:cubicBezTo>
                    <a:pt x="48" y="387"/>
                    <a:pt x="0" y="496"/>
                    <a:pt x="61" y="551"/>
                  </a:cubicBezTo>
                  <a:cubicBezTo>
                    <a:pt x="196" y="674"/>
                    <a:pt x="349" y="778"/>
                    <a:pt x="515" y="852"/>
                  </a:cubicBezTo>
                  <a:cubicBezTo>
                    <a:pt x="502" y="975"/>
                    <a:pt x="502" y="1103"/>
                    <a:pt x="515" y="1226"/>
                  </a:cubicBezTo>
                  <a:cubicBezTo>
                    <a:pt x="521" y="1287"/>
                    <a:pt x="571" y="1318"/>
                    <a:pt x="619" y="1318"/>
                  </a:cubicBezTo>
                  <a:cubicBezTo>
                    <a:pt x="666" y="1318"/>
                    <a:pt x="711" y="1287"/>
                    <a:pt x="705" y="1226"/>
                  </a:cubicBezTo>
                  <a:cubicBezTo>
                    <a:pt x="705" y="1226"/>
                    <a:pt x="705" y="1226"/>
                    <a:pt x="705" y="1220"/>
                  </a:cubicBezTo>
                  <a:cubicBezTo>
                    <a:pt x="708" y="1220"/>
                    <a:pt x="711" y="1221"/>
                    <a:pt x="714" y="1221"/>
                  </a:cubicBezTo>
                  <a:cubicBezTo>
                    <a:pt x="759" y="1221"/>
                    <a:pt x="796" y="1180"/>
                    <a:pt x="791" y="1134"/>
                  </a:cubicBezTo>
                  <a:cubicBezTo>
                    <a:pt x="785" y="1067"/>
                    <a:pt x="785" y="999"/>
                    <a:pt x="778" y="938"/>
                  </a:cubicBezTo>
                  <a:lnTo>
                    <a:pt x="778" y="938"/>
                  </a:lnTo>
                  <a:cubicBezTo>
                    <a:pt x="891" y="963"/>
                    <a:pt x="1008" y="976"/>
                    <a:pt x="1125" y="976"/>
                  </a:cubicBezTo>
                  <a:cubicBezTo>
                    <a:pt x="1148" y="976"/>
                    <a:pt x="1172" y="976"/>
                    <a:pt x="1196" y="975"/>
                  </a:cubicBezTo>
                  <a:cubicBezTo>
                    <a:pt x="1310" y="969"/>
                    <a:pt x="1318" y="784"/>
                    <a:pt x="1201" y="784"/>
                  </a:cubicBezTo>
                  <a:cubicBezTo>
                    <a:pt x="1199" y="784"/>
                    <a:pt x="1197" y="784"/>
                    <a:pt x="1196" y="784"/>
                  </a:cubicBezTo>
                  <a:cubicBezTo>
                    <a:pt x="1183" y="772"/>
                    <a:pt x="1171" y="766"/>
                    <a:pt x="1153" y="760"/>
                  </a:cubicBezTo>
                  <a:lnTo>
                    <a:pt x="778" y="619"/>
                  </a:lnTo>
                  <a:lnTo>
                    <a:pt x="778" y="435"/>
                  </a:lnTo>
                  <a:cubicBezTo>
                    <a:pt x="778" y="404"/>
                    <a:pt x="766" y="380"/>
                    <a:pt x="742" y="361"/>
                  </a:cubicBezTo>
                  <a:cubicBezTo>
                    <a:pt x="748" y="281"/>
                    <a:pt x="760" y="196"/>
                    <a:pt x="778" y="116"/>
                  </a:cubicBezTo>
                  <a:cubicBezTo>
                    <a:pt x="793" y="46"/>
                    <a:pt x="733" y="0"/>
                    <a:pt x="67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4" name="Google Shape;1674;p32"/>
          <p:cNvSpPr/>
          <p:nvPr/>
        </p:nvSpPr>
        <p:spPr>
          <a:xfrm rot="1016195">
            <a:off x="6932794" y="-364347"/>
            <a:ext cx="2982402" cy="1669371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32"/>
          <p:cNvSpPr/>
          <p:nvPr/>
        </p:nvSpPr>
        <p:spPr>
          <a:xfrm rot="2700000">
            <a:off x="-166125" y="4500116"/>
            <a:ext cx="2039997" cy="1426851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6" name="Google Shape;1676;p32"/>
          <p:cNvGrpSpPr/>
          <p:nvPr/>
        </p:nvGrpSpPr>
        <p:grpSpPr>
          <a:xfrm rot="-4342040">
            <a:off x="65040" y="-802513"/>
            <a:ext cx="1958490" cy="1783657"/>
            <a:chOff x="5872225" y="2998275"/>
            <a:chExt cx="378350" cy="344575"/>
          </a:xfrm>
        </p:grpSpPr>
        <p:sp>
          <p:nvSpPr>
            <p:cNvPr id="1677" name="Google Shape;1677;p32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2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2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2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2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2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2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8" name="Google Shape;1688;p32"/>
          <p:cNvGrpSpPr/>
          <p:nvPr/>
        </p:nvGrpSpPr>
        <p:grpSpPr>
          <a:xfrm rot="10166185">
            <a:off x="548778" y="4974055"/>
            <a:ext cx="610177" cy="605857"/>
            <a:chOff x="4967275" y="3477225"/>
            <a:chExt cx="328425" cy="326100"/>
          </a:xfrm>
        </p:grpSpPr>
        <p:sp>
          <p:nvSpPr>
            <p:cNvPr id="1689" name="Google Shape;1689;p32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2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2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7" name="Google Shape;1707;p32"/>
          <p:cNvSpPr/>
          <p:nvPr/>
        </p:nvSpPr>
        <p:spPr>
          <a:xfrm>
            <a:off x="7733175" y="-241575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6_1_1"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33"/>
          <p:cNvSpPr/>
          <p:nvPr/>
        </p:nvSpPr>
        <p:spPr>
          <a:xfrm>
            <a:off x="7361875" y="3464488"/>
            <a:ext cx="3566979" cy="2278025"/>
          </a:xfrm>
          <a:custGeom>
            <a:avLst/>
            <a:gdLst/>
            <a:ahLst/>
            <a:cxnLst/>
            <a:rect l="l" t="t" r="r" b="b"/>
            <a:pathLst>
              <a:path w="78421" h="50083" extrusionOk="0">
                <a:moveTo>
                  <a:pt x="49310" y="1"/>
                </a:moveTo>
                <a:cubicBezTo>
                  <a:pt x="46199" y="1"/>
                  <a:pt x="42901" y="823"/>
                  <a:pt x="39579" y="2953"/>
                </a:cubicBezTo>
                <a:cubicBezTo>
                  <a:pt x="24992" y="12302"/>
                  <a:pt x="21219" y="21215"/>
                  <a:pt x="21219" y="21215"/>
                </a:cubicBezTo>
                <a:cubicBezTo>
                  <a:pt x="21219" y="21215"/>
                  <a:pt x="20721" y="27203"/>
                  <a:pt x="14251" y="27203"/>
                </a:cubicBezTo>
                <a:cubicBezTo>
                  <a:pt x="13985" y="27203"/>
                  <a:pt x="13709" y="27192"/>
                  <a:pt x="13423" y="27171"/>
                </a:cubicBezTo>
                <a:cubicBezTo>
                  <a:pt x="12467" y="27101"/>
                  <a:pt x="11548" y="27068"/>
                  <a:pt x="10671" y="27068"/>
                </a:cubicBezTo>
                <a:cubicBezTo>
                  <a:pt x="4876" y="27068"/>
                  <a:pt x="906" y="28519"/>
                  <a:pt x="485" y="30367"/>
                </a:cubicBezTo>
                <a:cubicBezTo>
                  <a:pt x="1" y="32502"/>
                  <a:pt x="4608" y="38605"/>
                  <a:pt x="10128" y="41028"/>
                </a:cubicBezTo>
                <a:cubicBezTo>
                  <a:pt x="14761" y="43062"/>
                  <a:pt x="21302" y="47751"/>
                  <a:pt x="27610" y="47751"/>
                </a:cubicBezTo>
                <a:cubicBezTo>
                  <a:pt x="28820" y="47751"/>
                  <a:pt x="30022" y="47578"/>
                  <a:pt x="31199" y="47181"/>
                </a:cubicBezTo>
                <a:cubicBezTo>
                  <a:pt x="38511" y="44709"/>
                  <a:pt x="76096" y="50083"/>
                  <a:pt x="77261" y="33956"/>
                </a:cubicBezTo>
                <a:cubicBezTo>
                  <a:pt x="78421" y="17823"/>
                  <a:pt x="68256" y="9443"/>
                  <a:pt x="68256" y="9443"/>
                </a:cubicBezTo>
                <a:cubicBezTo>
                  <a:pt x="68256" y="9443"/>
                  <a:pt x="59852" y="1"/>
                  <a:pt x="493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0" name="Google Shape;1710;p33"/>
          <p:cNvGrpSpPr/>
          <p:nvPr/>
        </p:nvGrpSpPr>
        <p:grpSpPr>
          <a:xfrm rot="-1607553" flipH="1">
            <a:off x="7922565" y="4229233"/>
            <a:ext cx="595434" cy="748559"/>
            <a:chOff x="5538225" y="3124650"/>
            <a:chExt cx="290475" cy="365175"/>
          </a:xfrm>
        </p:grpSpPr>
        <p:sp>
          <p:nvSpPr>
            <p:cNvPr id="1711" name="Google Shape;1711;p33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5" name="Google Shape;1735;p33"/>
          <p:cNvSpPr/>
          <p:nvPr/>
        </p:nvSpPr>
        <p:spPr>
          <a:xfrm>
            <a:off x="7713450" y="-731100"/>
            <a:ext cx="3291906" cy="1928752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6" name="Google Shape;1736;p33"/>
          <p:cNvGrpSpPr/>
          <p:nvPr/>
        </p:nvGrpSpPr>
        <p:grpSpPr>
          <a:xfrm>
            <a:off x="197502" y="-6"/>
            <a:ext cx="610181" cy="605861"/>
            <a:chOff x="4967275" y="3477225"/>
            <a:chExt cx="328425" cy="326100"/>
          </a:xfrm>
        </p:grpSpPr>
        <p:sp>
          <p:nvSpPr>
            <p:cNvPr id="1737" name="Google Shape;1737;p33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5" name="Google Shape;1755;p33"/>
          <p:cNvSpPr/>
          <p:nvPr/>
        </p:nvSpPr>
        <p:spPr>
          <a:xfrm rot="-417357">
            <a:off x="-1373316" y="-375978"/>
            <a:ext cx="2690138" cy="1831957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3"/>
          <p:cNvSpPr/>
          <p:nvPr/>
        </p:nvSpPr>
        <p:spPr>
          <a:xfrm>
            <a:off x="-1557481" y="4325713"/>
            <a:ext cx="3289176" cy="1928759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33"/>
          <p:cNvSpPr/>
          <p:nvPr/>
        </p:nvSpPr>
        <p:spPr>
          <a:xfrm>
            <a:off x="14100" y="4768700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rgbClr val="07C1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8" name="Google Shape;1758;p33"/>
          <p:cNvGrpSpPr/>
          <p:nvPr/>
        </p:nvGrpSpPr>
        <p:grpSpPr>
          <a:xfrm>
            <a:off x="7862258" y="-1074688"/>
            <a:ext cx="1958491" cy="1783658"/>
            <a:chOff x="5872225" y="2998275"/>
            <a:chExt cx="378350" cy="344575"/>
          </a:xfrm>
        </p:grpSpPr>
        <p:sp>
          <p:nvSpPr>
            <p:cNvPr id="1759" name="Google Shape;1759;p33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0" name="Google Shape;1770;p33"/>
          <p:cNvGrpSpPr/>
          <p:nvPr/>
        </p:nvGrpSpPr>
        <p:grpSpPr>
          <a:xfrm>
            <a:off x="464772" y="4574717"/>
            <a:ext cx="610186" cy="497085"/>
            <a:chOff x="1646700" y="3284800"/>
            <a:chExt cx="250600" cy="204150"/>
          </a:xfrm>
        </p:grpSpPr>
        <p:sp>
          <p:nvSpPr>
            <p:cNvPr id="1771" name="Google Shape;1771;p33"/>
            <p:cNvSpPr/>
            <p:nvPr/>
          </p:nvSpPr>
          <p:spPr>
            <a:xfrm>
              <a:off x="1702650" y="3355525"/>
              <a:ext cx="38675" cy="28250"/>
            </a:xfrm>
            <a:custGeom>
              <a:avLst/>
              <a:gdLst/>
              <a:ahLst/>
              <a:cxnLst/>
              <a:rect l="l" t="t" r="r" b="b"/>
              <a:pathLst>
                <a:path w="1547" h="1130" extrusionOk="0">
                  <a:moveTo>
                    <a:pt x="735" y="360"/>
                  </a:moveTo>
                  <a:cubicBezTo>
                    <a:pt x="888" y="360"/>
                    <a:pt x="1036" y="399"/>
                    <a:pt x="1117" y="530"/>
                  </a:cubicBezTo>
                  <a:cubicBezTo>
                    <a:pt x="1178" y="610"/>
                    <a:pt x="1191" y="714"/>
                    <a:pt x="1148" y="800"/>
                  </a:cubicBezTo>
                  <a:cubicBezTo>
                    <a:pt x="1117" y="875"/>
                    <a:pt x="1089" y="895"/>
                    <a:pt x="1047" y="895"/>
                  </a:cubicBezTo>
                  <a:cubicBezTo>
                    <a:pt x="1014" y="895"/>
                    <a:pt x="972" y="882"/>
                    <a:pt x="915" y="874"/>
                  </a:cubicBezTo>
                  <a:cubicBezTo>
                    <a:pt x="712" y="843"/>
                    <a:pt x="467" y="776"/>
                    <a:pt x="393" y="555"/>
                  </a:cubicBezTo>
                  <a:cubicBezTo>
                    <a:pt x="375" y="506"/>
                    <a:pt x="369" y="451"/>
                    <a:pt x="387" y="402"/>
                  </a:cubicBezTo>
                  <a:lnTo>
                    <a:pt x="412" y="402"/>
                  </a:lnTo>
                  <a:cubicBezTo>
                    <a:pt x="507" y="381"/>
                    <a:pt x="623" y="360"/>
                    <a:pt x="735" y="360"/>
                  </a:cubicBezTo>
                  <a:close/>
                  <a:moveTo>
                    <a:pt x="613" y="1"/>
                  </a:moveTo>
                  <a:cubicBezTo>
                    <a:pt x="482" y="1"/>
                    <a:pt x="361" y="52"/>
                    <a:pt x="271" y="181"/>
                  </a:cubicBezTo>
                  <a:cubicBezTo>
                    <a:pt x="197" y="230"/>
                    <a:pt x="136" y="297"/>
                    <a:pt x="99" y="383"/>
                  </a:cubicBezTo>
                  <a:cubicBezTo>
                    <a:pt x="1" y="622"/>
                    <a:pt x="228" y="856"/>
                    <a:pt x="418" y="960"/>
                  </a:cubicBezTo>
                  <a:cubicBezTo>
                    <a:pt x="575" y="1049"/>
                    <a:pt x="795" y="1130"/>
                    <a:pt x="996" y="1130"/>
                  </a:cubicBezTo>
                  <a:cubicBezTo>
                    <a:pt x="1085" y="1130"/>
                    <a:pt x="1171" y="1114"/>
                    <a:pt x="1246" y="1076"/>
                  </a:cubicBezTo>
                  <a:cubicBezTo>
                    <a:pt x="1461" y="984"/>
                    <a:pt x="1547" y="721"/>
                    <a:pt x="1424" y="524"/>
                  </a:cubicBezTo>
                  <a:cubicBezTo>
                    <a:pt x="1282" y="284"/>
                    <a:pt x="920" y="1"/>
                    <a:pt x="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1646700" y="3354575"/>
              <a:ext cx="30375" cy="23950"/>
            </a:xfrm>
            <a:custGeom>
              <a:avLst/>
              <a:gdLst/>
              <a:ahLst/>
              <a:cxnLst/>
              <a:rect l="l" t="t" r="r" b="b"/>
              <a:pathLst>
                <a:path w="1215" h="958" extrusionOk="0">
                  <a:moveTo>
                    <a:pt x="496" y="217"/>
                  </a:moveTo>
                  <a:cubicBezTo>
                    <a:pt x="605" y="217"/>
                    <a:pt x="733" y="264"/>
                    <a:pt x="803" y="323"/>
                  </a:cubicBezTo>
                  <a:cubicBezTo>
                    <a:pt x="822" y="329"/>
                    <a:pt x="834" y="341"/>
                    <a:pt x="852" y="341"/>
                  </a:cubicBezTo>
                  <a:cubicBezTo>
                    <a:pt x="963" y="458"/>
                    <a:pt x="993" y="605"/>
                    <a:pt x="828" y="716"/>
                  </a:cubicBezTo>
                  <a:cubicBezTo>
                    <a:pt x="780" y="747"/>
                    <a:pt x="728" y="761"/>
                    <a:pt x="677" y="761"/>
                  </a:cubicBezTo>
                  <a:cubicBezTo>
                    <a:pt x="520" y="761"/>
                    <a:pt x="367" y="629"/>
                    <a:pt x="325" y="476"/>
                  </a:cubicBezTo>
                  <a:lnTo>
                    <a:pt x="319" y="476"/>
                  </a:lnTo>
                  <a:cubicBezTo>
                    <a:pt x="265" y="283"/>
                    <a:pt x="368" y="217"/>
                    <a:pt x="496" y="217"/>
                  </a:cubicBezTo>
                  <a:close/>
                  <a:moveTo>
                    <a:pt x="517" y="1"/>
                  </a:moveTo>
                  <a:cubicBezTo>
                    <a:pt x="302" y="1"/>
                    <a:pt x="100" y="107"/>
                    <a:pt x="18" y="341"/>
                  </a:cubicBezTo>
                  <a:cubicBezTo>
                    <a:pt x="1" y="394"/>
                    <a:pt x="39" y="458"/>
                    <a:pt x="102" y="458"/>
                  </a:cubicBezTo>
                  <a:cubicBezTo>
                    <a:pt x="104" y="458"/>
                    <a:pt x="107" y="458"/>
                    <a:pt x="110" y="458"/>
                  </a:cubicBezTo>
                  <a:cubicBezTo>
                    <a:pt x="156" y="731"/>
                    <a:pt x="405" y="958"/>
                    <a:pt x="679" y="958"/>
                  </a:cubicBezTo>
                  <a:cubicBezTo>
                    <a:pt x="738" y="958"/>
                    <a:pt x="799" y="947"/>
                    <a:pt x="859" y="924"/>
                  </a:cubicBezTo>
                  <a:cubicBezTo>
                    <a:pt x="1214" y="783"/>
                    <a:pt x="1214" y="329"/>
                    <a:pt x="920" y="127"/>
                  </a:cubicBezTo>
                  <a:cubicBezTo>
                    <a:pt x="800" y="45"/>
                    <a:pt x="656" y="1"/>
                    <a:pt x="5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1665075" y="3402550"/>
              <a:ext cx="28875" cy="27675"/>
            </a:xfrm>
            <a:custGeom>
              <a:avLst/>
              <a:gdLst/>
              <a:ahLst/>
              <a:cxnLst/>
              <a:rect l="l" t="t" r="r" b="b"/>
              <a:pathLst>
                <a:path w="1155" h="1107" extrusionOk="0">
                  <a:moveTo>
                    <a:pt x="445" y="313"/>
                  </a:moveTo>
                  <a:cubicBezTo>
                    <a:pt x="547" y="313"/>
                    <a:pt x="652" y="360"/>
                    <a:pt x="737" y="422"/>
                  </a:cubicBezTo>
                  <a:cubicBezTo>
                    <a:pt x="798" y="477"/>
                    <a:pt x="854" y="545"/>
                    <a:pt x="890" y="619"/>
                  </a:cubicBezTo>
                  <a:cubicBezTo>
                    <a:pt x="909" y="747"/>
                    <a:pt x="817" y="870"/>
                    <a:pt x="688" y="882"/>
                  </a:cubicBezTo>
                  <a:cubicBezTo>
                    <a:pt x="528" y="821"/>
                    <a:pt x="393" y="711"/>
                    <a:pt x="308" y="569"/>
                  </a:cubicBezTo>
                  <a:cubicBezTo>
                    <a:pt x="277" y="508"/>
                    <a:pt x="265" y="435"/>
                    <a:pt x="277" y="367"/>
                  </a:cubicBezTo>
                  <a:cubicBezTo>
                    <a:pt x="329" y="329"/>
                    <a:pt x="386" y="313"/>
                    <a:pt x="445" y="313"/>
                  </a:cubicBezTo>
                  <a:close/>
                  <a:moveTo>
                    <a:pt x="423" y="0"/>
                  </a:moveTo>
                  <a:cubicBezTo>
                    <a:pt x="401" y="0"/>
                    <a:pt x="379" y="2"/>
                    <a:pt x="357" y="5"/>
                  </a:cubicBezTo>
                  <a:cubicBezTo>
                    <a:pt x="277" y="30"/>
                    <a:pt x="203" y="79"/>
                    <a:pt x="154" y="146"/>
                  </a:cubicBezTo>
                  <a:cubicBezTo>
                    <a:pt x="62" y="183"/>
                    <a:pt x="1" y="275"/>
                    <a:pt x="13" y="373"/>
                  </a:cubicBezTo>
                  <a:cubicBezTo>
                    <a:pt x="13" y="606"/>
                    <a:pt x="271" y="895"/>
                    <a:pt x="455" y="1017"/>
                  </a:cubicBezTo>
                  <a:cubicBezTo>
                    <a:pt x="522" y="1060"/>
                    <a:pt x="596" y="1085"/>
                    <a:pt x="676" y="1085"/>
                  </a:cubicBezTo>
                  <a:cubicBezTo>
                    <a:pt x="714" y="1100"/>
                    <a:pt x="753" y="1107"/>
                    <a:pt x="792" y="1107"/>
                  </a:cubicBezTo>
                  <a:cubicBezTo>
                    <a:pt x="925" y="1107"/>
                    <a:pt x="1050" y="1021"/>
                    <a:pt x="1093" y="882"/>
                  </a:cubicBezTo>
                  <a:cubicBezTo>
                    <a:pt x="1154" y="735"/>
                    <a:pt x="1136" y="569"/>
                    <a:pt x="1044" y="441"/>
                  </a:cubicBezTo>
                  <a:cubicBezTo>
                    <a:pt x="1025" y="398"/>
                    <a:pt x="1001" y="361"/>
                    <a:pt x="976" y="324"/>
                  </a:cubicBezTo>
                  <a:cubicBezTo>
                    <a:pt x="903" y="226"/>
                    <a:pt x="804" y="140"/>
                    <a:pt x="700" y="79"/>
                  </a:cubicBezTo>
                  <a:cubicBezTo>
                    <a:pt x="676" y="54"/>
                    <a:pt x="645" y="36"/>
                    <a:pt x="608" y="36"/>
                  </a:cubicBezTo>
                  <a:cubicBezTo>
                    <a:pt x="549" y="13"/>
                    <a:pt x="486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1724300" y="3413325"/>
              <a:ext cx="31600" cy="22875"/>
            </a:xfrm>
            <a:custGeom>
              <a:avLst/>
              <a:gdLst/>
              <a:ahLst/>
              <a:cxnLst/>
              <a:rect l="l" t="t" r="r" b="b"/>
              <a:pathLst>
                <a:path w="1264" h="915" extrusionOk="0">
                  <a:moveTo>
                    <a:pt x="405" y="237"/>
                  </a:moveTo>
                  <a:cubicBezTo>
                    <a:pt x="472" y="237"/>
                    <a:pt x="533" y="249"/>
                    <a:pt x="589" y="267"/>
                  </a:cubicBezTo>
                  <a:cubicBezTo>
                    <a:pt x="607" y="281"/>
                    <a:pt x="622" y="288"/>
                    <a:pt x="639" y="288"/>
                  </a:cubicBezTo>
                  <a:cubicBezTo>
                    <a:pt x="644" y="288"/>
                    <a:pt x="650" y="287"/>
                    <a:pt x="656" y="286"/>
                  </a:cubicBezTo>
                  <a:lnTo>
                    <a:pt x="711" y="304"/>
                  </a:lnTo>
                  <a:cubicBezTo>
                    <a:pt x="840" y="359"/>
                    <a:pt x="1134" y="543"/>
                    <a:pt x="920" y="691"/>
                  </a:cubicBezTo>
                  <a:cubicBezTo>
                    <a:pt x="901" y="697"/>
                    <a:pt x="883" y="709"/>
                    <a:pt x="865" y="715"/>
                  </a:cubicBezTo>
                  <a:cubicBezTo>
                    <a:pt x="766" y="703"/>
                    <a:pt x="674" y="654"/>
                    <a:pt x="601" y="586"/>
                  </a:cubicBezTo>
                  <a:cubicBezTo>
                    <a:pt x="552" y="537"/>
                    <a:pt x="337" y="353"/>
                    <a:pt x="331" y="286"/>
                  </a:cubicBezTo>
                  <a:cubicBezTo>
                    <a:pt x="337" y="280"/>
                    <a:pt x="337" y="273"/>
                    <a:pt x="349" y="267"/>
                  </a:cubicBezTo>
                  <a:cubicBezTo>
                    <a:pt x="368" y="255"/>
                    <a:pt x="386" y="243"/>
                    <a:pt x="405" y="237"/>
                  </a:cubicBezTo>
                  <a:close/>
                  <a:moveTo>
                    <a:pt x="500" y="1"/>
                  </a:moveTo>
                  <a:cubicBezTo>
                    <a:pt x="246" y="1"/>
                    <a:pt x="22" y="124"/>
                    <a:pt x="6" y="421"/>
                  </a:cubicBezTo>
                  <a:cubicBezTo>
                    <a:pt x="0" y="472"/>
                    <a:pt x="43" y="513"/>
                    <a:pt x="93" y="513"/>
                  </a:cubicBezTo>
                  <a:cubicBezTo>
                    <a:pt x="97" y="513"/>
                    <a:pt x="100" y="513"/>
                    <a:pt x="104" y="513"/>
                  </a:cubicBezTo>
                  <a:cubicBezTo>
                    <a:pt x="135" y="592"/>
                    <a:pt x="184" y="654"/>
                    <a:pt x="251" y="709"/>
                  </a:cubicBezTo>
                  <a:cubicBezTo>
                    <a:pt x="389" y="819"/>
                    <a:pt x="602" y="915"/>
                    <a:pt x="795" y="915"/>
                  </a:cubicBezTo>
                  <a:cubicBezTo>
                    <a:pt x="817" y="915"/>
                    <a:pt x="838" y="914"/>
                    <a:pt x="858" y="911"/>
                  </a:cubicBezTo>
                  <a:cubicBezTo>
                    <a:pt x="1067" y="911"/>
                    <a:pt x="1263" y="770"/>
                    <a:pt x="1251" y="549"/>
                  </a:cubicBezTo>
                  <a:cubicBezTo>
                    <a:pt x="1233" y="223"/>
                    <a:pt x="840" y="1"/>
                    <a:pt x="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1716300" y="3457650"/>
              <a:ext cx="39125" cy="31300"/>
            </a:xfrm>
            <a:custGeom>
              <a:avLst/>
              <a:gdLst/>
              <a:ahLst/>
              <a:cxnLst/>
              <a:rect l="l" t="t" r="r" b="b"/>
              <a:pathLst>
                <a:path w="1565" h="1252" extrusionOk="0">
                  <a:moveTo>
                    <a:pt x="564" y="287"/>
                  </a:moveTo>
                  <a:cubicBezTo>
                    <a:pt x="581" y="287"/>
                    <a:pt x="598" y="291"/>
                    <a:pt x="614" y="298"/>
                  </a:cubicBezTo>
                  <a:cubicBezTo>
                    <a:pt x="626" y="292"/>
                    <a:pt x="639" y="292"/>
                    <a:pt x="651" y="292"/>
                  </a:cubicBezTo>
                  <a:cubicBezTo>
                    <a:pt x="688" y="304"/>
                    <a:pt x="718" y="310"/>
                    <a:pt x="755" y="322"/>
                  </a:cubicBezTo>
                  <a:cubicBezTo>
                    <a:pt x="921" y="390"/>
                    <a:pt x="1093" y="543"/>
                    <a:pt x="1129" y="727"/>
                  </a:cubicBezTo>
                  <a:cubicBezTo>
                    <a:pt x="1152" y="832"/>
                    <a:pt x="1090" y="900"/>
                    <a:pt x="1006" y="900"/>
                  </a:cubicBezTo>
                  <a:cubicBezTo>
                    <a:pt x="978" y="900"/>
                    <a:pt x="946" y="892"/>
                    <a:pt x="915" y="874"/>
                  </a:cubicBezTo>
                  <a:cubicBezTo>
                    <a:pt x="823" y="819"/>
                    <a:pt x="737" y="752"/>
                    <a:pt x="669" y="666"/>
                  </a:cubicBezTo>
                  <a:lnTo>
                    <a:pt x="669" y="672"/>
                  </a:lnTo>
                  <a:cubicBezTo>
                    <a:pt x="608" y="611"/>
                    <a:pt x="559" y="543"/>
                    <a:pt x="516" y="470"/>
                  </a:cubicBezTo>
                  <a:cubicBezTo>
                    <a:pt x="498" y="427"/>
                    <a:pt x="479" y="390"/>
                    <a:pt x="461" y="347"/>
                  </a:cubicBezTo>
                  <a:cubicBezTo>
                    <a:pt x="482" y="308"/>
                    <a:pt x="523" y="287"/>
                    <a:pt x="564" y="287"/>
                  </a:cubicBezTo>
                  <a:close/>
                  <a:moveTo>
                    <a:pt x="540" y="0"/>
                  </a:moveTo>
                  <a:cubicBezTo>
                    <a:pt x="467" y="0"/>
                    <a:pt x="398" y="21"/>
                    <a:pt x="338" y="71"/>
                  </a:cubicBezTo>
                  <a:cubicBezTo>
                    <a:pt x="314" y="89"/>
                    <a:pt x="289" y="120"/>
                    <a:pt x="271" y="151"/>
                  </a:cubicBezTo>
                  <a:cubicBezTo>
                    <a:pt x="1" y="310"/>
                    <a:pt x="154" y="678"/>
                    <a:pt x="338" y="874"/>
                  </a:cubicBezTo>
                  <a:cubicBezTo>
                    <a:pt x="355" y="895"/>
                    <a:pt x="377" y="905"/>
                    <a:pt x="402" y="905"/>
                  </a:cubicBezTo>
                  <a:cubicBezTo>
                    <a:pt x="413" y="905"/>
                    <a:pt x="425" y="903"/>
                    <a:pt x="436" y="899"/>
                  </a:cubicBezTo>
                  <a:cubicBezTo>
                    <a:pt x="522" y="991"/>
                    <a:pt x="620" y="1071"/>
                    <a:pt x="731" y="1132"/>
                  </a:cubicBezTo>
                  <a:cubicBezTo>
                    <a:pt x="842" y="1196"/>
                    <a:pt x="988" y="1251"/>
                    <a:pt x="1122" y="1251"/>
                  </a:cubicBezTo>
                  <a:cubicBezTo>
                    <a:pt x="1246" y="1251"/>
                    <a:pt x="1359" y="1203"/>
                    <a:pt x="1424" y="1071"/>
                  </a:cubicBezTo>
                  <a:cubicBezTo>
                    <a:pt x="1565" y="795"/>
                    <a:pt x="1381" y="463"/>
                    <a:pt x="1154" y="292"/>
                  </a:cubicBezTo>
                  <a:cubicBezTo>
                    <a:pt x="1123" y="267"/>
                    <a:pt x="1086" y="236"/>
                    <a:pt x="1043" y="206"/>
                  </a:cubicBezTo>
                  <a:cubicBezTo>
                    <a:pt x="1043" y="157"/>
                    <a:pt x="1001" y="120"/>
                    <a:pt x="951" y="114"/>
                  </a:cubicBezTo>
                  <a:lnTo>
                    <a:pt x="890" y="114"/>
                  </a:lnTo>
                  <a:cubicBezTo>
                    <a:pt x="778" y="50"/>
                    <a:pt x="654" y="0"/>
                    <a:pt x="5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1770125" y="3454525"/>
              <a:ext cx="35300" cy="29150"/>
            </a:xfrm>
            <a:custGeom>
              <a:avLst/>
              <a:gdLst/>
              <a:ahLst/>
              <a:cxnLst/>
              <a:rect l="l" t="t" r="r" b="b"/>
              <a:pathLst>
                <a:path w="1412" h="1166" extrusionOk="0">
                  <a:moveTo>
                    <a:pt x="479" y="239"/>
                  </a:moveTo>
                  <a:cubicBezTo>
                    <a:pt x="510" y="239"/>
                    <a:pt x="541" y="245"/>
                    <a:pt x="565" y="251"/>
                  </a:cubicBezTo>
                  <a:cubicBezTo>
                    <a:pt x="608" y="263"/>
                    <a:pt x="651" y="276"/>
                    <a:pt x="694" y="288"/>
                  </a:cubicBezTo>
                  <a:cubicBezTo>
                    <a:pt x="666" y="360"/>
                    <a:pt x="718" y="432"/>
                    <a:pt x="787" y="432"/>
                  </a:cubicBezTo>
                  <a:cubicBezTo>
                    <a:pt x="795" y="432"/>
                    <a:pt x="803" y="431"/>
                    <a:pt x="810" y="429"/>
                  </a:cubicBezTo>
                  <a:cubicBezTo>
                    <a:pt x="826" y="427"/>
                    <a:pt x="843" y="425"/>
                    <a:pt x="860" y="425"/>
                  </a:cubicBezTo>
                  <a:cubicBezTo>
                    <a:pt x="889" y="425"/>
                    <a:pt x="918" y="429"/>
                    <a:pt x="945" y="441"/>
                  </a:cubicBezTo>
                  <a:cubicBezTo>
                    <a:pt x="995" y="484"/>
                    <a:pt x="1044" y="533"/>
                    <a:pt x="1080" y="595"/>
                  </a:cubicBezTo>
                  <a:cubicBezTo>
                    <a:pt x="1068" y="619"/>
                    <a:pt x="1050" y="637"/>
                    <a:pt x="1025" y="650"/>
                  </a:cubicBezTo>
                  <a:cubicBezTo>
                    <a:pt x="1013" y="700"/>
                    <a:pt x="968" y="731"/>
                    <a:pt x="923" y="731"/>
                  </a:cubicBezTo>
                  <a:cubicBezTo>
                    <a:pt x="903" y="731"/>
                    <a:pt x="883" y="724"/>
                    <a:pt x="866" y="711"/>
                  </a:cubicBezTo>
                  <a:cubicBezTo>
                    <a:pt x="731" y="687"/>
                    <a:pt x="608" y="637"/>
                    <a:pt x="492" y="564"/>
                  </a:cubicBezTo>
                  <a:lnTo>
                    <a:pt x="498" y="564"/>
                  </a:lnTo>
                  <a:cubicBezTo>
                    <a:pt x="485" y="558"/>
                    <a:pt x="479" y="552"/>
                    <a:pt x="473" y="545"/>
                  </a:cubicBezTo>
                  <a:cubicBezTo>
                    <a:pt x="418" y="447"/>
                    <a:pt x="424" y="331"/>
                    <a:pt x="479" y="239"/>
                  </a:cubicBezTo>
                  <a:close/>
                  <a:moveTo>
                    <a:pt x="860" y="913"/>
                  </a:moveTo>
                  <a:cubicBezTo>
                    <a:pt x="903" y="920"/>
                    <a:pt x="952" y="926"/>
                    <a:pt x="995" y="926"/>
                  </a:cubicBezTo>
                  <a:cubicBezTo>
                    <a:pt x="1019" y="920"/>
                    <a:pt x="1044" y="920"/>
                    <a:pt x="1068" y="913"/>
                  </a:cubicBezTo>
                  <a:lnTo>
                    <a:pt x="1068" y="913"/>
                  </a:lnTo>
                  <a:lnTo>
                    <a:pt x="1001" y="963"/>
                  </a:lnTo>
                  <a:cubicBezTo>
                    <a:pt x="952" y="963"/>
                    <a:pt x="903" y="944"/>
                    <a:pt x="860" y="913"/>
                  </a:cubicBezTo>
                  <a:close/>
                  <a:moveTo>
                    <a:pt x="469" y="1"/>
                  </a:moveTo>
                  <a:cubicBezTo>
                    <a:pt x="445" y="1"/>
                    <a:pt x="420" y="9"/>
                    <a:pt x="400" y="24"/>
                  </a:cubicBezTo>
                  <a:lnTo>
                    <a:pt x="387" y="42"/>
                  </a:lnTo>
                  <a:cubicBezTo>
                    <a:pt x="295" y="49"/>
                    <a:pt x="215" y="85"/>
                    <a:pt x="154" y="153"/>
                  </a:cubicBezTo>
                  <a:cubicBezTo>
                    <a:pt x="1" y="331"/>
                    <a:pt x="148" y="545"/>
                    <a:pt x="295" y="662"/>
                  </a:cubicBezTo>
                  <a:lnTo>
                    <a:pt x="326" y="687"/>
                  </a:lnTo>
                  <a:cubicBezTo>
                    <a:pt x="430" y="858"/>
                    <a:pt x="577" y="993"/>
                    <a:pt x="755" y="1085"/>
                  </a:cubicBezTo>
                  <a:cubicBezTo>
                    <a:pt x="843" y="1129"/>
                    <a:pt x="950" y="1165"/>
                    <a:pt x="1052" y="1165"/>
                  </a:cubicBezTo>
                  <a:cubicBezTo>
                    <a:pt x="1149" y="1165"/>
                    <a:pt x="1241" y="1132"/>
                    <a:pt x="1307" y="1042"/>
                  </a:cubicBezTo>
                  <a:cubicBezTo>
                    <a:pt x="1412" y="889"/>
                    <a:pt x="1363" y="687"/>
                    <a:pt x="1277" y="539"/>
                  </a:cubicBezTo>
                  <a:cubicBezTo>
                    <a:pt x="1271" y="527"/>
                    <a:pt x="1264" y="515"/>
                    <a:pt x="1264" y="502"/>
                  </a:cubicBezTo>
                  <a:cubicBezTo>
                    <a:pt x="1221" y="404"/>
                    <a:pt x="1148" y="318"/>
                    <a:pt x="1050" y="276"/>
                  </a:cubicBezTo>
                  <a:cubicBezTo>
                    <a:pt x="952" y="196"/>
                    <a:pt x="841" y="134"/>
                    <a:pt x="725" y="92"/>
                  </a:cubicBezTo>
                  <a:cubicBezTo>
                    <a:pt x="669" y="73"/>
                    <a:pt x="614" y="61"/>
                    <a:pt x="553" y="49"/>
                  </a:cubicBezTo>
                  <a:cubicBezTo>
                    <a:pt x="535" y="16"/>
                    <a:pt x="502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1821500" y="3422650"/>
              <a:ext cx="33000" cy="27150"/>
            </a:xfrm>
            <a:custGeom>
              <a:avLst/>
              <a:gdLst/>
              <a:ahLst/>
              <a:cxnLst/>
              <a:rect l="l" t="t" r="r" b="b"/>
              <a:pathLst>
                <a:path w="1320" h="1086" extrusionOk="0">
                  <a:moveTo>
                    <a:pt x="442" y="207"/>
                  </a:moveTo>
                  <a:lnTo>
                    <a:pt x="406" y="226"/>
                  </a:lnTo>
                  <a:cubicBezTo>
                    <a:pt x="387" y="219"/>
                    <a:pt x="369" y="213"/>
                    <a:pt x="344" y="213"/>
                  </a:cubicBezTo>
                  <a:cubicBezTo>
                    <a:pt x="357" y="213"/>
                    <a:pt x="369" y="207"/>
                    <a:pt x="381" y="207"/>
                  </a:cubicBezTo>
                  <a:close/>
                  <a:moveTo>
                    <a:pt x="611" y="361"/>
                  </a:moveTo>
                  <a:cubicBezTo>
                    <a:pt x="677" y="361"/>
                    <a:pt x="747" y="384"/>
                    <a:pt x="804" y="416"/>
                  </a:cubicBezTo>
                  <a:cubicBezTo>
                    <a:pt x="884" y="489"/>
                    <a:pt x="952" y="581"/>
                    <a:pt x="1007" y="673"/>
                  </a:cubicBezTo>
                  <a:cubicBezTo>
                    <a:pt x="1031" y="716"/>
                    <a:pt x="1037" y="778"/>
                    <a:pt x="1019" y="827"/>
                  </a:cubicBezTo>
                  <a:lnTo>
                    <a:pt x="988" y="833"/>
                  </a:lnTo>
                  <a:cubicBezTo>
                    <a:pt x="981" y="834"/>
                    <a:pt x="973" y="834"/>
                    <a:pt x="965" y="834"/>
                  </a:cubicBezTo>
                  <a:cubicBezTo>
                    <a:pt x="857" y="834"/>
                    <a:pt x="717" y="761"/>
                    <a:pt x="614" y="698"/>
                  </a:cubicBezTo>
                  <a:cubicBezTo>
                    <a:pt x="553" y="624"/>
                    <a:pt x="498" y="545"/>
                    <a:pt x="430" y="477"/>
                  </a:cubicBezTo>
                  <a:cubicBezTo>
                    <a:pt x="466" y="392"/>
                    <a:pt x="536" y="361"/>
                    <a:pt x="611" y="361"/>
                  </a:cubicBezTo>
                  <a:close/>
                  <a:moveTo>
                    <a:pt x="350" y="1"/>
                  </a:moveTo>
                  <a:cubicBezTo>
                    <a:pt x="298" y="1"/>
                    <a:pt x="248" y="11"/>
                    <a:pt x="203" y="35"/>
                  </a:cubicBezTo>
                  <a:cubicBezTo>
                    <a:pt x="1" y="152"/>
                    <a:pt x="68" y="410"/>
                    <a:pt x="179" y="563"/>
                  </a:cubicBezTo>
                  <a:cubicBezTo>
                    <a:pt x="252" y="661"/>
                    <a:pt x="344" y="747"/>
                    <a:pt x="449" y="821"/>
                  </a:cubicBezTo>
                  <a:cubicBezTo>
                    <a:pt x="541" y="913"/>
                    <a:pt x="657" y="986"/>
                    <a:pt x="780" y="1035"/>
                  </a:cubicBezTo>
                  <a:cubicBezTo>
                    <a:pt x="850" y="1066"/>
                    <a:pt x="928" y="1086"/>
                    <a:pt x="1001" y="1086"/>
                  </a:cubicBezTo>
                  <a:cubicBezTo>
                    <a:pt x="1086" y="1086"/>
                    <a:pt x="1163" y="1059"/>
                    <a:pt x="1209" y="992"/>
                  </a:cubicBezTo>
                  <a:cubicBezTo>
                    <a:pt x="1277" y="956"/>
                    <a:pt x="1320" y="888"/>
                    <a:pt x="1320" y="808"/>
                  </a:cubicBezTo>
                  <a:cubicBezTo>
                    <a:pt x="1320" y="600"/>
                    <a:pt x="1074" y="330"/>
                    <a:pt x="878" y="226"/>
                  </a:cubicBezTo>
                  <a:cubicBezTo>
                    <a:pt x="754" y="130"/>
                    <a:pt x="536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1767675" y="3385425"/>
              <a:ext cx="35300" cy="28825"/>
            </a:xfrm>
            <a:custGeom>
              <a:avLst/>
              <a:gdLst/>
              <a:ahLst/>
              <a:cxnLst/>
              <a:rect l="l" t="t" r="r" b="b"/>
              <a:pathLst>
                <a:path w="1412" h="1153" extrusionOk="0">
                  <a:moveTo>
                    <a:pt x="442" y="273"/>
                  </a:moveTo>
                  <a:lnTo>
                    <a:pt x="473" y="291"/>
                  </a:lnTo>
                  <a:cubicBezTo>
                    <a:pt x="608" y="359"/>
                    <a:pt x="1240" y="856"/>
                    <a:pt x="878" y="942"/>
                  </a:cubicBezTo>
                  <a:lnTo>
                    <a:pt x="853" y="942"/>
                  </a:lnTo>
                  <a:cubicBezTo>
                    <a:pt x="743" y="886"/>
                    <a:pt x="645" y="819"/>
                    <a:pt x="547" y="739"/>
                  </a:cubicBezTo>
                  <a:cubicBezTo>
                    <a:pt x="461" y="666"/>
                    <a:pt x="381" y="580"/>
                    <a:pt x="320" y="482"/>
                  </a:cubicBezTo>
                  <a:cubicBezTo>
                    <a:pt x="320" y="377"/>
                    <a:pt x="369" y="334"/>
                    <a:pt x="442" y="273"/>
                  </a:cubicBezTo>
                  <a:close/>
                  <a:moveTo>
                    <a:pt x="219" y="1"/>
                  </a:moveTo>
                  <a:cubicBezTo>
                    <a:pt x="118" y="1"/>
                    <a:pt x="41" y="52"/>
                    <a:pt x="13" y="187"/>
                  </a:cubicBezTo>
                  <a:cubicBezTo>
                    <a:pt x="1" y="304"/>
                    <a:pt x="31" y="420"/>
                    <a:pt x="99" y="512"/>
                  </a:cubicBezTo>
                  <a:cubicBezTo>
                    <a:pt x="99" y="555"/>
                    <a:pt x="111" y="592"/>
                    <a:pt x="129" y="629"/>
                  </a:cubicBezTo>
                  <a:cubicBezTo>
                    <a:pt x="234" y="843"/>
                    <a:pt x="418" y="1003"/>
                    <a:pt x="639" y="1095"/>
                  </a:cubicBezTo>
                  <a:cubicBezTo>
                    <a:pt x="712" y="1120"/>
                    <a:pt x="786" y="1138"/>
                    <a:pt x="859" y="1138"/>
                  </a:cubicBezTo>
                  <a:cubicBezTo>
                    <a:pt x="901" y="1148"/>
                    <a:pt x="939" y="1153"/>
                    <a:pt x="974" y="1153"/>
                  </a:cubicBezTo>
                  <a:cubicBezTo>
                    <a:pt x="1412" y="1153"/>
                    <a:pt x="1248" y="372"/>
                    <a:pt x="884" y="230"/>
                  </a:cubicBezTo>
                  <a:cubicBezTo>
                    <a:pt x="874" y="225"/>
                    <a:pt x="863" y="223"/>
                    <a:pt x="853" y="223"/>
                  </a:cubicBezTo>
                  <a:cubicBezTo>
                    <a:pt x="823" y="223"/>
                    <a:pt x="793" y="240"/>
                    <a:pt x="780" y="267"/>
                  </a:cubicBezTo>
                  <a:cubicBezTo>
                    <a:pt x="608" y="137"/>
                    <a:pt x="383" y="1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1756175" y="3337000"/>
              <a:ext cx="38225" cy="31650"/>
            </a:xfrm>
            <a:custGeom>
              <a:avLst/>
              <a:gdLst/>
              <a:ahLst/>
              <a:cxnLst/>
              <a:rect l="l" t="t" r="r" b="b"/>
              <a:pathLst>
                <a:path w="1529" h="1266" extrusionOk="0">
                  <a:moveTo>
                    <a:pt x="682" y="196"/>
                  </a:moveTo>
                  <a:cubicBezTo>
                    <a:pt x="857" y="196"/>
                    <a:pt x="1041" y="281"/>
                    <a:pt x="1099" y="443"/>
                  </a:cubicBezTo>
                  <a:cubicBezTo>
                    <a:pt x="1019" y="357"/>
                    <a:pt x="908" y="296"/>
                    <a:pt x="792" y="272"/>
                  </a:cubicBezTo>
                  <a:cubicBezTo>
                    <a:pt x="760" y="264"/>
                    <a:pt x="729" y="261"/>
                    <a:pt x="698" y="261"/>
                  </a:cubicBezTo>
                  <a:cubicBezTo>
                    <a:pt x="650" y="261"/>
                    <a:pt x="603" y="269"/>
                    <a:pt x="559" y="284"/>
                  </a:cubicBezTo>
                  <a:cubicBezTo>
                    <a:pt x="547" y="259"/>
                    <a:pt x="528" y="241"/>
                    <a:pt x="510" y="229"/>
                  </a:cubicBezTo>
                  <a:lnTo>
                    <a:pt x="540" y="216"/>
                  </a:lnTo>
                  <a:cubicBezTo>
                    <a:pt x="585" y="203"/>
                    <a:pt x="633" y="196"/>
                    <a:pt x="682" y="196"/>
                  </a:cubicBezTo>
                  <a:close/>
                  <a:moveTo>
                    <a:pt x="705" y="461"/>
                  </a:moveTo>
                  <a:cubicBezTo>
                    <a:pt x="736" y="461"/>
                    <a:pt x="767" y="465"/>
                    <a:pt x="798" y="474"/>
                  </a:cubicBezTo>
                  <a:cubicBezTo>
                    <a:pt x="1007" y="541"/>
                    <a:pt x="1197" y="965"/>
                    <a:pt x="859" y="965"/>
                  </a:cubicBezTo>
                  <a:cubicBezTo>
                    <a:pt x="706" y="965"/>
                    <a:pt x="491" y="805"/>
                    <a:pt x="369" y="701"/>
                  </a:cubicBezTo>
                  <a:cubicBezTo>
                    <a:pt x="419" y="554"/>
                    <a:pt x="558" y="461"/>
                    <a:pt x="705" y="461"/>
                  </a:cubicBezTo>
                  <a:close/>
                  <a:moveTo>
                    <a:pt x="684" y="1"/>
                  </a:moveTo>
                  <a:cubicBezTo>
                    <a:pt x="588" y="1"/>
                    <a:pt x="492" y="19"/>
                    <a:pt x="399" y="57"/>
                  </a:cubicBezTo>
                  <a:cubicBezTo>
                    <a:pt x="240" y="124"/>
                    <a:pt x="68" y="290"/>
                    <a:pt x="44" y="480"/>
                  </a:cubicBezTo>
                  <a:cubicBezTo>
                    <a:pt x="7" y="554"/>
                    <a:pt x="1" y="646"/>
                    <a:pt x="31" y="726"/>
                  </a:cubicBezTo>
                  <a:cubicBezTo>
                    <a:pt x="148" y="995"/>
                    <a:pt x="387" y="1198"/>
                    <a:pt x="681" y="1259"/>
                  </a:cubicBezTo>
                  <a:cubicBezTo>
                    <a:pt x="708" y="1264"/>
                    <a:pt x="735" y="1266"/>
                    <a:pt x="761" y="1266"/>
                  </a:cubicBezTo>
                  <a:cubicBezTo>
                    <a:pt x="1236" y="1266"/>
                    <a:pt x="1528" y="547"/>
                    <a:pt x="1191" y="198"/>
                  </a:cubicBezTo>
                  <a:cubicBezTo>
                    <a:pt x="1049" y="69"/>
                    <a:pt x="868" y="1"/>
                    <a:pt x="6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1676425" y="3310675"/>
              <a:ext cx="29625" cy="27200"/>
            </a:xfrm>
            <a:custGeom>
              <a:avLst/>
              <a:gdLst/>
              <a:ahLst/>
              <a:cxnLst/>
              <a:rect l="l" t="t" r="r" b="b"/>
              <a:pathLst>
                <a:path w="1185" h="1088" extrusionOk="0">
                  <a:moveTo>
                    <a:pt x="570" y="202"/>
                  </a:moveTo>
                  <a:cubicBezTo>
                    <a:pt x="642" y="202"/>
                    <a:pt x="713" y="222"/>
                    <a:pt x="774" y="263"/>
                  </a:cubicBezTo>
                  <a:cubicBezTo>
                    <a:pt x="835" y="294"/>
                    <a:pt x="884" y="343"/>
                    <a:pt x="921" y="404"/>
                  </a:cubicBezTo>
                  <a:cubicBezTo>
                    <a:pt x="866" y="435"/>
                    <a:pt x="847" y="515"/>
                    <a:pt x="890" y="564"/>
                  </a:cubicBezTo>
                  <a:cubicBezTo>
                    <a:pt x="915" y="601"/>
                    <a:pt x="933" y="644"/>
                    <a:pt x="933" y="687"/>
                  </a:cubicBezTo>
                  <a:cubicBezTo>
                    <a:pt x="884" y="779"/>
                    <a:pt x="798" y="840"/>
                    <a:pt x="694" y="852"/>
                  </a:cubicBezTo>
                  <a:cubicBezTo>
                    <a:pt x="676" y="858"/>
                    <a:pt x="657" y="865"/>
                    <a:pt x="633" y="865"/>
                  </a:cubicBezTo>
                  <a:cubicBezTo>
                    <a:pt x="626" y="865"/>
                    <a:pt x="614" y="852"/>
                    <a:pt x="602" y="852"/>
                  </a:cubicBezTo>
                  <a:cubicBezTo>
                    <a:pt x="479" y="803"/>
                    <a:pt x="369" y="717"/>
                    <a:pt x="289" y="607"/>
                  </a:cubicBezTo>
                  <a:cubicBezTo>
                    <a:pt x="283" y="595"/>
                    <a:pt x="277" y="582"/>
                    <a:pt x="271" y="570"/>
                  </a:cubicBezTo>
                  <a:cubicBezTo>
                    <a:pt x="277" y="558"/>
                    <a:pt x="289" y="552"/>
                    <a:pt x="295" y="546"/>
                  </a:cubicBezTo>
                  <a:cubicBezTo>
                    <a:pt x="332" y="509"/>
                    <a:pt x="375" y="478"/>
                    <a:pt x="418" y="441"/>
                  </a:cubicBezTo>
                  <a:cubicBezTo>
                    <a:pt x="492" y="380"/>
                    <a:pt x="424" y="282"/>
                    <a:pt x="338" y="282"/>
                  </a:cubicBezTo>
                  <a:cubicBezTo>
                    <a:pt x="350" y="270"/>
                    <a:pt x="363" y="257"/>
                    <a:pt x="375" y="251"/>
                  </a:cubicBezTo>
                  <a:cubicBezTo>
                    <a:pt x="437" y="219"/>
                    <a:pt x="504" y="202"/>
                    <a:pt x="570" y="202"/>
                  </a:cubicBezTo>
                  <a:close/>
                  <a:moveTo>
                    <a:pt x="560" y="1"/>
                  </a:moveTo>
                  <a:cubicBezTo>
                    <a:pt x="373" y="1"/>
                    <a:pt x="199" y="101"/>
                    <a:pt x="105" y="270"/>
                  </a:cubicBezTo>
                  <a:cubicBezTo>
                    <a:pt x="56" y="355"/>
                    <a:pt x="44" y="454"/>
                    <a:pt x="62" y="552"/>
                  </a:cubicBezTo>
                  <a:cubicBezTo>
                    <a:pt x="1" y="656"/>
                    <a:pt x="13" y="785"/>
                    <a:pt x="87" y="877"/>
                  </a:cubicBezTo>
                  <a:cubicBezTo>
                    <a:pt x="186" y="1011"/>
                    <a:pt x="390" y="1067"/>
                    <a:pt x="579" y="1067"/>
                  </a:cubicBezTo>
                  <a:cubicBezTo>
                    <a:pt x="589" y="1067"/>
                    <a:pt x="598" y="1067"/>
                    <a:pt x="608" y="1067"/>
                  </a:cubicBezTo>
                  <a:cubicBezTo>
                    <a:pt x="649" y="1081"/>
                    <a:pt x="692" y="1087"/>
                    <a:pt x="735" y="1087"/>
                  </a:cubicBezTo>
                  <a:cubicBezTo>
                    <a:pt x="827" y="1087"/>
                    <a:pt x="919" y="1056"/>
                    <a:pt x="995" y="993"/>
                  </a:cubicBezTo>
                  <a:cubicBezTo>
                    <a:pt x="1068" y="938"/>
                    <a:pt x="1117" y="852"/>
                    <a:pt x="1129" y="760"/>
                  </a:cubicBezTo>
                  <a:cubicBezTo>
                    <a:pt x="1172" y="674"/>
                    <a:pt x="1185" y="582"/>
                    <a:pt x="1172" y="496"/>
                  </a:cubicBezTo>
                  <a:cubicBezTo>
                    <a:pt x="1117" y="257"/>
                    <a:pt x="933" y="73"/>
                    <a:pt x="694" y="18"/>
                  </a:cubicBezTo>
                  <a:cubicBezTo>
                    <a:pt x="649" y="6"/>
                    <a:pt x="604" y="1"/>
                    <a:pt x="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1733625" y="3284800"/>
              <a:ext cx="31000" cy="28675"/>
            </a:xfrm>
            <a:custGeom>
              <a:avLst/>
              <a:gdLst/>
              <a:ahLst/>
              <a:cxnLst/>
              <a:rect l="l" t="t" r="r" b="b"/>
              <a:pathLst>
                <a:path w="1240" h="1147" extrusionOk="0">
                  <a:moveTo>
                    <a:pt x="689" y="286"/>
                  </a:moveTo>
                  <a:cubicBezTo>
                    <a:pt x="743" y="286"/>
                    <a:pt x="797" y="298"/>
                    <a:pt x="847" y="323"/>
                  </a:cubicBezTo>
                  <a:cubicBezTo>
                    <a:pt x="909" y="360"/>
                    <a:pt x="952" y="409"/>
                    <a:pt x="982" y="470"/>
                  </a:cubicBezTo>
                  <a:cubicBezTo>
                    <a:pt x="988" y="617"/>
                    <a:pt x="933" y="759"/>
                    <a:pt x="835" y="863"/>
                  </a:cubicBezTo>
                  <a:cubicBezTo>
                    <a:pt x="814" y="868"/>
                    <a:pt x="792" y="870"/>
                    <a:pt x="771" y="870"/>
                  </a:cubicBezTo>
                  <a:cubicBezTo>
                    <a:pt x="626" y="870"/>
                    <a:pt x="483" y="770"/>
                    <a:pt x="381" y="679"/>
                  </a:cubicBezTo>
                  <a:cubicBezTo>
                    <a:pt x="314" y="636"/>
                    <a:pt x="271" y="575"/>
                    <a:pt x="246" y="507"/>
                  </a:cubicBezTo>
                  <a:lnTo>
                    <a:pt x="246" y="507"/>
                  </a:lnTo>
                  <a:cubicBezTo>
                    <a:pt x="261" y="515"/>
                    <a:pt x="277" y="519"/>
                    <a:pt x="293" y="519"/>
                  </a:cubicBezTo>
                  <a:cubicBezTo>
                    <a:pt x="326" y="519"/>
                    <a:pt x="359" y="503"/>
                    <a:pt x="375" y="470"/>
                  </a:cubicBezTo>
                  <a:cubicBezTo>
                    <a:pt x="440" y="354"/>
                    <a:pt x="562" y="286"/>
                    <a:pt x="689" y="286"/>
                  </a:cubicBezTo>
                  <a:close/>
                  <a:moveTo>
                    <a:pt x="592" y="0"/>
                  </a:moveTo>
                  <a:cubicBezTo>
                    <a:pt x="548" y="0"/>
                    <a:pt x="504" y="4"/>
                    <a:pt x="461" y="10"/>
                  </a:cubicBezTo>
                  <a:lnTo>
                    <a:pt x="430" y="10"/>
                  </a:lnTo>
                  <a:cubicBezTo>
                    <a:pt x="344" y="22"/>
                    <a:pt x="265" y="59"/>
                    <a:pt x="197" y="108"/>
                  </a:cubicBezTo>
                  <a:cubicBezTo>
                    <a:pt x="68" y="194"/>
                    <a:pt x="1" y="348"/>
                    <a:pt x="32" y="501"/>
                  </a:cubicBezTo>
                  <a:cubicBezTo>
                    <a:pt x="25" y="513"/>
                    <a:pt x="32" y="525"/>
                    <a:pt x="32" y="532"/>
                  </a:cubicBezTo>
                  <a:cubicBezTo>
                    <a:pt x="44" y="765"/>
                    <a:pt x="166" y="1004"/>
                    <a:pt x="381" y="1102"/>
                  </a:cubicBezTo>
                  <a:cubicBezTo>
                    <a:pt x="448" y="1132"/>
                    <a:pt x="520" y="1147"/>
                    <a:pt x="591" y="1147"/>
                  </a:cubicBezTo>
                  <a:cubicBezTo>
                    <a:pt x="695" y="1147"/>
                    <a:pt x="799" y="1115"/>
                    <a:pt x="890" y="1053"/>
                  </a:cubicBezTo>
                  <a:cubicBezTo>
                    <a:pt x="1025" y="1035"/>
                    <a:pt x="1148" y="936"/>
                    <a:pt x="1197" y="808"/>
                  </a:cubicBezTo>
                  <a:cubicBezTo>
                    <a:pt x="1240" y="685"/>
                    <a:pt x="1240" y="556"/>
                    <a:pt x="1197" y="440"/>
                  </a:cubicBezTo>
                  <a:cubicBezTo>
                    <a:pt x="1185" y="360"/>
                    <a:pt x="1154" y="280"/>
                    <a:pt x="1105" y="219"/>
                  </a:cubicBezTo>
                  <a:cubicBezTo>
                    <a:pt x="1004" y="72"/>
                    <a:pt x="798" y="0"/>
                    <a:pt x="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1789675" y="3302525"/>
              <a:ext cx="30025" cy="26000"/>
            </a:xfrm>
            <a:custGeom>
              <a:avLst/>
              <a:gdLst/>
              <a:ahLst/>
              <a:cxnLst/>
              <a:rect l="l" t="t" r="r" b="b"/>
              <a:pathLst>
                <a:path w="1201" h="1040" extrusionOk="0">
                  <a:moveTo>
                    <a:pt x="508" y="212"/>
                  </a:moveTo>
                  <a:cubicBezTo>
                    <a:pt x="527" y="212"/>
                    <a:pt x="547" y="215"/>
                    <a:pt x="568" y="221"/>
                  </a:cubicBezTo>
                  <a:lnTo>
                    <a:pt x="617" y="221"/>
                  </a:lnTo>
                  <a:cubicBezTo>
                    <a:pt x="595" y="278"/>
                    <a:pt x="619" y="345"/>
                    <a:pt x="686" y="345"/>
                  </a:cubicBezTo>
                  <a:cubicBezTo>
                    <a:pt x="692" y="345"/>
                    <a:pt x="697" y="345"/>
                    <a:pt x="703" y="344"/>
                  </a:cubicBezTo>
                  <a:cubicBezTo>
                    <a:pt x="734" y="338"/>
                    <a:pt x="763" y="335"/>
                    <a:pt x="791" y="335"/>
                  </a:cubicBezTo>
                  <a:cubicBezTo>
                    <a:pt x="820" y="335"/>
                    <a:pt x="847" y="338"/>
                    <a:pt x="875" y="344"/>
                  </a:cubicBezTo>
                  <a:cubicBezTo>
                    <a:pt x="973" y="381"/>
                    <a:pt x="949" y="485"/>
                    <a:pt x="924" y="571"/>
                  </a:cubicBezTo>
                  <a:cubicBezTo>
                    <a:pt x="912" y="602"/>
                    <a:pt x="893" y="638"/>
                    <a:pt x="881" y="669"/>
                  </a:cubicBezTo>
                  <a:cubicBezTo>
                    <a:pt x="850" y="694"/>
                    <a:pt x="808" y="718"/>
                    <a:pt x="771" y="724"/>
                  </a:cubicBezTo>
                  <a:cubicBezTo>
                    <a:pt x="747" y="730"/>
                    <a:pt x="722" y="732"/>
                    <a:pt x="698" y="732"/>
                  </a:cubicBezTo>
                  <a:cubicBezTo>
                    <a:pt x="581" y="732"/>
                    <a:pt x="469" y="673"/>
                    <a:pt x="403" y="571"/>
                  </a:cubicBezTo>
                  <a:cubicBezTo>
                    <a:pt x="341" y="497"/>
                    <a:pt x="323" y="393"/>
                    <a:pt x="354" y="301"/>
                  </a:cubicBezTo>
                  <a:cubicBezTo>
                    <a:pt x="378" y="264"/>
                    <a:pt x="409" y="240"/>
                    <a:pt x="452" y="221"/>
                  </a:cubicBezTo>
                  <a:cubicBezTo>
                    <a:pt x="470" y="215"/>
                    <a:pt x="489" y="212"/>
                    <a:pt x="508" y="212"/>
                  </a:cubicBezTo>
                  <a:close/>
                  <a:moveTo>
                    <a:pt x="608" y="0"/>
                  </a:moveTo>
                  <a:cubicBezTo>
                    <a:pt x="566" y="0"/>
                    <a:pt x="523" y="4"/>
                    <a:pt x="482" y="13"/>
                  </a:cubicBezTo>
                  <a:cubicBezTo>
                    <a:pt x="329" y="13"/>
                    <a:pt x="194" y="68"/>
                    <a:pt x="145" y="240"/>
                  </a:cubicBezTo>
                  <a:cubicBezTo>
                    <a:pt x="139" y="258"/>
                    <a:pt x="139" y="277"/>
                    <a:pt x="133" y="295"/>
                  </a:cubicBezTo>
                  <a:cubicBezTo>
                    <a:pt x="0" y="628"/>
                    <a:pt x="284" y="1040"/>
                    <a:pt x="628" y="1040"/>
                  </a:cubicBezTo>
                  <a:cubicBezTo>
                    <a:pt x="683" y="1040"/>
                    <a:pt x="739" y="1029"/>
                    <a:pt x="795" y="1006"/>
                  </a:cubicBezTo>
                  <a:cubicBezTo>
                    <a:pt x="900" y="964"/>
                    <a:pt x="985" y="884"/>
                    <a:pt x="1047" y="786"/>
                  </a:cubicBezTo>
                  <a:cubicBezTo>
                    <a:pt x="1157" y="681"/>
                    <a:pt x="1200" y="522"/>
                    <a:pt x="1157" y="375"/>
                  </a:cubicBezTo>
                  <a:cubicBezTo>
                    <a:pt x="1095" y="130"/>
                    <a:pt x="847" y="0"/>
                    <a:pt x="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1848025" y="3327175"/>
              <a:ext cx="33625" cy="20150"/>
            </a:xfrm>
            <a:custGeom>
              <a:avLst/>
              <a:gdLst/>
              <a:ahLst/>
              <a:cxnLst/>
              <a:rect l="l" t="t" r="r" b="b"/>
              <a:pathLst>
                <a:path w="1345" h="806" extrusionOk="0">
                  <a:moveTo>
                    <a:pt x="542" y="235"/>
                  </a:moveTo>
                  <a:cubicBezTo>
                    <a:pt x="576" y="235"/>
                    <a:pt x="608" y="239"/>
                    <a:pt x="627" y="241"/>
                  </a:cubicBezTo>
                  <a:cubicBezTo>
                    <a:pt x="725" y="260"/>
                    <a:pt x="823" y="297"/>
                    <a:pt x="909" y="346"/>
                  </a:cubicBezTo>
                  <a:cubicBezTo>
                    <a:pt x="933" y="382"/>
                    <a:pt x="939" y="425"/>
                    <a:pt x="927" y="468"/>
                  </a:cubicBezTo>
                  <a:cubicBezTo>
                    <a:pt x="903" y="554"/>
                    <a:pt x="829" y="609"/>
                    <a:pt x="737" y="609"/>
                  </a:cubicBezTo>
                  <a:lnTo>
                    <a:pt x="676" y="609"/>
                  </a:lnTo>
                  <a:cubicBezTo>
                    <a:pt x="608" y="603"/>
                    <a:pt x="547" y="579"/>
                    <a:pt x="492" y="536"/>
                  </a:cubicBezTo>
                  <a:lnTo>
                    <a:pt x="498" y="536"/>
                  </a:lnTo>
                  <a:cubicBezTo>
                    <a:pt x="424" y="487"/>
                    <a:pt x="363" y="352"/>
                    <a:pt x="430" y="266"/>
                  </a:cubicBezTo>
                  <a:cubicBezTo>
                    <a:pt x="451" y="241"/>
                    <a:pt x="498" y="235"/>
                    <a:pt x="542" y="235"/>
                  </a:cubicBezTo>
                  <a:close/>
                  <a:moveTo>
                    <a:pt x="575" y="1"/>
                  </a:moveTo>
                  <a:cubicBezTo>
                    <a:pt x="468" y="1"/>
                    <a:pt x="362" y="25"/>
                    <a:pt x="265" y="76"/>
                  </a:cubicBezTo>
                  <a:cubicBezTo>
                    <a:pt x="99" y="125"/>
                    <a:pt x="1" y="297"/>
                    <a:pt x="50" y="468"/>
                  </a:cubicBezTo>
                  <a:cubicBezTo>
                    <a:pt x="118" y="677"/>
                    <a:pt x="394" y="775"/>
                    <a:pt x="590" y="800"/>
                  </a:cubicBezTo>
                  <a:lnTo>
                    <a:pt x="633" y="800"/>
                  </a:lnTo>
                  <a:cubicBezTo>
                    <a:pt x="663" y="806"/>
                    <a:pt x="694" y="806"/>
                    <a:pt x="725" y="806"/>
                  </a:cubicBezTo>
                  <a:cubicBezTo>
                    <a:pt x="909" y="806"/>
                    <a:pt x="1130" y="769"/>
                    <a:pt x="1234" y="634"/>
                  </a:cubicBezTo>
                  <a:cubicBezTo>
                    <a:pt x="1344" y="487"/>
                    <a:pt x="1216" y="297"/>
                    <a:pt x="1087" y="205"/>
                  </a:cubicBezTo>
                  <a:cubicBezTo>
                    <a:pt x="1062" y="186"/>
                    <a:pt x="1038" y="168"/>
                    <a:pt x="1007" y="155"/>
                  </a:cubicBezTo>
                  <a:cubicBezTo>
                    <a:pt x="958" y="113"/>
                    <a:pt x="897" y="76"/>
                    <a:pt x="835" y="51"/>
                  </a:cubicBezTo>
                  <a:cubicBezTo>
                    <a:pt x="752" y="18"/>
                    <a:pt x="663" y="1"/>
                    <a:pt x="5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1806025" y="3354300"/>
              <a:ext cx="36350" cy="28625"/>
            </a:xfrm>
            <a:custGeom>
              <a:avLst/>
              <a:gdLst/>
              <a:ahLst/>
              <a:cxnLst/>
              <a:rect l="l" t="t" r="r" b="b"/>
              <a:pathLst>
                <a:path w="1454" h="1145" extrusionOk="0">
                  <a:moveTo>
                    <a:pt x="282" y="481"/>
                  </a:moveTo>
                  <a:cubicBezTo>
                    <a:pt x="282" y="500"/>
                    <a:pt x="276" y="518"/>
                    <a:pt x="276" y="537"/>
                  </a:cubicBezTo>
                  <a:cubicBezTo>
                    <a:pt x="276" y="512"/>
                    <a:pt x="276" y="494"/>
                    <a:pt x="282" y="481"/>
                  </a:cubicBezTo>
                  <a:close/>
                  <a:moveTo>
                    <a:pt x="914" y="230"/>
                  </a:moveTo>
                  <a:cubicBezTo>
                    <a:pt x="1012" y="242"/>
                    <a:pt x="1129" y="285"/>
                    <a:pt x="1153" y="395"/>
                  </a:cubicBezTo>
                  <a:cubicBezTo>
                    <a:pt x="1166" y="438"/>
                    <a:pt x="1160" y="481"/>
                    <a:pt x="1135" y="524"/>
                  </a:cubicBezTo>
                  <a:cubicBezTo>
                    <a:pt x="1074" y="604"/>
                    <a:pt x="988" y="671"/>
                    <a:pt x="890" y="708"/>
                  </a:cubicBezTo>
                  <a:cubicBezTo>
                    <a:pt x="823" y="734"/>
                    <a:pt x="752" y="746"/>
                    <a:pt x="680" y="746"/>
                  </a:cubicBezTo>
                  <a:cubicBezTo>
                    <a:pt x="614" y="746"/>
                    <a:pt x="547" y="735"/>
                    <a:pt x="485" y="714"/>
                  </a:cubicBezTo>
                  <a:cubicBezTo>
                    <a:pt x="479" y="696"/>
                    <a:pt x="479" y="684"/>
                    <a:pt x="473" y="665"/>
                  </a:cubicBezTo>
                  <a:cubicBezTo>
                    <a:pt x="460" y="530"/>
                    <a:pt x="491" y="389"/>
                    <a:pt x="558" y="273"/>
                  </a:cubicBezTo>
                  <a:cubicBezTo>
                    <a:pt x="574" y="285"/>
                    <a:pt x="593" y="291"/>
                    <a:pt x="612" y="291"/>
                  </a:cubicBezTo>
                  <a:cubicBezTo>
                    <a:pt x="623" y="291"/>
                    <a:pt x="633" y="289"/>
                    <a:pt x="644" y="285"/>
                  </a:cubicBezTo>
                  <a:cubicBezTo>
                    <a:pt x="693" y="267"/>
                    <a:pt x="749" y="254"/>
                    <a:pt x="804" y="242"/>
                  </a:cubicBezTo>
                  <a:cubicBezTo>
                    <a:pt x="812" y="246"/>
                    <a:pt x="823" y="248"/>
                    <a:pt x="833" y="248"/>
                  </a:cubicBezTo>
                  <a:cubicBezTo>
                    <a:pt x="853" y="248"/>
                    <a:pt x="874" y="242"/>
                    <a:pt x="890" y="230"/>
                  </a:cubicBezTo>
                  <a:close/>
                  <a:moveTo>
                    <a:pt x="679" y="1"/>
                  </a:moveTo>
                  <a:cubicBezTo>
                    <a:pt x="608" y="1"/>
                    <a:pt x="538" y="24"/>
                    <a:pt x="479" y="70"/>
                  </a:cubicBezTo>
                  <a:cubicBezTo>
                    <a:pt x="356" y="107"/>
                    <a:pt x="239" y="175"/>
                    <a:pt x="154" y="273"/>
                  </a:cubicBezTo>
                  <a:cubicBezTo>
                    <a:pt x="0" y="469"/>
                    <a:pt x="55" y="714"/>
                    <a:pt x="270" y="837"/>
                  </a:cubicBezTo>
                  <a:cubicBezTo>
                    <a:pt x="282" y="843"/>
                    <a:pt x="295" y="849"/>
                    <a:pt x="307" y="856"/>
                  </a:cubicBezTo>
                  <a:cubicBezTo>
                    <a:pt x="325" y="898"/>
                    <a:pt x="344" y="935"/>
                    <a:pt x="368" y="966"/>
                  </a:cubicBezTo>
                  <a:cubicBezTo>
                    <a:pt x="461" y="1093"/>
                    <a:pt x="569" y="1144"/>
                    <a:pt x="679" y="1144"/>
                  </a:cubicBezTo>
                  <a:cubicBezTo>
                    <a:pt x="920" y="1144"/>
                    <a:pt x="1170" y="897"/>
                    <a:pt x="1288" y="653"/>
                  </a:cubicBezTo>
                  <a:cubicBezTo>
                    <a:pt x="1393" y="524"/>
                    <a:pt x="1454" y="371"/>
                    <a:pt x="1399" y="230"/>
                  </a:cubicBezTo>
                  <a:cubicBezTo>
                    <a:pt x="1337" y="89"/>
                    <a:pt x="1184" y="40"/>
                    <a:pt x="1012" y="34"/>
                  </a:cubicBezTo>
                  <a:cubicBezTo>
                    <a:pt x="953" y="20"/>
                    <a:pt x="893" y="13"/>
                    <a:pt x="833" y="13"/>
                  </a:cubicBezTo>
                  <a:cubicBezTo>
                    <a:pt x="813" y="13"/>
                    <a:pt x="793" y="14"/>
                    <a:pt x="773" y="15"/>
                  </a:cubicBezTo>
                  <a:cubicBezTo>
                    <a:pt x="742" y="6"/>
                    <a:pt x="71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1863375" y="3389525"/>
              <a:ext cx="33925" cy="29725"/>
            </a:xfrm>
            <a:custGeom>
              <a:avLst/>
              <a:gdLst/>
              <a:ahLst/>
              <a:cxnLst/>
              <a:rect l="l" t="t" r="r" b="b"/>
              <a:pathLst>
                <a:path w="1357" h="1189" extrusionOk="0">
                  <a:moveTo>
                    <a:pt x="460" y="213"/>
                  </a:moveTo>
                  <a:lnTo>
                    <a:pt x="448" y="219"/>
                  </a:lnTo>
                  <a:cubicBezTo>
                    <a:pt x="387" y="305"/>
                    <a:pt x="350" y="403"/>
                    <a:pt x="350" y="508"/>
                  </a:cubicBezTo>
                  <a:cubicBezTo>
                    <a:pt x="276" y="410"/>
                    <a:pt x="258" y="293"/>
                    <a:pt x="405" y="226"/>
                  </a:cubicBezTo>
                  <a:cubicBezTo>
                    <a:pt x="424" y="219"/>
                    <a:pt x="442" y="213"/>
                    <a:pt x="460" y="213"/>
                  </a:cubicBezTo>
                  <a:close/>
                  <a:moveTo>
                    <a:pt x="577" y="207"/>
                  </a:moveTo>
                  <a:lnTo>
                    <a:pt x="577" y="207"/>
                  </a:lnTo>
                  <a:cubicBezTo>
                    <a:pt x="755" y="232"/>
                    <a:pt x="945" y="391"/>
                    <a:pt x="1049" y="545"/>
                  </a:cubicBezTo>
                  <a:cubicBezTo>
                    <a:pt x="1101" y="729"/>
                    <a:pt x="991" y="796"/>
                    <a:pt x="856" y="796"/>
                  </a:cubicBezTo>
                  <a:cubicBezTo>
                    <a:pt x="766" y="796"/>
                    <a:pt x="666" y="766"/>
                    <a:pt x="595" y="722"/>
                  </a:cubicBezTo>
                  <a:cubicBezTo>
                    <a:pt x="534" y="606"/>
                    <a:pt x="516" y="459"/>
                    <a:pt x="595" y="361"/>
                  </a:cubicBezTo>
                  <a:cubicBezTo>
                    <a:pt x="632" y="311"/>
                    <a:pt x="620" y="244"/>
                    <a:pt x="577" y="207"/>
                  </a:cubicBezTo>
                  <a:close/>
                  <a:moveTo>
                    <a:pt x="564" y="1"/>
                  </a:moveTo>
                  <a:cubicBezTo>
                    <a:pt x="358" y="1"/>
                    <a:pt x="156" y="89"/>
                    <a:pt x="37" y="287"/>
                  </a:cubicBezTo>
                  <a:cubicBezTo>
                    <a:pt x="0" y="348"/>
                    <a:pt x="43" y="428"/>
                    <a:pt x="111" y="428"/>
                  </a:cubicBezTo>
                  <a:cubicBezTo>
                    <a:pt x="129" y="520"/>
                    <a:pt x="166" y="600"/>
                    <a:pt x="221" y="673"/>
                  </a:cubicBezTo>
                  <a:cubicBezTo>
                    <a:pt x="283" y="747"/>
                    <a:pt x="356" y="821"/>
                    <a:pt x="442" y="876"/>
                  </a:cubicBezTo>
                  <a:cubicBezTo>
                    <a:pt x="546" y="1057"/>
                    <a:pt x="719" y="1188"/>
                    <a:pt x="920" y="1188"/>
                  </a:cubicBezTo>
                  <a:cubicBezTo>
                    <a:pt x="944" y="1188"/>
                    <a:pt x="969" y="1186"/>
                    <a:pt x="994" y="1182"/>
                  </a:cubicBezTo>
                  <a:cubicBezTo>
                    <a:pt x="1209" y="1152"/>
                    <a:pt x="1356" y="956"/>
                    <a:pt x="1325" y="741"/>
                  </a:cubicBezTo>
                  <a:cubicBezTo>
                    <a:pt x="1319" y="661"/>
                    <a:pt x="1295" y="581"/>
                    <a:pt x="1258" y="508"/>
                  </a:cubicBezTo>
                  <a:cubicBezTo>
                    <a:pt x="1185" y="193"/>
                    <a:pt x="869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 flipH="1">
            <a:off x="4793725" y="2493538"/>
            <a:ext cx="29541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264600" y="1127038"/>
            <a:ext cx="1997700" cy="1366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3"/>
          <p:cNvSpPr txBox="1">
            <a:spLocks noGrp="1"/>
          </p:cNvSpPr>
          <p:nvPr>
            <p:ph type="subTitle" idx="1"/>
          </p:nvPr>
        </p:nvSpPr>
        <p:spPr>
          <a:xfrm flipH="1">
            <a:off x="4779073" y="3311763"/>
            <a:ext cx="29541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7381250" y="-535250"/>
            <a:ext cx="2498836" cy="1464087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2003463" y="4603497"/>
            <a:ext cx="2512908" cy="1835752"/>
          </a:xfrm>
          <a:custGeom>
            <a:avLst/>
            <a:gdLst/>
            <a:ahLst/>
            <a:cxnLst/>
            <a:rect l="l" t="t" r="r" b="b"/>
            <a:pathLst>
              <a:path w="59999" h="43831" extrusionOk="0">
                <a:moveTo>
                  <a:pt x="45951" y="1"/>
                </a:moveTo>
                <a:cubicBezTo>
                  <a:pt x="45542" y="1"/>
                  <a:pt x="45131" y="27"/>
                  <a:pt x="44719" y="79"/>
                </a:cubicBezTo>
                <a:cubicBezTo>
                  <a:pt x="40787" y="582"/>
                  <a:pt x="37572" y="3312"/>
                  <a:pt x="34297" y="5539"/>
                </a:cubicBezTo>
                <a:cubicBezTo>
                  <a:pt x="31413" y="7496"/>
                  <a:pt x="28224" y="9164"/>
                  <a:pt x="24764" y="9563"/>
                </a:cubicBezTo>
                <a:cubicBezTo>
                  <a:pt x="24148" y="9633"/>
                  <a:pt x="23529" y="9663"/>
                  <a:pt x="22908" y="9663"/>
                </a:cubicBezTo>
                <a:cubicBezTo>
                  <a:pt x="19534" y="9663"/>
                  <a:pt x="16098" y="8784"/>
                  <a:pt x="12779" y="8784"/>
                </a:cubicBezTo>
                <a:cubicBezTo>
                  <a:pt x="11348" y="8784"/>
                  <a:pt x="9938" y="8947"/>
                  <a:pt x="8564" y="9416"/>
                </a:cubicBezTo>
                <a:cubicBezTo>
                  <a:pt x="5546" y="10446"/>
                  <a:pt x="3123" y="12888"/>
                  <a:pt x="1748" y="15771"/>
                </a:cubicBezTo>
                <a:cubicBezTo>
                  <a:pt x="374" y="18648"/>
                  <a:pt x="0" y="21929"/>
                  <a:pt x="264" y="25113"/>
                </a:cubicBezTo>
                <a:cubicBezTo>
                  <a:pt x="865" y="32204"/>
                  <a:pt x="5012" y="39185"/>
                  <a:pt x="11514" y="42086"/>
                </a:cubicBezTo>
                <a:cubicBezTo>
                  <a:pt x="14433" y="43393"/>
                  <a:pt x="17596" y="43830"/>
                  <a:pt x="20810" y="43830"/>
                </a:cubicBezTo>
                <a:cubicBezTo>
                  <a:pt x="23405" y="43830"/>
                  <a:pt x="26032" y="43545"/>
                  <a:pt x="28592" y="43203"/>
                </a:cubicBezTo>
                <a:cubicBezTo>
                  <a:pt x="33346" y="42559"/>
                  <a:pt x="38253" y="41682"/>
                  <a:pt x="42210" y="38970"/>
                </a:cubicBezTo>
                <a:cubicBezTo>
                  <a:pt x="43872" y="37842"/>
                  <a:pt x="45314" y="36418"/>
                  <a:pt x="46945" y="35241"/>
                </a:cubicBezTo>
                <a:cubicBezTo>
                  <a:pt x="48700" y="33977"/>
                  <a:pt x="50657" y="33020"/>
                  <a:pt x="52730" y="32407"/>
                </a:cubicBezTo>
                <a:cubicBezTo>
                  <a:pt x="53773" y="32100"/>
                  <a:pt x="54852" y="31873"/>
                  <a:pt x="55834" y="31407"/>
                </a:cubicBezTo>
                <a:cubicBezTo>
                  <a:pt x="59999" y="29432"/>
                  <a:pt x="59300" y="25788"/>
                  <a:pt x="59373" y="22089"/>
                </a:cubicBezTo>
                <a:cubicBezTo>
                  <a:pt x="59465" y="17261"/>
                  <a:pt x="59588" y="12581"/>
                  <a:pt x="57459" y="8097"/>
                </a:cubicBezTo>
                <a:cubicBezTo>
                  <a:pt x="55337" y="3621"/>
                  <a:pt x="50814" y="1"/>
                  <a:pt x="459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7974616" y="4536306"/>
            <a:ext cx="2399113" cy="1680075"/>
          </a:xfrm>
          <a:custGeom>
            <a:avLst/>
            <a:gdLst/>
            <a:ahLst/>
            <a:cxnLst/>
            <a:rect l="l" t="t" r="r" b="b"/>
            <a:pathLst>
              <a:path w="57282" h="40114" extrusionOk="0">
                <a:moveTo>
                  <a:pt x="17414" y="0"/>
                </a:moveTo>
                <a:cubicBezTo>
                  <a:pt x="12089" y="0"/>
                  <a:pt x="6682" y="2855"/>
                  <a:pt x="3853" y="7448"/>
                </a:cubicBezTo>
                <a:cubicBezTo>
                  <a:pt x="0" y="13711"/>
                  <a:pt x="945" y="22367"/>
                  <a:pt x="5601" y="28071"/>
                </a:cubicBezTo>
                <a:cubicBezTo>
                  <a:pt x="7429" y="30310"/>
                  <a:pt x="9932" y="32206"/>
                  <a:pt x="12802" y="32506"/>
                </a:cubicBezTo>
                <a:cubicBezTo>
                  <a:pt x="13127" y="32541"/>
                  <a:pt x="13456" y="32556"/>
                  <a:pt x="13789" y="32556"/>
                </a:cubicBezTo>
                <a:cubicBezTo>
                  <a:pt x="16275" y="32556"/>
                  <a:pt x="18957" y="31717"/>
                  <a:pt x="21311" y="31717"/>
                </a:cubicBezTo>
                <a:cubicBezTo>
                  <a:pt x="22782" y="31717"/>
                  <a:pt x="24125" y="32044"/>
                  <a:pt x="25212" y="33108"/>
                </a:cubicBezTo>
                <a:cubicBezTo>
                  <a:pt x="27169" y="35015"/>
                  <a:pt x="27224" y="38659"/>
                  <a:pt x="29721" y="39775"/>
                </a:cubicBezTo>
                <a:cubicBezTo>
                  <a:pt x="30307" y="40039"/>
                  <a:pt x="30949" y="40114"/>
                  <a:pt x="31594" y="40114"/>
                </a:cubicBezTo>
                <a:cubicBezTo>
                  <a:pt x="31866" y="40114"/>
                  <a:pt x="32138" y="40100"/>
                  <a:pt x="32407" y="40082"/>
                </a:cubicBezTo>
                <a:cubicBezTo>
                  <a:pt x="35640" y="39868"/>
                  <a:pt x="38965" y="38984"/>
                  <a:pt x="41351" y="36794"/>
                </a:cubicBezTo>
                <a:cubicBezTo>
                  <a:pt x="43148" y="35144"/>
                  <a:pt x="44246" y="32623"/>
                  <a:pt x="44062" y="30243"/>
                </a:cubicBezTo>
                <a:cubicBezTo>
                  <a:pt x="46706" y="27360"/>
                  <a:pt x="50295" y="25366"/>
                  <a:pt x="52840" y="22360"/>
                </a:cubicBezTo>
                <a:cubicBezTo>
                  <a:pt x="55969" y="18674"/>
                  <a:pt x="57282" y="13355"/>
                  <a:pt x="55674" y="8798"/>
                </a:cubicBezTo>
                <a:cubicBezTo>
                  <a:pt x="54157" y="4496"/>
                  <a:pt x="49859" y="1205"/>
                  <a:pt x="45332" y="1205"/>
                </a:cubicBezTo>
                <a:cubicBezTo>
                  <a:pt x="45063" y="1205"/>
                  <a:pt x="44793" y="1217"/>
                  <a:pt x="44522" y="1240"/>
                </a:cubicBezTo>
                <a:cubicBezTo>
                  <a:pt x="40165" y="1627"/>
                  <a:pt x="36222" y="4836"/>
                  <a:pt x="31970" y="4836"/>
                </a:cubicBezTo>
                <a:cubicBezTo>
                  <a:pt x="31565" y="4836"/>
                  <a:pt x="31157" y="4807"/>
                  <a:pt x="30745" y="4743"/>
                </a:cubicBezTo>
                <a:cubicBezTo>
                  <a:pt x="27942" y="4314"/>
                  <a:pt x="25647" y="2351"/>
                  <a:pt x="23059" y="1185"/>
                </a:cubicBezTo>
                <a:cubicBezTo>
                  <a:pt x="21273" y="377"/>
                  <a:pt x="19349" y="0"/>
                  <a:pt x="17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"/>
          <p:cNvSpPr/>
          <p:nvPr/>
        </p:nvSpPr>
        <p:spPr>
          <a:xfrm rot="-5400000" flipH="1">
            <a:off x="2591904" y="-628423"/>
            <a:ext cx="1673829" cy="1206390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3"/>
          <p:cNvGrpSpPr/>
          <p:nvPr/>
        </p:nvGrpSpPr>
        <p:grpSpPr>
          <a:xfrm>
            <a:off x="7956293" y="4342954"/>
            <a:ext cx="935444" cy="800551"/>
            <a:chOff x="1889625" y="2786025"/>
            <a:chExt cx="201800" cy="172700"/>
          </a:xfrm>
        </p:grpSpPr>
        <p:sp>
          <p:nvSpPr>
            <p:cNvPr id="120" name="Google Shape;120;p3"/>
            <p:cNvSpPr/>
            <p:nvPr/>
          </p:nvSpPr>
          <p:spPr>
            <a:xfrm>
              <a:off x="1914175" y="2794575"/>
              <a:ext cx="39200" cy="37250"/>
            </a:xfrm>
            <a:custGeom>
              <a:avLst/>
              <a:gdLst/>
              <a:ahLst/>
              <a:cxnLst/>
              <a:rect l="l" t="t" r="r" b="b"/>
              <a:pathLst>
                <a:path w="1568" h="1490" extrusionOk="0">
                  <a:moveTo>
                    <a:pt x="1035" y="1"/>
                  </a:moveTo>
                  <a:cubicBezTo>
                    <a:pt x="1011" y="1"/>
                    <a:pt x="985" y="12"/>
                    <a:pt x="968" y="33"/>
                  </a:cubicBezTo>
                  <a:cubicBezTo>
                    <a:pt x="858" y="149"/>
                    <a:pt x="759" y="278"/>
                    <a:pt x="680" y="419"/>
                  </a:cubicBezTo>
                  <a:cubicBezTo>
                    <a:pt x="643" y="388"/>
                    <a:pt x="600" y="358"/>
                    <a:pt x="569" y="327"/>
                  </a:cubicBezTo>
                  <a:cubicBezTo>
                    <a:pt x="532" y="296"/>
                    <a:pt x="496" y="253"/>
                    <a:pt x="465" y="204"/>
                  </a:cubicBezTo>
                  <a:cubicBezTo>
                    <a:pt x="448" y="183"/>
                    <a:pt x="426" y="174"/>
                    <a:pt x="403" y="174"/>
                  </a:cubicBezTo>
                  <a:cubicBezTo>
                    <a:pt x="393" y="174"/>
                    <a:pt x="383" y="176"/>
                    <a:pt x="373" y="180"/>
                  </a:cubicBezTo>
                  <a:cubicBezTo>
                    <a:pt x="312" y="137"/>
                    <a:pt x="244" y="94"/>
                    <a:pt x="183" y="51"/>
                  </a:cubicBezTo>
                  <a:cubicBezTo>
                    <a:pt x="167" y="40"/>
                    <a:pt x="150" y="35"/>
                    <a:pt x="134" y="35"/>
                  </a:cubicBezTo>
                  <a:cubicBezTo>
                    <a:pt x="60" y="35"/>
                    <a:pt x="1" y="138"/>
                    <a:pt x="66" y="198"/>
                  </a:cubicBezTo>
                  <a:lnTo>
                    <a:pt x="220" y="345"/>
                  </a:lnTo>
                  <a:cubicBezTo>
                    <a:pt x="324" y="456"/>
                    <a:pt x="434" y="560"/>
                    <a:pt x="545" y="664"/>
                  </a:cubicBezTo>
                  <a:cubicBezTo>
                    <a:pt x="508" y="756"/>
                    <a:pt x="477" y="848"/>
                    <a:pt x="447" y="947"/>
                  </a:cubicBezTo>
                  <a:cubicBezTo>
                    <a:pt x="440" y="965"/>
                    <a:pt x="440" y="983"/>
                    <a:pt x="447" y="1002"/>
                  </a:cubicBezTo>
                  <a:cubicBezTo>
                    <a:pt x="434" y="1039"/>
                    <a:pt x="416" y="1082"/>
                    <a:pt x="404" y="1125"/>
                  </a:cubicBezTo>
                  <a:cubicBezTo>
                    <a:pt x="391" y="1143"/>
                    <a:pt x="398" y="1174"/>
                    <a:pt x="404" y="1192"/>
                  </a:cubicBezTo>
                  <a:lnTo>
                    <a:pt x="330" y="1345"/>
                  </a:lnTo>
                  <a:cubicBezTo>
                    <a:pt x="292" y="1422"/>
                    <a:pt x="356" y="1489"/>
                    <a:pt x="420" y="1489"/>
                  </a:cubicBezTo>
                  <a:cubicBezTo>
                    <a:pt x="448" y="1489"/>
                    <a:pt x="477" y="1476"/>
                    <a:pt x="496" y="1444"/>
                  </a:cubicBezTo>
                  <a:cubicBezTo>
                    <a:pt x="563" y="1315"/>
                    <a:pt x="631" y="1180"/>
                    <a:pt x="698" y="1051"/>
                  </a:cubicBezTo>
                  <a:cubicBezTo>
                    <a:pt x="735" y="1045"/>
                    <a:pt x="766" y="1020"/>
                    <a:pt x="778" y="990"/>
                  </a:cubicBezTo>
                  <a:cubicBezTo>
                    <a:pt x="784" y="971"/>
                    <a:pt x="790" y="953"/>
                    <a:pt x="796" y="941"/>
                  </a:cubicBezTo>
                  <a:cubicBezTo>
                    <a:pt x="974" y="1125"/>
                    <a:pt x="1177" y="1296"/>
                    <a:pt x="1391" y="1444"/>
                  </a:cubicBezTo>
                  <a:cubicBezTo>
                    <a:pt x="1406" y="1454"/>
                    <a:pt x="1422" y="1459"/>
                    <a:pt x="1437" y="1459"/>
                  </a:cubicBezTo>
                  <a:cubicBezTo>
                    <a:pt x="1508" y="1459"/>
                    <a:pt x="1567" y="1357"/>
                    <a:pt x="1502" y="1296"/>
                  </a:cubicBezTo>
                  <a:lnTo>
                    <a:pt x="1391" y="1180"/>
                  </a:lnTo>
                  <a:cubicBezTo>
                    <a:pt x="1404" y="1149"/>
                    <a:pt x="1391" y="1118"/>
                    <a:pt x="1367" y="1094"/>
                  </a:cubicBezTo>
                  <a:lnTo>
                    <a:pt x="1361" y="1088"/>
                  </a:lnTo>
                  <a:cubicBezTo>
                    <a:pt x="1361" y="1063"/>
                    <a:pt x="1348" y="1039"/>
                    <a:pt x="1330" y="1026"/>
                  </a:cubicBezTo>
                  <a:cubicBezTo>
                    <a:pt x="1226" y="904"/>
                    <a:pt x="1109" y="793"/>
                    <a:pt x="999" y="683"/>
                  </a:cubicBezTo>
                  <a:cubicBezTo>
                    <a:pt x="1078" y="548"/>
                    <a:pt x="1140" y="401"/>
                    <a:pt x="1170" y="241"/>
                  </a:cubicBezTo>
                  <a:cubicBezTo>
                    <a:pt x="1177" y="217"/>
                    <a:pt x="1170" y="186"/>
                    <a:pt x="1152" y="168"/>
                  </a:cubicBezTo>
                  <a:cubicBezTo>
                    <a:pt x="1177" y="106"/>
                    <a:pt x="1146" y="39"/>
                    <a:pt x="1085" y="20"/>
                  </a:cubicBezTo>
                  <a:cubicBezTo>
                    <a:pt x="1071" y="7"/>
                    <a:pt x="1053" y="1"/>
                    <a:pt x="1035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971000" y="2802050"/>
              <a:ext cx="40700" cy="34800"/>
            </a:xfrm>
            <a:custGeom>
              <a:avLst/>
              <a:gdLst/>
              <a:ahLst/>
              <a:cxnLst/>
              <a:rect l="l" t="t" r="r" b="b"/>
              <a:pathLst>
                <a:path w="1628" h="1392" extrusionOk="0">
                  <a:moveTo>
                    <a:pt x="1136" y="0"/>
                  </a:moveTo>
                  <a:cubicBezTo>
                    <a:pt x="1115" y="0"/>
                    <a:pt x="1094" y="7"/>
                    <a:pt x="1075" y="22"/>
                  </a:cubicBezTo>
                  <a:lnTo>
                    <a:pt x="1063" y="34"/>
                  </a:lnTo>
                  <a:cubicBezTo>
                    <a:pt x="1044" y="19"/>
                    <a:pt x="1022" y="13"/>
                    <a:pt x="1000" y="13"/>
                  </a:cubicBezTo>
                  <a:cubicBezTo>
                    <a:pt x="959" y="13"/>
                    <a:pt x="919" y="37"/>
                    <a:pt x="903" y="77"/>
                  </a:cubicBezTo>
                  <a:lnTo>
                    <a:pt x="897" y="96"/>
                  </a:lnTo>
                  <a:cubicBezTo>
                    <a:pt x="892" y="95"/>
                    <a:pt x="888" y="94"/>
                    <a:pt x="883" y="94"/>
                  </a:cubicBezTo>
                  <a:cubicBezTo>
                    <a:pt x="851" y="94"/>
                    <a:pt x="821" y="112"/>
                    <a:pt x="805" y="139"/>
                  </a:cubicBezTo>
                  <a:cubicBezTo>
                    <a:pt x="750" y="224"/>
                    <a:pt x="707" y="304"/>
                    <a:pt x="664" y="390"/>
                  </a:cubicBezTo>
                  <a:lnTo>
                    <a:pt x="302" y="132"/>
                  </a:lnTo>
                  <a:cubicBezTo>
                    <a:pt x="287" y="123"/>
                    <a:pt x="271" y="118"/>
                    <a:pt x="254" y="118"/>
                  </a:cubicBezTo>
                  <a:cubicBezTo>
                    <a:pt x="230" y="118"/>
                    <a:pt x="206" y="129"/>
                    <a:pt x="192" y="151"/>
                  </a:cubicBezTo>
                  <a:lnTo>
                    <a:pt x="173" y="139"/>
                  </a:lnTo>
                  <a:cubicBezTo>
                    <a:pt x="156" y="126"/>
                    <a:pt x="139" y="120"/>
                    <a:pt x="123" y="120"/>
                  </a:cubicBezTo>
                  <a:cubicBezTo>
                    <a:pt x="49" y="120"/>
                    <a:pt x="0" y="243"/>
                    <a:pt x="81" y="304"/>
                  </a:cubicBezTo>
                  <a:cubicBezTo>
                    <a:pt x="124" y="335"/>
                    <a:pt x="167" y="365"/>
                    <a:pt x="210" y="390"/>
                  </a:cubicBezTo>
                  <a:cubicBezTo>
                    <a:pt x="241" y="415"/>
                    <a:pt x="272" y="433"/>
                    <a:pt x="302" y="457"/>
                  </a:cubicBezTo>
                  <a:cubicBezTo>
                    <a:pt x="308" y="464"/>
                    <a:pt x="314" y="476"/>
                    <a:pt x="327" y="482"/>
                  </a:cubicBezTo>
                  <a:cubicBezTo>
                    <a:pt x="388" y="525"/>
                    <a:pt x="456" y="568"/>
                    <a:pt x="523" y="605"/>
                  </a:cubicBezTo>
                  <a:lnTo>
                    <a:pt x="560" y="629"/>
                  </a:lnTo>
                  <a:cubicBezTo>
                    <a:pt x="474" y="838"/>
                    <a:pt x="406" y="1053"/>
                    <a:pt x="357" y="1273"/>
                  </a:cubicBezTo>
                  <a:cubicBezTo>
                    <a:pt x="346" y="1344"/>
                    <a:pt x="407" y="1392"/>
                    <a:pt x="462" y="1392"/>
                  </a:cubicBezTo>
                  <a:cubicBezTo>
                    <a:pt x="498" y="1392"/>
                    <a:pt x="532" y="1371"/>
                    <a:pt x="541" y="1322"/>
                  </a:cubicBezTo>
                  <a:cubicBezTo>
                    <a:pt x="548" y="1298"/>
                    <a:pt x="554" y="1267"/>
                    <a:pt x="560" y="1243"/>
                  </a:cubicBezTo>
                  <a:cubicBezTo>
                    <a:pt x="581" y="1267"/>
                    <a:pt x="612" y="1282"/>
                    <a:pt x="642" y="1282"/>
                  </a:cubicBezTo>
                  <a:cubicBezTo>
                    <a:pt x="666" y="1282"/>
                    <a:pt x="689" y="1273"/>
                    <a:pt x="707" y="1255"/>
                  </a:cubicBezTo>
                  <a:lnTo>
                    <a:pt x="732" y="1230"/>
                  </a:lnTo>
                  <a:cubicBezTo>
                    <a:pt x="830" y="1132"/>
                    <a:pt x="909" y="1016"/>
                    <a:pt x="965" y="881"/>
                  </a:cubicBezTo>
                  <a:lnTo>
                    <a:pt x="1449" y="1187"/>
                  </a:lnTo>
                  <a:cubicBezTo>
                    <a:pt x="1469" y="1201"/>
                    <a:pt x="1488" y="1206"/>
                    <a:pt x="1506" y="1206"/>
                  </a:cubicBezTo>
                  <a:cubicBezTo>
                    <a:pt x="1585" y="1206"/>
                    <a:pt x="1628" y="1088"/>
                    <a:pt x="1547" y="1028"/>
                  </a:cubicBezTo>
                  <a:lnTo>
                    <a:pt x="1228" y="801"/>
                  </a:lnTo>
                  <a:cubicBezTo>
                    <a:pt x="1247" y="752"/>
                    <a:pt x="1222" y="691"/>
                    <a:pt x="1167" y="672"/>
                  </a:cubicBezTo>
                  <a:cubicBezTo>
                    <a:pt x="1124" y="660"/>
                    <a:pt x="1075" y="642"/>
                    <a:pt x="1032" y="623"/>
                  </a:cubicBezTo>
                  <a:cubicBezTo>
                    <a:pt x="1038" y="568"/>
                    <a:pt x="1038" y="519"/>
                    <a:pt x="1038" y="470"/>
                  </a:cubicBezTo>
                  <a:cubicBezTo>
                    <a:pt x="1051" y="408"/>
                    <a:pt x="1057" y="353"/>
                    <a:pt x="1069" y="292"/>
                  </a:cubicBezTo>
                  <a:cubicBezTo>
                    <a:pt x="1112" y="243"/>
                    <a:pt x="1155" y="200"/>
                    <a:pt x="1204" y="157"/>
                  </a:cubicBezTo>
                  <a:cubicBezTo>
                    <a:pt x="1282" y="94"/>
                    <a:pt x="1213" y="0"/>
                    <a:pt x="1136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944300" y="2842925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1132" y="0"/>
                  </a:moveTo>
                  <a:cubicBezTo>
                    <a:pt x="1111" y="0"/>
                    <a:pt x="1089" y="8"/>
                    <a:pt x="1070" y="25"/>
                  </a:cubicBezTo>
                  <a:lnTo>
                    <a:pt x="1063" y="31"/>
                  </a:lnTo>
                  <a:cubicBezTo>
                    <a:pt x="1042" y="18"/>
                    <a:pt x="1019" y="12"/>
                    <a:pt x="998" y="12"/>
                  </a:cubicBezTo>
                  <a:cubicBezTo>
                    <a:pt x="956" y="12"/>
                    <a:pt x="918" y="34"/>
                    <a:pt x="898" y="74"/>
                  </a:cubicBezTo>
                  <a:lnTo>
                    <a:pt x="892" y="98"/>
                  </a:lnTo>
                  <a:cubicBezTo>
                    <a:pt x="884" y="96"/>
                    <a:pt x="876" y="95"/>
                    <a:pt x="869" y="95"/>
                  </a:cubicBezTo>
                  <a:cubicBezTo>
                    <a:pt x="840" y="95"/>
                    <a:pt x="814" y="112"/>
                    <a:pt x="800" y="141"/>
                  </a:cubicBezTo>
                  <a:cubicBezTo>
                    <a:pt x="751" y="221"/>
                    <a:pt x="702" y="307"/>
                    <a:pt x="665" y="393"/>
                  </a:cubicBezTo>
                  <a:lnTo>
                    <a:pt x="303" y="141"/>
                  </a:lnTo>
                  <a:cubicBezTo>
                    <a:pt x="287" y="131"/>
                    <a:pt x="270" y="126"/>
                    <a:pt x="253" y="126"/>
                  </a:cubicBezTo>
                  <a:cubicBezTo>
                    <a:pt x="229" y="126"/>
                    <a:pt x="207" y="136"/>
                    <a:pt x="192" y="154"/>
                  </a:cubicBezTo>
                  <a:lnTo>
                    <a:pt x="174" y="147"/>
                  </a:lnTo>
                  <a:cubicBezTo>
                    <a:pt x="157" y="135"/>
                    <a:pt x="140" y="129"/>
                    <a:pt x="124" y="129"/>
                  </a:cubicBezTo>
                  <a:cubicBezTo>
                    <a:pt x="49" y="129"/>
                    <a:pt x="0" y="251"/>
                    <a:pt x="76" y="307"/>
                  </a:cubicBezTo>
                  <a:cubicBezTo>
                    <a:pt x="119" y="338"/>
                    <a:pt x="162" y="368"/>
                    <a:pt x="211" y="399"/>
                  </a:cubicBezTo>
                  <a:cubicBezTo>
                    <a:pt x="241" y="417"/>
                    <a:pt x="272" y="442"/>
                    <a:pt x="303" y="460"/>
                  </a:cubicBezTo>
                  <a:cubicBezTo>
                    <a:pt x="309" y="473"/>
                    <a:pt x="315" y="479"/>
                    <a:pt x="327" y="491"/>
                  </a:cubicBezTo>
                  <a:cubicBezTo>
                    <a:pt x="389" y="534"/>
                    <a:pt x="456" y="571"/>
                    <a:pt x="518" y="608"/>
                  </a:cubicBezTo>
                  <a:lnTo>
                    <a:pt x="554" y="632"/>
                  </a:lnTo>
                  <a:cubicBezTo>
                    <a:pt x="468" y="841"/>
                    <a:pt x="407" y="1055"/>
                    <a:pt x="358" y="1282"/>
                  </a:cubicBezTo>
                  <a:cubicBezTo>
                    <a:pt x="343" y="1352"/>
                    <a:pt x="404" y="1398"/>
                    <a:pt x="460" y="1398"/>
                  </a:cubicBezTo>
                  <a:cubicBezTo>
                    <a:pt x="497" y="1398"/>
                    <a:pt x="532" y="1378"/>
                    <a:pt x="542" y="1331"/>
                  </a:cubicBezTo>
                  <a:cubicBezTo>
                    <a:pt x="548" y="1301"/>
                    <a:pt x="554" y="1276"/>
                    <a:pt x="560" y="1245"/>
                  </a:cubicBezTo>
                  <a:cubicBezTo>
                    <a:pt x="578" y="1274"/>
                    <a:pt x="608" y="1288"/>
                    <a:pt x="638" y="1288"/>
                  </a:cubicBezTo>
                  <a:cubicBezTo>
                    <a:pt x="660" y="1288"/>
                    <a:pt x="683" y="1280"/>
                    <a:pt x="702" y="1264"/>
                  </a:cubicBezTo>
                  <a:lnTo>
                    <a:pt x="732" y="1233"/>
                  </a:lnTo>
                  <a:cubicBezTo>
                    <a:pt x="830" y="1135"/>
                    <a:pt x="910" y="1019"/>
                    <a:pt x="959" y="890"/>
                  </a:cubicBezTo>
                  <a:lnTo>
                    <a:pt x="1450" y="1196"/>
                  </a:lnTo>
                  <a:cubicBezTo>
                    <a:pt x="1467" y="1208"/>
                    <a:pt x="1485" y="1213"/>
                    <a:pt x="1501" y="1213"/>
                  </a:cubicBezTo>
                  <a:cubicBezTo>
                    <a:pt x="1580" y="1213"/>
                    <a:pt x="1630" y="1092"/>
                    <a:pt x="1548" y="1031"/>
                  </a:cubicBezTo>
                  <a:lnTo>
                    <a:pt x="1229" y="804"/>
                  </a:lnTo>
                  <a:cubicBezTo>
                    <a:pt x="1247" y="749"/>
                    <a:pt x="1217" y="693"/>
                    <a:pt x="1168" y="675"/>
                  </a:cubicBezTo>
                  <a:cubicBezTo>
                    <a:pt x="1119" y="657"/>
                    <a:pt x="1076" y="638"/>
                    <a:pt x="1027" y="620"/>
                  </a:cubicBezTo>
                  <a:cubicBezTo>
                    <a:pt x="1033" y="571"/>
                    <a:pt x="1033" y="516"/>
                    <a:pt x="1033" y="466"/>
                  </a:cubicBezTo>
                  <a:cubicBezTo>
                    <a:pt x="1045" y="411"/>
                    <a:pt x="1057" y="350"/>
                    <a:pt x="1063" y="289"/>
                  </a:cubicBezTo>
                  <a:cubicBezTo>
                    <a:pt x="1106" y="246"/>
                    <a:pt x="1155" y="197"/>
                    <a:pt x="1205" y="160"/>
                  </a:cubicBezTo>
                  <a:cubicBezTo>
                    <a:pt x="1277" y="97"/>
                    <a:pt x="1209" y="0"/>
                    <a:pt x="1132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968725" y="2875425"/>
              <a:ext cx="33200" cy="34675"/>
            </a:xfrm>
            <a:custGeom>
              <a:avLst/>
              <a:gdLst/>
              <a:ahLst/>
              <a:cxnLst/>
              <a:rect l="l" t="t" r="r" b="b"/>
              <a:pathLst>
                <a:path w="1328" h="1387" extrusionOk="0">
                  <a:moveTo>
                    <a:pt x="767" y="0"/>
                  </a:moveTo>
                  <a:cubicBezTo>
                    <a:pt x="763" y="0"/>
                    <a:pt x="759" y="0"/>
                    <a:pt x="755" y="1"/>
                  </a:cubicBezTo>
                  <a:cubicBezTo>
                    <a:pt x="602" y="44"/>
                    <a:pt x="577" y="222"/>
                    <a:pt x="547" y="369"/>
                  </a:cubicBezTo>
                  <a:cubicBezTo>
                    <a:pt x="540" y="418"/>
                    <a:pt x="528" y="467"/>
                    <a:pt x="522" y="516"/>
                  </a:cubicBezTo>
                  <a:lnTo>
                    <a:pt x="418" y="479"/>
                  </a:lnTo>
                  <a:lnTo>
                    <a:pt x="246" y="399"/>
                  </a:lnTo>
                  <a:cubicBezTo>
                    <a:pt x="275" y="325"/>
                    <a:pt x="223" y="251"/>
                    <a:pt x="152" y="251"/>
                  </a:cubicBezTo>
                  <a:cubicBezTo>
                    <a:pt x="146" y="251"/>
                    <a:pt x="141" y="251"/>
                    <a:pt x="136" y="252"/>
                  </a:cubicBezTo>
                  <a:cubicBezTo>
                    <a:pt x="7" y="283"/>
                    <a:pt x="1" y="375"/>
                    <a:pt x="44" y="461"/>
                  </a:cubicBezTo>
                  <a:cubicBezTo>
                    <a:pt x="37" y="491"/>
                    <a:pt x="62" y="522"/>
                    <a:pt x="93" y="534"/>
                  </a:cubicBezTo>
                  <a:cubicBezTo>
                    <a:pt x="105" y="547"/>
                    <a:pt x="117" y="559"/>
                    <a:pt x="129" y="571"/>
                  </a:cubicBezTo>
                  <a:cubicBezTo>
                    <a:pt x="221" y="639"/>
                    <a:pt x="320" y="700"/>
                    <a:pt x="430" y="755"/>
                  </a:cubicBezTo>
                  <a:cubicBezTo>
                    <a:pt x="448" y="767"/>
                    <a:pt x="467" y="780"/>
                    <a:pt x="485" y="792"/>
                  </a:cubicBezTo>
                  <a:cubicBezTo>
                    <a:pt x="473" y="841"/>
                    <a:pt x="461" y="896"/>
                    <a:pt x="455" y="945"/>
                  </a:cubicBezTo>
                  <a:cubicBezTo>
                    <a:pt x="448" y="976"/>
                    <a:pt x="455" y="1001"/>
                    <a:pt x="473" y="1025"/>
                  </a:cubicBezTo>
                  <a:lnTo>
                    <a:pt x="473" y="1178"/>
                  </a:lnTo>
                  <a:lnTo>
                    <a:pt x="442" y="1240"/>
                  </a:lnTo>
                  <a:cubicBezTo>
                    <a:pt x="413" y="1316"/>
                    <a:pt x="474" y="1386"/>
                    <a:pt x="534" y="1386"/>
                  </a:cubicBezTo>
                  <a:cubicBezTo>
                    <a:pt x="562" y="1386"/>
                    <a:pt x="589" y="1372"/>
                    <a:pt x="608" y="1338"/>
                  </a:cubicBezTo>
                  <a:cubicBezTo>
                    <a:pt x="663" y="1234"/>
                    <a:pt x="718" y="1129"/>
                    <a:pt x="761" y="1019"/>
                  </a:cubicBezTo>
                  <a:cubicBezTo>
                    <a:pt x="773" y="994"/>
                    <a:pt x="780" y="964"/>
                    <a:pt x="792" y="945"/>
                  </a:cubicBezTo>
                  <a:cubicBezTo>
                    <a:pt x="841" y="958"/>
                    <a:pt x="890" y="976"/>
                    <a:pt x="945" y="988"/>
                  </a:cubicBezTo>
                  <a:cubicBezTo>
                    <a:pt x="951" y="990"/>
                    <a:pt x="958" y="991"/>
                    <a:pt x="965" y="991"/>
                  </a:cubicBezTo>
                  <a:cubicBezTo>
                    <a:pt x="984" y="991"/>
                    <a:pt x="1005" y="984"/>
                    <a:pt x="1019" y="970"/>
                  </a:cubicBezTo>
                  <a:lnTo>
                    <a:pt x="1142" y="1025"/>
                  </a:lnTo>
                  <a:cubicBezTo>
                    <a:pt x="1158" y="1034"/>
                    <a:pt x="1174" y="1038"/>
                    <a:pt x="1189" y="1038"/>
                  </a:cubicBezTo>
                  <a:cubicBezTo>
                    <a:pt x="1275" y="1038"/>
                    <a:pt x="1328" y="906"/>
                    <a:pt x="1234" y="853"/>
                  </a:cubicBezTo>
                  <a:cubicBezTo>
                    <a:pt x="1111" y="780"/>
                    <a:pt x="988" y="718"/>
                    <a:pt x="866" y="657"/>
                  </a:cubicBezTo>
                  <a:lnTo>
                    <a:pt x="866" y="645"/>
                  </a:lnTo>
                  <a:cubicBezTo>
                    <a:pt x="902" y="479"/>
                    <a:pt x="921" y="301"/>
                    <a:pt x="921" y="130"/>
                  </a:cubicBezTo>
                  <a:cubicBezTo>
                    <a:pt x="909" y="54"/>
                    <a:pt x="842" y="0"/>
                    <a:pt x="76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008150" y="2923900"/>
              <a:ext cx="33025" cy="34825"/>
            </a:xfrm>
            <a:custGeom>
              <a:avLst/>
              <a:gdLst/>
              <a:ahLst/>
              <a:cxnLst/>
              <a:rect l="l" t="t" r="r" b="b"/>
              <a:pathLst>
                <a:path w="1321" h="1393" extrusionOk="0">
                  <a:moveTo>
                    <a:pt x="794" y="0"/>
                  </a:moveTo>
                  <a:cubicBezTo>
                    <a:pt x="779" y="0"/>
                    <a:pt x="763" y="4"/>
                    <a:pt x="748" y="12"/>
                  </a:cubicBezTo>
                  <a:cubicBezTo>
                    <a:pt x="595" y="55"/>
                    <a:pt x="577" y="233"/>
                    <a:pt x="546" y="380"/>
                  </a:cubicBezTo>
                  <a:cubicBezTo>
                    <a:pt x="534" y="430"/>
                    <a:pt x="528" y="479"/>
                    <a:pt x="515" y="528"/>
                  </a:cubicBezTo>
                  <a:cubicBezTo>
                    <a:pt x="485" y="515"/>
                    <a:pt x="448" y="503"/>
                    <a:pt x="417" y="491"/>
                  </a:cubicBezTo>
                  <a:lnTo>
                    <a:pt x="239" y="411"/>
                  </a:lnTo>
                  <a:cubicBezTo>
                    <a:pt x="272" y="339"/>
                    <a:pt x="221" y="267"/>
                    <a:pt x="157" y="267"/>
                  </a:cubicBezTo>
                  <a:cubicBezTo>
                    <a:pt x="149" y="267"/>
                    <a:pt x="142" y="268"/>
                    <a:pt x="135" y="270"/>
                  </a:cubicBezTo>
                  <a:cubicBezTo>
                    <a:pt x="6" y="295"/>
                    <a:pt x="0" y="387"/>
                    <a:pt x="37" y="472"/>
                  </a:cubicBezTo>
                  <a:cubicBezTo>
                    <a:pt x="37" y="503"/>
                    <a:pt x="55" y="534"/>
                    <a:pt x="86" y="546"/>
                  </a:cubicBezTo>
                  <a:cubicBezTo>
                    <a:pt x="98" y="558"/>
                    <a:pt x="110" y="564"/>
                    <a:pt x="123" y="577"/>
                  </a:cubicBezTo>
                  <a:cubicBezTo>
                    <a:pt x="215" y="650"/>
                    <a:pt x="319" y="712"/>
                    <a:pt x="423" y="761"/>
                  </a:cubicBezTo>
                  <a:lnTo>
                    <a:pt x="479" y="798"/>
                  </a:lnTo>
                  <a:cubicBezTo>
                    <a:pt x="466" y="853"/>
                    <a:pt x="454" y="902"/>
                    <a:pt x="448" y="957"/>
                  </a:cubicBezTo>
                  <a:cubicBezTo>
                    <a:pt x="442" y="982"/>
                    <a:pt x="448" y="1012"/>
                    <a:pt x="466" y="1031"/>
                  </a:cubicBezTo>
                  <a:lnTo>
                    <a:pt x="466" y="1184"/>
                  </a:lnTo>
                  <a:cubicBezTo>
                    <a:pt x="454" y="1209"/>
                    <a:pt x="448" y="1227"/>
                    <a:pt x="442" y="1251"/>
                  </a:cubicBezTo>
                  <a:cubicBezTo>
                    <a:pt x="408" y="1323"/>
                    <a:pt x="467" y="1392"/>
                    <a:pt x="527" y="1392"/>
                  </a:cubicBezTo>
                  <a:cubicBezTo>
                    <a:pt x="555" y="1392"/>
                    <a:pt x="582" y="1378"/>
                    <a:pt x="601" y="1344"/>
                  </a:cubicBezTo>
                  <a:cubicBezTo>
                    <a:pt x="663" y="1239"/>
                    <a:pt x="712" y="1135"/>
                    <a:pt x="755" y="1025"/>
                  </a:cubicBezTo>
                  <a:cubicBezTo>
                    <a:pt x="767" y="1000"/>
                    <a:pt x="779" y="975"/>
                    <a:pt x="785" y="951"/>
                  </a:cubicBezTo>
                  <a:cubicBezTo>
                    <a:pt x="834" y="969"/>
                    <a:pt x="883" y="982"/>
                    <a:pt x="939" y="994"/>
                  </a:cubicBezTo>
                  <a:cubicBezTo>
                    <a:pt x="946" y="995"/>
                    <a:pt x="954" y="996"/>
                    <a:pt x="961" y="996"/>
                  </a:cubicBezTo>
                  <a:cubicBezTo>
                    <a:pt x="982" y="996"/>
                    <a:pt x="1000" y="989"/>
                    <a:pt x="1018" y="975"/>
                  </a:cubicBezTo>
                  <a:lnTo>
                    <a:pt x="1135" y="1031"/>
                  </a:lnTo>
                  <a:cubicBezTo>
                    <a:pt x="1152" y="1040"/>
                    <a:pt x="1168" y="1044"/>
                    <a:pt x="1183" y="1044"/>
                  </a:cubicBezTo>
                  <a:cubicBezTo>
                    <a:pt x="1269" y="1044"/>
                    <a:pt x="1321" y="917"/>
                    <a:pt x="1227" y="865"/>
                  </a:cubicBezTo>
                  <a:cubicBezTo>
                    <a:pt x="1110" y="791"/>
                    <a:pt x="988" y="730"/>
                    <a:pt x="865" y="669"/>
                  </a:cubicBezTo>
                  <a:lnTo>
                    <a:pt x="865" y="656"/>
                  </a:lnTo>
                  <a:cubicBezTo>
                    <a:pt x="896" y="491"/>
                    <a:pt x="914" y="313"/>
                    <a:pt x="914" y="141"/>
                  </a:cubicBezTo>
                  <a:cubicBezTo>
                    <a:pt x="914" y="117"/>
                    <a:pt x="902" y="92"/>
                    <a:pt x="883" y="74"/>
                  </a:cubicBezTo>
                  <a:cubicBezTo>
                    <a:pt x="874" y="29"/>
                    <a:pt x="836" y="0"/>
                    <a:pt x="79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008150" y="2841375"/>
              <a:ext cx="36900" cy="30275"/>
            </a:xfrm>
            <a:custGeom>
              <a:avLst/>
              <a:gdLst/>
              <a:ahLst/>
              <a:cxnLst/>
              <a:rect l="l" t="t" r="r" b="b"/>
              <a:pathLst>
                <a:path w="1476" h="1211" extrusionOk="0">
                  <a:moveTo>
                    <a:pt x="789" y="1"/>
                  </a:moveTo>
                  <a:cubicBezTo>
                    <a:pt x="767" y="1"/>
                    <a:pt x="744" y="8"/>
                    <a:pt x="724" y="25"/>
                  </a:cubicBezTo>
                  <a:cubicBezTo>
                    <a:pt x="720" y="24"/>
                    <a:pt x="715" y="24"/>
                    <a:pt x="710" y="24"/>
                  </a:cubicBezTo>
                  <a:cubicBezTo>
                    <a:pt x="689" y="24"/>
                    <a:pt x="665" y="35"/>
                    <a:pt x="650" y="50"/>
                  </a:cubicBezTo>
                  <a:cubicBezTo>
                    <a:pt x="546" y="173"/>
                    <a:pt x="466" y="308"/>
                    <a:pt x="411" y="455"/>
                  </a:cubicBezTo>
                  <a:lnTo>
                    <a:pt x="393" y="449"/>
                  </a:lnTo>
                  <a:cubicBezTo>
                    <a:pt x="331" y="400"/>
                    <a:pt x="270" y="351"/>
                    <a:pt x="209" y="295"/>
                  </a:cubicBezTo>
                  <a:cubicBezTo>
                    <a:pt x="189" y="280"/>
                    <a:pt x="168" y="273"/>
                    <a:pt x="148" y="273"/>
                  </a:cubicBezTo>
                  <a:cubicBezTo>
                    <a:pt x="70" y="273"/>
                    <a:pt x="1" y="367"/>
                    <a:pt x="74" y="430"/>
                  </a:cubicBezTo>
                  <a:lnTo>
                    <a:pt x="141" y="486"/>
                  </a:lnTo>
                  <a:cubicBezTo>
                    <a:pt x="141" y="522"/>
                    <a:pt x="160" y="553"/>
                    <a:pt x="190" y="565"/>
                  </a:cubicBezTo>
                  <a:cubicBezTo>
                    <a:pt x="245" y="596"/>
                    <a:pt x="301" y="627"/>
                    <a:pt x="356" y="657"/>
                  </a:cubicBezTo>
                  <a:cubicBezTo>
                    <a:pt x="337" y="755"/>
                    <a:pt x="325" y="847"/>
                    <a:pt x="331" y="946"/>
                  </a:cubicBezTo>
                  <a:cubicBezTo>
                    <a:pt x="325" y="964"/>
                    <a:pt x="313" y="982"/>
                    <a:pt x="307" y="1007"/>
                  </a:cubicBezTo>
                  <a:cubicBezTo>
                    <a:pt x="282" y="1050"/>
                    <a:pt x="301" y="1105"/>
                    <a:pt x="344" y="1136"/>
                  </a:cubicBezTo>
                  <a:lnTo>
                    <a:pt x="350" y="1142"/>
                  </a:lnTo>
                  <a:cubicBezTo>
                    <a:pt x="364" y="1187"/>
                    <a:pt x="403" y="1210"/>
                    <a:pt x="442" y="1210"/>
                  </a:cubicBezTo>
                  <a:cubicBezTo>
                    <a:pt x="472" y="1210"/>
                    <a:pt x="503" y="1196"/>
                    <a:pt x="521" y="1166"/>
                  </a:cubicBezTo>
                  <a:cubicBezTo>
                    <a:pt x="546" y="1123"/>
                    <a:pt x="564" y="1081"/>
                    <a:pt x="583" y="1031"/>
                  </a:cubicBezTo>
                  <a:cubicBezTo>
                    <a:pt x="632" y="989"/>
                    <a:pt x="681" y="939"/>
                    <a:pt x="718" y="878"/>
                  </a:cubicBezTo>
                  <a:cubicBezTo>
                    <a:pt x="847" y="952"/>
                    <a:pt x="988" y="1019"/>
                    <a:pt x="1129" y="1074"/>
                  </a:cubicBezTo>
                  <a:cubicBezTo>
                    <a:pt x="1137" y="1078"/>
                    <a:pt x="1146" y="1080"/>
                    <a:pt x="1156" y="1080"/>
                  </a:cubicBezTo>
                  <a:cubicBezTo>
                    <a:pt x="1192" y="1080"/>
                    <a:pt x="1228" y="1052"/>
                    <a:pt x="1233" y="1013"/>
                  </a:cubicBezTo>
                  <a:lnTo>
                    <a:pt x="1350" y="1025"/>
                  </a:lnTo>
                  <a:cubicBezTo>
                    <a:pt x="1353" y="1026"/>
                    <a:pt x="1357" y="1026"/>
                    <a:pt x="1361" y="1026"/>
                  </a:cubicBezTo>
                  <a:cubicBezTo>
                    <a:pt x="1461" y="1026"/>
                    <a:pt x="1475" y="865"/>
                    <a:pt x="1380" y="841"/>
                  </a:cubicBezTo>
                  <a:cubicBezTo>
                    <a:pt x="1190" y="798"/>
                    <a:pt x="1000" y="737"/>
                    <a:pt x="822" y="670"/>
                  </a:cubicBezTo>
                  <a:cubicBezTo>
                    <a:pt x="853" y="571"/>
                    <a:pt x="865" y="467"/>
                    <a:pt x="865" y="363"/>
                  </a:cubicBezTo>
                  <a:cubicBezTo>
                    <a:pt x="871" y="344"/>
                    <a:pt x="877" y="332"/>
                    <a:pt x="890" y="320"/>
                  </a:cubicBezTo>
                  <a:cubicBezTo>
                    <a:pt x="920" y="277"/>
                    <a:pt x="908" y="222"/>
                    <a:pt x="865" y="197"/>
                  </a:cubicBezTo>
                  <a:lnTo>
                    <a:pt x="883" y="117"/>
                  </a:lnTo>
                  <a:cubicBezTo>
                    <a:pt x="897" y="51"/>
                    <a:pt x="846" y="1"/>
                    <a:pt x="789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022450" y="2786025"/>
              <a:ext cx="34950" cy="28350"/>
            </a:xfrm>
            <a:custGeom>
              <a:avLst/>
              <a:gdLst/>
              <a:ahLst/>
              <a:cxnLst/>
              <a:rect l="l" t="t" r="r" b="b"/>
              <a:pathLst>
                <a:path w="1398" h="1134" extrusionOk="0">
                  <a:moveTo>
                    <a:pt x="944" y="1"/>
                  </a:moveTo>
                  <a:cubicBezTo>
                    <a:pt x="923" y="1"/>
                    <a:pt x="902" y="8"/>
                    <a:pt x="882" y="25"/>
                  </a:cubicBezTo>
                  <a:cubicBezTo>
                    <a:pt x="735" y="142"/>
                    <a:pt x="612" y="289"/>
                    <a:pt x="520" y="454"/>
                  </a:cubicBezTo>
                  <a:lnTo>
                    <a:pt x="250" y="270"/>
                  </a:lnTo>
                  <a:cubicBezTo>
                    <a:pt x="233" y="257"/>
                    <a:pt x="214" y="250"/>
                    <a:pt x="196" y="250"/>
                  </a:cubicBezTo>
                  <a:cubicBezTo>
                    <a:pt x="174" y="250"/>
                    <a:pt x="153" y="260"/>
                    <a:pt x="140" y="277"/>
                  </a:cubicBezTo>
                  <a:cubicBezTo>
                    <a:pt x="129" y="273"/>
                    <a:pt x="120" y="271"/>
                    <a:pt x="110" y="271"/>
                  </a:cubicBezTo>
                  <a:cubicBezTo>
                    <a:pt x="33" y="271"/>
                    <a:pt x="1" y="399"/>
                    <a:pt x="72" y="454"/>
                  </a:cubicBezTo>
                  <a:cubicBezTo>
                    <a:pt x="183" y="528"/>
                    <a:pt x="299" y="602"/>
                    <a:pt x="422" y="663"/>
                  </a:cubicBezTo>
                  <a:cubicBezTo>
                    <a:pt x="379" y="786"/>
                    <a:pt x="348" y="908"/>
                    <a:pt x="330" y="1037"/>
                  </a:cubicBezTo>
                  <a:cubicBezTo>
                    <a:pt x="324" y="1086"/>
                    <a:pt x="360" y="1129"/>
                    <a:pt x="410" y="1129"/>
                  </a:cubicBezTo>
                  <a:cubicBezTo>
                    <a:pt x="420" y="1132"/>
                    <a:pt x="431" y="1134"/>
                    <a:pt x="441" y="1134"/>
                  </a:cubicBezTo>
                  <a:cubicBezTo>
                    <a:pt x="473" y="1134"/>
                    <a:pt x="502" y="1120"/>
                    <a:pt x="520" y="1092"/>
                  </a:cubicBezTo>
                  <a:cubicBezTo>
                    <a:pt x="575" y="1000"/>
                    <a:pt x="630" y="908"/>
                    <a:pt x="679" y="810"/>
                  </a:cubicBezTo>
                  <a:cubicBezTo>
                    <a:pt x="686" y="810"/>
                    <a:pt x="686" y="804"/>
                    <a:pt x="686" y="804"/>
                  </a:cubicBezTo>
                  <a:lnTo>
                    <a:pt x="931" y="976"/>
                  </a:lnTo>
                  <a:cubicBezTo>
                    <a:pt x="945" y="983"/>
                    <a:pt x="959" y="987"/>
                    <a:pt x="973" y="987"/>
                  </a:cubicBezTo>
                  <a:cubicBezTo>
                    <a:pt x="1016" y="987"/>
                    <a:pt x="1058" y="955"/>
                    <a:pt x="1072" y="908"/>
                  </a:cubicBezTo>
                  <a:cubicBezTo>
                    <a:pt x="1121" y="921"/>
                    <a:pt x="1176" y="939"/>
                    <a:pt x="1232" y="945"/>
                  </a:cubicBezTo>
                  <a:cubicBezTo>
                    <a:pt x="1238" y="947"/>
                    <a:pt x="1244" y="947"/>
                    <a:pt x="1251" y="947"/>
                  </a:cubicBezTo>
                  <a:cubicBezTo>
                    <a:pt x="1329" y="947"/>
                    <a:pt x="1397" y="848"/>
                    <a:pt x="1324" y="792"/>
                  </a:cubicBezTo>
                  <a:lnTo>
                    <a:pt x="1274" y="743"/>
                  </a:lnTo>
                  <a:cubicBezTo>
                    <a:pt x="1257" y="729"/>
                    <a:pt x="1234" y="721"/>
                    <a:pt x="1211" y="721"/>
                  </a:cubicBezTo>
                  <a:cubicBezTo>
                    <a:pt x="1193" y="721"/>
                    <a:pt x="1174" y="726"/>
                    <a:pt x="1158" y="737"/>
                  </a:cubicBezTo>
                  <a:cubicBezTo>
                    <a:pt x="1029" y="706"/>
                    <a:pt x="906" y="669"/>
                    <a:pt x="784" y="620"/>
                  </a:cubicBezTo>
                  <a:cubicBezTo>
                    <a:pt x="845" y="491"/>
                    <a:pt x="900" y="362"/>
                    <a:pt x="943" y="227"/>
                  </a:cubicBezTo>
                  <a:cubicBezTo>
                    <a:pt x="943" y="227"/>
                    <a:pt x="943" y="221"/>
                    <a:pt x="943" y="221"/>
                  </a:cubicBezTo>
                  <a:cubicBezTo>
                    <a:pt x="968" y="203"/>
                    <a:pt x="986" y="178"/>
                    <a:pt x="1017" y="160"/>
                  </a:cubicBezTo>
                  <a:cubicBezTo>
                    <a:pt x="1089" y="97"/>
                    <a:pt x="1021" y="1"/>
                    <a:pt x="944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916875" y="2874250"/>
              <a:ext cx="33975" cy="32575"/>
            </a:xfrm>
            <a:custGeom>
              <a:avLst/>
              <a:gdLst/>
              <a:ahLst/>
              <a:cxnLst/>
              <a:rect l="l" t="t" r="r" b="b"/>
              <a:pathLst>
                <a:path w="1359" h="1303" extrusionOk="0">
                  <a:moveTo>
                    <a:pt x="925" y="0"/>
                  </a:moveTo>
                  <a:cubicBezTo>
                    <a:pt x="891" y="0"/>
                    <a:pt x="859" y="18"/>
                    <a:pt x="848" y="60"/>
                  </a:cubicBezTo>
                  <a:cubicBezTo>
                    <a:pt x="836" y="54"/>
                    <a:pt x="823" y="51"/>
                    <a:pt x="811" y="51"/>
                  </a:cubicBezTo>
                  <a:cubicBezTo>
                    <a:pt x="770" y="51"/>
                    <a:pt x="728" y="79"/>
                    <a:pt x="719" y="121"/>
                  </a:cubicBezTo>
                  <a:cubicBezTo>
                    <a:pt x="694" y="262"/>
                    <a:pt x="658" y="403"/>
                    <a:pt x="621" y="538"/>
                  </a:cubicBezTo>
                  <a:cubicBezTo>
                    <a:pt x="510" y="471"/>
                    <a:pt x="406" y="403"/>
                    <a:pt x="302" y="330"/>
                  </a:cubicBezTo>
                  <a:lnTo>
                    <a:pt x="247" y="287"/>
                  </a:lnTo>
                  <a:cubicBezTo>
                    <a:pt x="240" y="281"/>
                    <a:pt x="234" y="281"/>
                    <a:pt x="228" y="275"/>
                  </a:cubicBezTo>
                  <a:lnTo>
                    <a:pt x="179" y="244"/>
                  </a:lnTo>
                  <a:cubicBezTo>
                    <a:pt x="161" y="231"/>
                    <a:pt x="143" y="226"/>
                    <a:pt x="126" y="226"/>
                  </a:cubicBezTo>
                  <a:cubicBezTo>
                    <a:pt x="48" y="226"/>
                    <a:pt x="0" y="348"/>
                    <a:pt x="81" y="403"/>
                  </a:cubicBezTo>
                  <a:lnTo>
                    <a:pt x="136" y="440"/>
                  </a:lnTo>
                  <a:lnTo>
                    <a:pt x="142" y="453"/>
                  </a:lnTo>
                  <a:cubicBezTo>
                    <a:pt x="124" y="459"/>
                    <a:pt x="112" y="465"/>
                    <a:pt x="99" y="477"/>
                  </a:cubicBezTo>
                  <a:cubicBezTo>
                    <a:pt x="26" y="520"/>
                    <a:pt x="44" y="624"/>
                    <a:pt x="118" y="649"/>
                  </a:cubicBezTo>
                  <a:lnTo>
                    <a:pt x="523" y="821"/>
                  </a:lnTo>
                  <a:cubicBezTo>
                    <a:pt x="480" y="931"/>
                    <a:pt x="431" y="1048"/>
                    <a:pt x="369" y="1158"/>
                  </a:cubicBezTo>
                  <a:cubicBezTo>
                    <a:pt x="337" y="1222"/>
                    <a:pt x="397" y="1302"/>
                    <a:pt x="459" y="1302"/>
                  </a:cubicBezTo>
                  <a:cubicBezTo>
                    <a:pt x="481" y="1302"/>
                    <a:pt x="504" y="1292"/>
                    <a:pt x="523" y="1268"/>
                  </a:cubicBezTo>
                  <a:cubicBezTo>
                    <a:pt x="523" y="1262"/>
                    <a:pt x="529" y="1256"/>
                    <a:pt x="535" y="1250"/>
                  </a:cubicBezTo>
                  <a:lnTo>
                    <a:pt x="584" y="1183"/>
                  </a:lnTo>
                  <a:cubicBezTo>
                    <a:pt x="603" y="1203"/>
                    <a:pt x="627" y="1213"/>
                    <a:pt x="652" y="1213"/>
                  </a:cubicBezTo>
                  <a:cubicBezTo>
                    <a:pt x="693" y="1213"/>
                    <a:pt x="734" y="1188"/>
                    <a:pt x="750" y="1146"/>
                  </a:cubicBezTo>
                  <a:cubicBezTo>
                    <a:pt x="768" y="1078"/>
                    <a:pt x="786" y="1005"/>
                    <a:pt x="799" y="937"/>
                  </a:cubicBezTo>
                  <a:lnTo>
                    <a:pt x="835" y="949"/>
                  </a:lnTo>
                  <a:lnTo>
                    <a:pt x="1081" y="1133"/>
                  </a:lnTo>
                  <a:cubicBezTo>
                    <a:pt x="1094" y="1145"/>
                    <a:pt x="1111" y="1150"/>
                    <a:pt x="1128" y="1150"/>
                  </a:cubicBezTo>
                  <a:cubicBezTo>
                    <a:pt x="1157" y="1150"/>
                    <a:pt x="1186" y="1134"/>
                    <a:pt x="1197" y="1103"/>
                  </a:cubicBezTo>
                  <a:cubicBezTo>
                    <a:pt x="1209" y="1108"/>
                    <a:pt x="1220" y="1110"/>
                    <a:pt x="1231" y="1110"/>
                  </a:cubicBezTo>
                  <a:cubicBezTo>
                    <a:pt x="1315" y="1110"/>
                    <a:pt x="1359" y="975"/>
                    <a:pt x="1277" y="931"/>
                  </a:cubicBezTo>
                  <a:cubicBezTo>
                    <a:pt x="1136" y="857"/>
                    <a:pt x="1001" y="778"/>
                    <a:pt x="866" y="692"/>
                  </a:cubicBezTo>
                  <a:cubicBezTo>
                    <a:pt x="946" y="508"/>
                    <a:pt x="1001" y="318"/>
                    <a:pt x="1032" y="121"/>
                  </a:cubicBezTo>
                  <a:cubicBezTo>
                    <a:pt x="1043" y="49"/>
                    <a:pt x="981" y="0"/>
                    <a:pt x="925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36525" y="2890100"/>
              <a:ext cx="31900" cy="30825"/>
            </a:xfrm>
            <a:custGeom>
              <a:avLst/>
              <a:gdLst/>
              <a:ahLst/>
              <a:cxnLst/>
              <a:rect l="l" t="t" r="r" b="b"/>
              <a:pathLst>
                <a:path w="1276" h="1233" extrusionOk="0">
                  <a:moveTo>
                    <a:pt x="721" y="1"/>
                  </a:moveTo>
                  <a:cubicBezTo>
                    <a:pt x="694" y="1"/>
                    <a:pt x="668" y="14"/>
                    <a:pt x="650" y="46"/>
                  </a:cubicBezTo>
                  <a:cubicBezTo>
                    <a:pt x="570" y="205"/>
                    <a:pt x="503" y="377"/>
                    <a:pt x="454" y="555"/>
                  </a:cubicBezTo>
                  <a:cubicBezTo>
                    <a:pt x="368" y="487"/>
                    <a:pt x="288" y="426"/>
                    <a:pt x="202" y="352"/>
                  </a:cubicBezTo>
                  <a:cubicBezTo>
                    <a:pt x="186" y="339"/>
                    <a:pt x="168" y="333"/>
                    <a:pt x="149" y="333"/>
                  </a:cubicBezTo>
                  <a:cubicBezTo>
                    <a:pt x="75" y="333"/>
                    <a:pt x="0" y="424"/>
                    <a:pt x="74" y="487"/>
                  </a:cubicBezTo>
                  <a:lnTo>
                    <a:pt x="129" y="530"/>
                  </a:lnTo>
                  <a:cubicBezTo>
                    <a:pt x="92" y="573"/>
                    <a:pt x="104" y="641"/>
                    <a:pt x="153" y="665"/>
                  </a:cubicBezTo>
                  <a:cubicBezTo>
                    <a:pt x="239" y="702"/>
                    <a:pt x="319" y="739"/>
                    <a:pt x="399" y="782"/>
                  </a:cubicBezTo>
                  <a:cubicBezTo>
                    <a:pt x="392" y="806"/>
                    <a:pt x="386" y="825"/>
                    <a:pt x="386" y="849"/>
                  </a:cubicBezTo>
                  <a:lnTo>
                    <a:pt x="362" y="910"/>
                  </a:lnTo>
                  <a:cubicBezTo>
                    <a:pt x="362" y="910"/>
                    <a:pt x="362" y="910"/>
                    <a:pt x="362" y="917"/>
                  </a:cubicBezTo>
                  <a:cubicBezTo>
                    <a:pt x="331" y="972"/>
                    <a:pt x="300" y="1027"/>
                    <a:pt x="270" y="1082"/>
                  </a:cubicBezTo>
                  <a:cubicBezTo>
                    <a:pt x="235" y="1151"/>
                    <a:pt x="288" y="1225"/>
                    <a:pt x="355" y="1225"/>
                  </a:cubicBezTo>
                  <a:cubicBezTo>
                    <a:pt x="371" y="1225"/>
                    <a:pt x="388" y="1221"/>
                    <a:pt x="405" y="1211"/>
                  </a:cubicBezTo>
                  <a:cubicBezTo>
                    <a:pt x="422" y="1226"/>
                    <a:pt x="442" y="1232"/>
                    <a:pt x="461" y="1232"/>
                  </a:cubicBezTo>
                  <a:cubicBezTo>
                    <a:pt x="490" y="1232"/>
                    <a:pt x="519" y="1216"/>
                    <a:pt x="534" y="1186"/>
                  </a:cubicBezTo>
                  <a:cubicBezTo>
                    <a:pt x="577" y="1094"/>
                    <a:pt x="613" y="1002"/>
                    <a:pt x="650" y="904"/>
                  </a:cubicBezTo>
                  <a:lnTo>
                    <a:pt x="656" y="910"/>
                  </a:lnTo>
                  <a:cubicBezTo>
                    <a:pt x="761" y="972"/>
                    <a:pt x="865" y="1027"/>
                    <a:pt x="969" y="1076"/>
                  </a:cubicBezTo>
                  <a:cubicBezTo>
                    <a:pt x="982" y="1083"/>
                    <a:pt x="996" y="1086"/>
                    <a:pt x="1010" y="1086"/>
                  </a:cubicBezTo>
                  <a:cubicBezTo>
                    <a:pt x="1048" y="1086"/>
                    <a:pt x="1086" y="1063"/>
                    <a:pt x="1104" y="1027"/>
                  </a:cubicBezTo>
                  <a:lnTo>
                    <a:pt x="1147" y="1039"/>
                  </a:lnTo>
                  <a:cubicBezTo>
                    <a:pt x="1239" y="1033"/>
                    <a:pt x="1276" y="910"/>
                    <a:pt x="1196" y="861"/>
                  </a:cubicBezTo>
                  <a:lnTo>
                    <a:pt x="724" y="690"/>
                  </a:lnTo>
                  <a:cubicBezTo>
                    <a:pt x="767" y="561"/>
                    <a:pt x="803" y="438"/>
                    <a:pt x="834" y="303"/>
                  </a:cubicBezTo>
                  <a:cubicBezTo>
                    <a:pt x="846" y="272"/>
                    <a:pt x="834" y="236"/>
                    <a:pt x="810" y="211"/>
                  </a:cubicBezTo>
                  <a:cubicBezTo>
                    <a:pt x="816" y="180"/>
                    <a:pt x="822" y="156"/>
                    <a:pt x="822" y="125"/>
                  </a:cubicBezTo>
                  <a:cubicBezTo>
                    <a:pt x="834" y="59"/>
                    <a:pt x="776" y="1"/>
                    <a:pt x="721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055800" y="2824550"/>
              <a:ext cx="35625" cy="35400"/>
            </a:xfrm>
            <a:custGeom>
              <a:avLst/>
              <a:gdLst/>
              <a:ahLst/>
              <a:cxnLst/>
              <a:rect l="l" t="t" r="r" b="b"/>
              <a:pathLst>
                <a:path w="1425" h="1416" extrusionOk="0">
                  <a:moveTo>
                    <a:pt x="1014" y="0"/>
                  </a:moveTo>
                  <a:cubicBezTo>
                    <a:pt x="993" y="0"/>
                    <a:pt x="972" y="7"/>
                    <a:pt x="953" y="24"/>
                  </a:cubicBezTo>
                  <a:cubicBezTo>
                    <a:pt x="944" y="22"/>
                    <a:pt x="936" y="21"/>
                    <a:pt x="927" y="21"/>
                  </a:cubicBezTo>
                  <a:cubicBezTo>
                    <a:pt x="886" y="21"/>
                    <a:pt x="846" y="44"/>
                    <a:pt x="836" y="85"/>
                  </a:cubicBezTo>
                  <a:cubicBezTo>
                    <a:pt x="769" y="238"/>
                    <a:pt x="713" y="398"/>
                    <a:pt x="658" y="551"/>
                  </a:cubicBezTo>
                  <a:cubicBezTo>
                    <a:pt x="499" y="490"/>
                    <a:pt x="339" y="410"/>
                    <a:pt x="186" y="324"/>
                  </a:cubicBezTo>
                  <a:cubicBezTo>
                    <a:pt x="170" y="315"/>
                    <a:pt x="154" y="311"/>
                    <a:pt x="139" y="311"/>
                  </a:cubicBezTo>
                  <a:cubicBezTo>
                    <a:pt x="57" y="311"/>
                    <a:pt x="0" y="438"/>
                    <a:pt x="94" y="490"/>
                  </a:cubicBezTo>
                  <a:cubicBezTo>
                    <a:pt x="247" y="576"/>
                    <a:pt x="413" y="656"/>
                    <a:pt x="585" y="723"/>
                  </a:cubicBezTo>
                  <a:cubicBezTo>
                    <a:pt x="493" y="907"/>
                    <a:pt x="413" y="1085"/>
                    <a:pt x="333" y="1269"/>
                  </a:cubicBezTo>
                  <a:cubicBezTo>
                    <a:pt x="287" y="1345"/>
                    <a:pt x="351" y="1415"/>
                    <a:pt x="416" y="1415"/>
                  </a:cubicBezTo>
                  <a:cubicBezTo>
                    <a:pt x="445" y="1415"/>
                    <a:pt x="474" y="1401"/>
                    <a:pt x="493" y="1367"/>
                  </a:cubicBezTo>
                  <a:cubicBezTo>
                    <a:pt x="535" y="1312"/>
                    <a:pt x="572" y="1251"/>
                    <a:pt x="603" y="1195"/>
                  </a:cubicBezTo>
                  <a:cubicBezTo>
                    <a:pt x="640" y="1189"/>
                    <a:pt x="670" y="1165"/>
                    <a:pt x="683" y="1128"/>
                  </a:cubicBezTo>
                  <a:cubicBezTo>
                    <a:pt x="726" y="1030"/>
                    <a:pt x="756" y="925"/>
                    <a:pt x="793" y="821"/>
                  </a:cubicBezTo>
                  <a:cubicBezTo>
                    <a:pt x="799" y="821"/>
                    <a:pt x="799" y="815"/>
                    <a:pt x="805" y="809"/>
                  </a:cubicBezTo>
                  <a:cubicBezTo>
                    <a:pt x="848" y="821"/>
                    <a:pt x="891" y="833"/>
                    <a:pt x="934" y="846"/>
                  </a:cubicBezTo>
                  <a:cubicBezTo>
                    <a:pt x="989" y="864"/>
                    <a:pt x="1192" y="882"/>
                    <a:pt x="1229" y="925"/>
                  </a:cubicBezTo>
                  <a:cubicBezTo>
                    <a:pt x="1248" y="948"/>
                    <a:pt x="1270" y="957"/>
                    <a:pt x="1292" y="957"/>
                  </a:cubicBezTo>
                  <a:cubicBezTo>
                    <a:pt x="1361" y="957"/>
                    <a:pt x="1424" y="865"/>
                    <a:pt x="1364" y="790"/>
                  </a:cubicBezTo>
                  <a:cubicBezTo>
                    <a:pt x="1272" y="686"/>
                    <a:pt x="1008" y="674"/>
                    <a:pt x="879" y="631"/>
                  </a:cubicBezTo>
                  <a:cubicBezTo>
                    <a:pt x="904" y="563"/>
                    <a:pt x="922" y="496"/>
                    <a:pt x="946" y="422"/>
                  </a:cubicBezTo>
                  <a:cubicBezTo>
                    <a:pt x="996" y="330"/>
                    <a:pt x="1045" y="232"/>
                    <a:pt x="1100" y="140"/>
                  </a:cubicBezTo>
                  <a:cubicBezTo>
                    <a:pt x="1137" y="70"/>
                    <a:pt x="1079" y="0"/>
                    <a:pt x="101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889625" y="2834975"/>
              <a:ext cx="32950" cy="32975"/>
            </a:xfrm>
            <a:custGeom>
              <a:avLst/>
              <a:gdLst/>
              <a:ahLst/>
              <a:cxnLst/>
              <a:rect l="l" t="t" r="r" b="b"/>
              <a:pathLst>
                <a:path w="1318" h="1319" extrusionOk="0">
                  <a:moveTo>
                    <a:pt x="677" y="0"/>
                  </a:moveTo>
                  <a:cubicBezTo>
                    <a:pt x="639" y="0"/>
                    <a:pt x="604" y="20"/>
                    <a:pt x="594" y="67"/>
                  </a:cubicBezTo>
                  <a:cubicBezTo>
                    <a:pt x="564" y="220"/>
                    <a:pt x="545" y="373"/>
                    <a:pt x="545" y="533"/>
                  </a:cubicBezTo>
                  <a:cubicBezTo>
                    <a:pt x="466" y="484"/>
                    <a:pt x="392" y="429"/>
                    <a:pt x="324" y="367"/>
                  </a:cubicBezTo>
                  <a:cubicBezTo>
                    <a:pt x="306" y="351"/>
                    <a:pt x="283" y="344"/>
                    <a:pt x="260" y="344"/>
                  </a:cubicBezTo>
                  <a:cubicBezTo>
                    <a:pt x="223" y="344"/>
                    <a:pt x="186" y="364"/>
                    <a:pt x="171" y="398"/>
                  </a:cubicBezTo>
                  <a:lnTo>
                    <a:pt x="153" y="392"/>
                  </a:lnTo>
                  <a:cubicBezTo>
                    <a:pt x="143" y="389"/>
                    <a:pt x="134" y="387"/>
                    <a:pt x="125" y="387"/>
                  </a:cubicBezTo>
                  <a:cubicBezTo>
                    <a:pt x="48" y="387"/>
                    <a:pt x="0" y="496"/>
                    <a:pt x="61" y="551"/>
                  </a:cubicBezTo>
                  <a:cubicBezTo>
                    <a:pt x="196" y="674"/>
                    <a:pt x="349" y="778"/>
                    <a:pt x="515" y="852"/>
                  </a:cubicBezTo>
                  <a:cubicBezTo>
                    <a:pt x="502" y="975"/>
                    <a:pt x="502" y="1103"/>
                    <a:pt x="515" y="1226"/>
                  </a:cubicBezTo>
                  <a:cubicBezTo>
                    <a:pt x="521" y="1287"/>
                    <a:pt x="571" y="1318"/>
                    <a:pt x="619" y="1318"/>
                  </a:cubicBezTo>
                  <a:cubicBezTo>
                    <a:pt x="666" y="1318"/>
                    <a:pt x="711" y="1287"/>
                    <a:pt x="705" y="1226"/>
                  </a:cubicBezTo>
                  <a:cubicBezTo>
                    <a:pt x="705" y="1226"/>
                    <a:pt x="705" y="1226"/>
                    <a:pt x="705" y="1220"/>
                  </a:cubicBezTo>
                  <a:cubicBezTo>
                    <a:pt x="708" y="1220"/>
                    <a:pt x="711" y="1221"/>
                    <a:pt x="714" y="1221"/>
                  </a:cubicBezTo>
                  <a:cubicBezTo>
                    <a:pt x="759" y="1221"/>
                    <a:pt x="796" y="1180"/>
                    <a:pt x="791" y="1134"/>
                  </a:cubicBezTo>
                  <a:cubicBezTo>
                    <a:pt x="785" y="1067"/>
                    <a:pt x="785" y="999"/>
                    <a:pt x="778" y="938"/>
                  </a:cubicBezTo>
                  <a:lnTo>
                    <a:pt x="778" y="938"/>
                  </a:lnTo>
                  <a:cubicBezTo>
                    <a:pt x="891" y="963"/>
                    <a:pt x="1008" y="976"/>
                    <a:pt x="1125" y="976"/>
                  </a:cubicBezTo>
                  <a:cubicBezTo>
                    <a:pt x="1148" y="976"/>
                    <a:pt x="1172" y="976"/>
                    <a:pt x="1196" y="975"/>
                  </a:cubicBezTo>
                  <a:cubicBezTo>
                    <a:pt x="1310" y="969"/>
                    <a:pt x="1318" y="784"/>
                    <a:pt x="1201" y="784"/>
                  </a:cubicBezTo>
                  <a:cubicBezTo>
                    <a:pt x="1199" y="784"/>
                    <a:pt x="1197" y="784"/>
                    <a:pt x="1196" y="784"/>
                  </a:cubicBezTo>
                  <a:cubicBezTo>
                    <a:pt x="1183" y="772"/>
                    <a:pt x="1171" y="766"/>
                    <a:pt x="1153" y="760"/>
                  </a:cubicBezTo>
                  <a:lnTo>
                    <a:pt x="778" y="619"/>
                  </a:lnTo>
                  <a:lnTo>
                    <a:pt x="778" y="435"/>
                  </a:lnTo>
                  <a:cubicBezTo>
                    <a:pt x="778" y="404"/>
                    <a:pt x="766" y="380"/>
                    <a:pt x="742" y="361"/>
                  </a:cubicBezTo>
                  <a:cubicBezTo>
                    <a:pt x="748" y="281"/>
                    <a:pt x="760" y="196"/>
                    <a:pt x="778" y="116"/>
                  </a:cubicBezTo>
                  <a:cubicBezTo>
                    <a:pt x="793" y="46"/>
                    <a:pt x="733" y="0"/>
                    <a:pt x="67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3"/>
          <p:cNvSpPr/>
          <p:nvPr/>
        </p:nvSpPr>
        <p:spPr>
          <a:xfrm rot="1016195">
            <a:off x="6932794" y="-364347"/>
            <a:ext cx="2982402" cy="1669371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"/>
          <p:cNvSpPr/>
          <p:nvPr/>
        </p:nvSpPr>
        <p:spPr>
          <a:xfrm rot="2700000">
            <a:off x="3062850" y="4500116"/>
            <a:ext cx="2039997" cy="1426851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3"/>
          <p:cNvGrpSpPr/>
          <p:nvPr/>
        </p:nvGrpSpPr>
        <p:grpSpPr>
          <a:xfrm rot="-4342040">
            <a:off x="3294015" y="-1350888"/>
            <a:ext cx="1958490" cy="1783657"/>
            <a:chOff x="5872225" y="2998275"/>
            <a:chExt cx="378350" cy="344575"/>
          </a:xfrm>
        </p:grpSpPr>
        <p:sp>
          <p:nvSpPr>
            <p:cNvPr id="134" name="Google Shape;134;p3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3"/>
          <p:cNvGrpSpPr/>
          <p:nvPr/>
        </p:nvGrpSpPr>
        <p:grpSpPr>
          <a:xfrm rot="10166185">
            <a:off x="3777753" y="4974055"/>
            <a:ext cx="610177" cy="605857"/>
            <a:chOff x="4967275" y="3477225"/>
            <a:chExt cx="328425" cy="326100"/>
          </a:xfrm>
        </p:grpSpPr>
        <p:sp>
          <p:nvSpPr>
            <p:cNvPr id="146" name="Google Shape;146;p3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3"/>
          <p:cNvSpPr/>
          <p:nvPr/>
        </p:nvSpPr>
        <p:spPr>
          <a:xfrm>
            <a:off x="7733175" y="-241575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2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8" name="Google Shape;168;p4"/>
          <p:cNvSpPr/>
          <p:nvPr/>
        </p:nvSpPr>
        <p:spPr>
          <a:xfrm>
            <a:off x="-289225" y="3106925"/>
            <a:ext cx="1466213" cy="1056758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7556900" y="-364325"/>
            <a:ext cx="1797909" cy="1669403"/>
          </a:xfrm>
          <a:custGeom>
            <a:avLst/>
            <a:gdLst/>
            <a:ahLst/>
            <a:cxnLst/>
            <a:rect l="l" t="t" r="r" b="b"/>
            <a:pathLst>
              <a:path w="12354" h="11471" extrusionOk="0">
                <a:moveTo>
                  <a:pt x="5588" y="1"/>
                </a:moveTo>
                <a:cubicBezTo>
                  <a:pt x="4520" y="1"/>
                  <a:pt x="3460" y="249"/>
                  <a:pt x="2509" y="796"/>
                </a:cubicBezTo>
                <a:cubicBezTo>
                  <a:pt x="1123" y="1594"/>
                  <a:pt x="1" y="3262"/>
                  <a:pt x="583" y="4747"/>
                </a:cubicBezTo>
                <a:cubicBezTo>
                  <a:pt x="1141" y="6164"/>
                  <a:pt x="2865" y="6636"/>
                  <a:pt x="4092" y="7531"/>
                </a:cubicBezTo>
                <a:cubicBezTo>
                  <a:pt x="5356" y="8452"/>
                  <a:pt x="6153" y="9893"/>
                  <a:pt x="7411" y="10819"/>
                </a:cubicBezTo>
                <a:cubicBezTo>
                  <a:pt x="7803" y="11108"/>
                  <a:pt x="8251" y="11353"/>
                  <a:pt x="8730" y="11427"/>
                </a:cubicBezTo>
                <a:cubicBezTo>
                  <a:pt x="8915" y="11456"/>
                  <a:pt x="9092" y="11470"/>
                  <a:pt x="9259" y="11470"/>
                </a:cubicBezTo>
                <a:cubicBezTo>
                  <a:pt x="12353" y="11470"/>
                  <a:pt x="12328" y="6614"/>
                  <a:pt x="11950" y="4501"/>
                </a:cubicBezTo>
                <a:cubicBezTo>
                  <a:pt x="11533" y="2238"/>
                  <a:pt x="10128" y="1127"/>
                  <a:pt x="7993" y="410"/>
                </a:cubicBezTo>
                <a:cubicBezTo>
                  <a:pt x="7217" y="145"/>
                  <a:pt x="6400" y="1"/>
                  <a:pt x="55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4"/>
          <p:cNvGrpSpPr/>
          <p:nvPr/>
        </p:nvGrpSpPr>
        <p:grpSpPr>
          <a:xfrm>
            <a:off x="8123168" y="131504"/>
            <a:ext cx="935444" cy="800551"/>
            <a:chOff x="1889625" y="2786025"/>
            <a:chExt cx="201800" cy="172700"/>
          </a:xfrm>
        </p:grpSpPr>
        <p:sp>
          <p:nvSpPr>
            <p:cNvPr id="171" name="Google Shape;171;p4"/>
            <p:cNvSpPr/>
            <p:nvPr/>
          </p:nvSpPr>
          <p:spPr>
            <a:xfrm>
              <a:off x="1914175" y="2794575"/>
              <a:ext cx="39200" cy="37250"/>
            </a:xfrm>
            <a:custGeom>
              <a:avLst/>
              <a:gdLst/>
              <a:ahLst/>
              <a:cxnLst/>
              <a:rect l="l" t="t" r="r" b="b"/>
              <a:pathLst>
                <a:path w="1568" h="1490" extrusionOk="0">
                  <a:moveTo>
                    <a:pt x="1035" y="1"/>
                  </a:moveTo>
                  <a:cubicBezTo>
                    <a:pt x="1011" y="1"/>
                    <a:pt x="985" y="12"/>
                    <a:pt x="968" y="33"/>
                  </a:cubicBezTo>
                  <a:cubicBezTo>
                    <a:pt x="858" y="149"/>
                    <a:pt x="759" y="278"/>
                    <a:pt x="680" y="419"/>
                  </a:cubicBezTo>
                  <a:cubicBezTo>
                    <a:pt x="643" y="388"/>
                    <a:pt x="600" y="358"/>
                    <a:pt x="569" y="327"/>
                  </a:cubicBezTo>
                  <a:cubicBezTo>
                    <a:pt x="532" y="296"/>
                    <a:pt x="496" y="253"/>
                    <a:pt x="465" y="204"/>
                  </a:cubicBezTo>
                  <a:cubicBezTo>
                    <a:pt x="448" y="183"/>
                    <a:pt x="426" y="174"/>
                    <a:pt x="403" y="174"/>
                  </a:cubicBezTo>
                  <a:cubicBezTo>
                    <a:pt x="393" y="174"/>
                    <a:pt x="383" y="176"/>
                    <a:pt x="373" y="180"/>
                  </a:cubicBezTo>
                  <a:cubicBezTo>
                    <a:pt x="312" y="137"/>
                    <a:pt x="244" y="94"/>
                    <a:pt x="183" y="51"/>
                  </a:cubicBezTo>
                  <a:cubicBezTo>
                    <a:pt x="167" y="40"/>
                    <a:pt x="150" y="35"/>
                    <a:pt x="134" y="35"/>
                  </a:cubicBezTo>
                  <a:cubicBezTo>
                    <a:pt x="60" y="35"/>
                    <a:pt x="1" y="138"/>
                    <a:pt x="66" y="198"/>
                  </a:cubicBezTo>
                  <a:lnTo>
                    <a:pt x="220" y="345"/>
                  </a:lnTo>
                  <a:cubicBezTo>
                    <a:pt x="324" y="456"/>
                    <a:pt x="434" y="560"/>
                    <a:pt x="545" y="664"/>
                  </a:cubicBezTo>
                  <a:cubicBezTo>
                    <a:pt x="508" y="756"/>
                    <a:pt x="477" y="848"/>
                    <a:pt x="447" y="947"/>
                  </a:cubicBezTo>
                  <a:cubicBezTo>
                    <a:pt x="440" y="965"/>
                    <a:pt x="440" y="983"/>
                    <a:pt x="447" y="1002"/>
                  </a:cubicBezTo>
                  <a:cubicBezTo>
                    <a:pt x="434" y="1039"/>
                    <a:pt x="416" y="1082"/>
                    <a:pt x="404" y="1125"/>
                  </a:cubicBezTo>
                  <a:cubicBezTo>
                    <a:pt x="391" y="1143"/>
                    <a:pt x="398" y="1174"/>
                    <a:pt x="404" y="1192"/>
                  </a:cubicBezTo>
                  <a:lnTo>
                    <a:pt x="330" y="1345"/>
                  </a:lnTo>
                  <a:cubicBezTo>
                    <a:pt x="292" y="1422"/>
                    <a:pt x="356" y="1489"/>
                    <a:pt x="420" y="1489"/>
                  </a:cubicBezTo>
                  <a:cubicBezTo>
                    <a:pt x="448" y="1489"/>
                    <a:pt x="477" y="1476"/>
                    <a:pt x="496" y="1444"/>
                  </a:cubicBezTo>
                  <a:cubicBezTo>
                    <a:pt x="563" y="1315"/>
                    <a:pt x="631" y="1180"/>
                    <a:pt x="698" y="1051"/>
                  </a:cubicBezTo>
                  <a:cubicBezTo>
                    <a:pt x="735" y="1045"/>
                    <a:pt x="766" y="1020"/>
                    <a:pt x="778" y="990"/>
                  </a:cubicBezTo>
                  <a:cubicBezTo>
                    <a:pt x="784" y="971"/>
                    <a:pt x="790" y="953"/>
                    <a:pt x="796" y="941"/>
                  </a:cubicBezTo>
                  <a:cubicBezTo>
                    <a:pt x="974" y="1125"/>
                    <a:pt x="1177" y="1296"/>
                    <a:pt x="1391" y="1444"/>
                  </a:cubicBezTo>
                  <a:cubicBezTo>
                    <a:pt x="1406" y="1454"/>
                    <a:pt x="1422" y="1459"/>
                    <a:pt x="1437" y="1459"/>
                  </a:cubicBezTo>
                  <a:cubicBezTo>
                    <a:pt x="1508" y="1459"/>
                    <a:pt x="1567" y="1357"/>
                    <a:pt x="1502" y="1296"/>
                  </a:cubicBezTo>
                  <a:lnTo>
                    <a:pt x="1391" y="1180"/>
                  </a:lnTo>
                  <a:cubicBezTo>
                    <a:pt x="1404" y="1149"/>
                    <a:pt x="1391" y="1118"/>
                    <a:pt x="1367" y="1094"/>
                  </a:cubicBezTo>
                  <a:lnTo>
                    <a:pt x="1361" y="1088"/>
                  </a:lnTo>
                  <a:cubicBezTo>
                    <a:pt x="1361" y="1063"/>
                    <a:pt x="1348" y="1039"/>
                    <a:pt x="1330" y="1026"/>
                  </a:cubicBezTo>
                  <a:cubicBezTo>
                    <a:pt x="1226" y="904"/>
                    <a:pt x="1109" y="793"/>
                    <a:pt x="999" y="683"/>
                  </a:cubicBezTo>
                  <a:cubicBezTo>
                    <a:pt x="1078" y="548"/>
                    <a:pt x="1140" y="401"/>
                    <a:pt x="1170" y="241"/>
                  </a:cubicBezTo>
                  <a:cubicBezTo>
                    <a:pt x="1177" y="217"/>
                    <a:pt x="1170" y="186"/>
                    <a:pt x="1152" y="168"/>
                  </a:cubicBezTo>
                  <a:cubicBezTo>
                    <a:pt x="1177" y="106"/>
                    <a:pt x="1146" y="39"/>
                    <a:pt x="1085" y="20"/>
                  </a:cubicBezTo>
                  <a:cubicBezTo>
                    <a:pt x="1071" y="7"/>
                    <a:pt x="1053" y="1"/>
                    <a:pt x="1035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1971000" y="2802050"/>
              <a:ext cx="40700" cy="34800"/>
            </a:xfrm>
            <a:custGeom>
              <a:avLst/>
              <a:gdLst/>
              <a:ahLst/>
              <a:cxnLst/>
              <a:rect l="l" t="t" r="r" b="b"/>
              <a:pathLst>
                <a:path w="1628" h="1392" extrusionOk="0">
                  <a:moveTo>
                    <a:pt x="1136" y="0"/>
                  </a:moveTo>
                  <a:cubicBezTo>
                    <a:pt x="1115" y="0"/>
                    <a:pt x="1094" y="7"/>
                    <a:pt x="1075" y="22"/>
                  </a:cubicBezTo>
                  <a:lnTo>
                    <a:pt x="1063" y="34"/>
                  </a:lnTo>
                  <a:cubicBezTo>
                    <a:pt x="1044" y="19"/>
                    <a:pt x="1022" y="13"/>
                    <a:pt x="1000" y="13"/>
                  </a:cubicBezTo>
                  <a:cubicBezTo>
                    <a:pt x="959" y="13"/>
                    <a:pt x="919" y="37"/>
                    <a:pt x="903" y="77"/>
                  </a:cubicBezTo>
                  <a:lnTo>
                    <a:pt x="897" y="96"/>
                  </a:lnTo>
                  <a:cubicBezTo>
                    <a:pt x="892" y="95"/>
                    <a:pt x="888" y="94"/>
                    <a:pt x="883" y="94"/>
                  </a:cubicBezTo>
                  <a:cubicBezTo>
                    <a:pt x="851" y="94"/>
                    <a:pt x="821" y="112"/>
                    <a:pt x="805" y="139"/>
                  </a:cubicBezTo>
                  <a:cubicBezTo>
                    <a:pt x="750" y="224"/>
                    <a:pt x="707" y="304"/>
                    <a:pt x="664" y="390"/>
                  </a:cubicBezTo>
                  <a:lnTo>
                    <a:pt x="302" y="132"/>
                  </a:lnTo>
                  <a:cubicBezTo>
                    <a:pt x="287" y="123"/>
                    <a:pt x="271" y="118"/>
                    <a:pt x="254" y="118"/>
                  </a:cubicBezTo>
                  <a:cubicBezTo>
                    <a:pt x="230" y="118"/>
                    <a:pt x="206" y="129"/>
                    <a:pt x="192" y="151"/>
                  </a:cubicBezTo>
                  <a:lnTo>
                    <a:pt x="173" y="139"/>
                  </a:lnTo>
                  <a:cubicBezTo>
                    <a:pt x="156" y="126"/>
                    <a:pt x="139" y="120"/>
                    <a:pt x="123" y="120"/>
                  </a:cubicBezTo>
                  <a:cubicBezTo>
                    <a:pt x="49" y="120"/>
                    <a:pt x="0" y="243"/>
                    <a:pt x="81" y="304"/>
                  </a:cubicBezTo>
                  <a:cubicBezTo>
                    <a:pt x="124" y="335"/>
                    <a:pt x="167" y="365"/>
                    <a:pt x="210" y="390"/>
                  </a:cubicBezTo>
                  <a:cubicBezTo>
                    <a:pt x="241" y="415"/>
                    <a:pt x="272" y="433"/>
                    <a:pt x="302" y="457"/>
                  </a:cubicBezTo>
                  <a:cubicBezTo>
                    <a:pt x="308" y="464"/>
                    <a:pt x="314" y="476"/>
                    <a:pt x="327" y="482"/>
                  </a:cubicBezTo>
                  <a:cubicBezTo>
                    <a:pt x="388" y="525"/>
                    <a:pt x="456" y="568"/>
                    <a:pt x="523" y="605"/>
                  </a:cubicBezTo>
                  <a:lnTo>
                    <a:pt x="560" y="629"/>
                  </a:lnTo>
                  <a:cubicBezTo>
                    <a:pt x="474" y="838"/>
                    <a:pt x="406" y="1053"/>
                    <a:pt x="357" y="1273"/>
                  </a:cubicBezTo>
                  <a:cubicBezTo>
                    <a:pt x="346" y="1344"/>
                    <a:pt x="407" y="1392"/>
                    <a:pt x="462" y="1392"/>
                  </a:cubicBezTo>
                  <a:cubicBezTo>
                    <a:pt x="498" y="1392"/>
                    <a:pt x="532" y="1371"/>
                    <a:pt x="541" y="1322"/>
                  </a:cubicBezTo>
                  <a:cubicBezTo>
                    <a:pt x="548" y="1298"/>
                    <a:pt x="554" y="1267"/>
                    <a:pt x="560" y="1243"/>
                  </a:cubicBezTo>
                  <a:cubicBezTo>
                    <a:pt x="581" y="1267"/>
                    <a:pt x="612" y="1282"/>
                    <a:pt x="642" y="1282"/>
                  </a:cubicBezTo>
                  <a:cubicBezTo>
                    <a:pt x="666" y="1282"/>
                    <a:pt x="689" y="1273"/>
                    <a:pt x="707" y="1255"/>
                  </a:cubicBezTo>
                  <a:lnTo>
                    <a:pt x="732" y="1230"/>
                  </a:lnTo>
                  <a:cubicBezTo>
                    <a:pt x="830" y="1132"/>
                    <a:pt x="909" y="1016"/>
                    <a:pt x="965" y="881"/>
                  </a:cubicBezTo>
                  <a:lnTo>
                    <a:pt x="1449" y="1187"/>
                  </a:lnTo>
                  <a:cubicBezTo>
                    <a:pt x="1469" y="1201"/>
                    <a:pt x="1488" y="1206"/>
                    <a:pt x="1506" y="1206"/>
                  </a:cubicBezTo>
                  <a:cubicBezTo>
                    <a:pt x="1585" y="1206"/>
                    <a:pt x="1628" y="1088"/>
                    <a:pt x="1547" y="1028"/>
                  </a:cubicBezTo>
                  <a:lnTo>
                    <a:pt x="1228" y="801"/>
                  </a:lnTo>
                  <a:cubicBezTo>
                    <a:pt x="1247" y="752"/>
                    <a:pt x="1222" y="691"/>
                    <a:pt x="1167" y="672"/>
                  </a:cubicBezTo>
                  <a:cubicBezTo>
                    <a:pt x="1124" y="660"/>
                    <a:pt x="1075" y="642"/>
                    <a:pt x="1032" y="623"/>
                  </a:cubicBezTo>
                  <a:cubicBezTo>
                    <a:pt x="1038" y="568"/>
                    <a:pt x="1038" y="519"/>
                    <a:pt x="1038" y="470"/>
                  </a:cubicBezTo>
                  <a:cubicBezTo>
                    <a:pt x="1051" y="408"/>
                    <a:pt x="1057" y="353"/>
                    <a:pt x="1069" y="292"/>
                  </a:cubicBezTo>
                  <a:cubicBezTo>
                    <a:pt x="1112" y="243"/>
                    <a:pt x="1155" y="200"/>
                    <a:pt x="1204" y="157"/>
                  </a:cubicBezTo>
                  <a:cubicBezTo>
                    <a:pt x="1282" y="94"/>
                    <a:pt x="1213" y="0"/>
                    <a:pt x="1136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1944300" y="2842925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1132" y="0"/>
                  </a:moveTo>
                  <a:cubicBezTo>
                    <a:pt x="1111" y="0"/>
                    <a:pt x="1089" y="8"/>
                    <a:pt x="1070" y="25"/>
                  </a:cubicBezTo>
                  <a:lnTo>
                    <a:pt x="1063" y="31"/>
                  </a:lnTo>
                  <a:cubicBezTo>
                    <a:pt x="1042" y="18"/>
                    <a:pt x="1019" y="12"/>
                    <a:pt x="998" y="12"/>
                  </a:cubicBezTo>
                  <a:cubicBezTo>
                    <a:pt x="956" y="12"/>
                    <a:pt x="918" y="34"/>
                    <a:pt x="898" y="74"/>
                  </a:cubicBezTo>
                  <a:lnTo>
                    <a:pt x="892" y="98"/>
                  </a:lnTo>
                  <a:cubicBezTo>
                    <a:pt x="884" y="96"/>
                    <a:pt x="876" y="95"/>
                    <a:pt x="869" y="95"/>
                  </a:cubicBezTo>
                  <a:cubicBezTo>
                    <a:pt x="840" y="95"/>
                    <a:pt x="814" y="112"/>
                    <a:pt x="800" y="141"/>
                  </a:cubicBezTo>
                  <a:cubicBezTo>
                    <a:pt x="751" y="221"/>
                    <a:pt x="702" y="307"/>
                    <a:pt x="665" y="393"/>
                  </a:cubicBezTo>
                  <a:lnTo>
                    <a:pt x="303" y="141"/>
                  </a:lnTo>
                  <a:cubicBezTo>
                    <a:pt x="287" y="131"/>
                    <a:pt x="270" y="126"/>
                    <a:pt x="253" y="126"/>
                  </a:cubicBezTo>
                  <a:cubicBezTo>
                    <a:pt x="229" y="126"/>
                    <a:pt x="207" y="136"/>
                    <a:pt x="192" y="154"/>
                  </a:cubicBezTo>
                  <a:lnTo>
                    <a:pt x="174" y="147"/>
                  </a:lnTo>
                  <a:cubicBezTo>
                    <a:pt x="157" y="135"/>
                    <a:pt x="140" y="129"/>
                    <a:pt x="124" y="129"/>
                  </a:cubicBezTo>
                  <a:cubicBezTo>
                    <a:pt x="49" y="129"/>
                    <a:pt x="0" y="251"/>
                    <a:pt x="76" y="307"/>
                  </a:cubicBezTo>
                  <a:cubicBezTo>
                    <a:pt x="119" y="338"/>
                    <a:pt x="162" y="368"/>
                    <a:pt x="211" y="399"/>
                  </a:cubicBezTo>
                  <a:cubicBezTo>
                    <a:pt x="241" y="417"/>
                    <a:pt x="272" y="442"/>
                    <a:pt x="303" y="460"/>
                  </a:cubicBezTo>
                  <a:cubicBezTo>
                    <a:pt x="309" y="473"/>
                    <a:pt x="315" y="479"/>
                    <a:pt x="327" y="491"/>
                  </a:cubicBezTo>
                  <a:cubicBezTo>
                    <a:pt x="389" y="534"/>
                    <a:pt x="456" y="571"/>
                    <a:pt x="518" y="608"/>
                  </a:cubicBezTo>
                  <a:lnTo>
                    <a:pt x="554" y="632"/>
                  </a:lnTo>
                  <a:cubicBezTo>
                    <a:pt x="468" y="841"/>
                    <a:pt x="407" y="1055"/>
                    <a:pt x="358" y="1282"/>
                  </a:cubicBezTo>
                  <a:cubicBezTo>
                    <a:pt x="343" y="1352"/>
                    <a:pt x="404" y="1398"/>
                    <a:pt x="460" y="1398"/>
                  </a:cubicBezTo>
                  <a:cubicBezTo>
                    <a:pt x="497" y="1398"/>
                    <a:pt x="532" y="1378"/>
                    <a:pt x="542" y="1331"/>
                  </a:cubicBezTo>
                  <a:cubicBezTo>
                    <a:pt x="548" y="1301"/>
                    <a:pt x="554" y="1276"/>
                    <a:pt x="560" y="1245"/>
                  </a:cubicBezTo>
                  <a:cubicBezTo>
                    <a:pt x="578" y="1274"/>
                    <a:pt x="608" y="1288"/>
                    <a:pt x="638" y="1288"/>
                  </a:cubicBezTo>
                  <a:cubicBezTo>
                    <a:pt x="660" y="1288"/>
                    <a:pt x="683" y="1280"/>
                    <a:pt x="702" y="1264"/>
                  </a:cubicBezTo>
                  <a:lnTo>
                    <a:pt x="732" y="1233"/>
                  </a:lnTo>
                  <a:cubicBezTo>
                    <a:pt x="830" y="1135"/>
                    <a:pt x="910" y="1019"/>
                    <a:pt x="959" y="890"/>
                  </a:cubicBezTo>
                  <a:lnTo>
                    <a:pt x="1450" y="1196"/>
                  </a:lnTo>
                  <a:cubicBezTo>
                    <a:pt x="1467" y="1208"/>
                    <a:pt x="1485" y="1213"/>
                    <a:pt x="1501" y="1213"/>
                  </a:cubicBezTo>
                  <a:cubicBezTo>
                    <a:pt x="1580" y="1213"/>
                    <a:pt x="1630" y="1092"/>
                    <a:pt x="1548" y="1031"/>
                  </a:cubicBezTo>
                  <a:lnTo>
                    <a:pt x="1229" y="804"/>
                  </a:lnTo>
                  <a:cubicBezTo>
                    <a:pt x="1247" y="749"/>
                    <a:pt x="1217" y="693"/>
                    <a:pt x="1168" y="675"/>
                  </a:cubicBezTo>
                  <a:cubicBezTo>
                    <a:pt x="1119" y="657"/>
                    <a:pt x="1076" y="638"/>
                    <a:pt x="1027" y="620"/>
                  </a:cubicBezTo>
                  <a:cubicBezTo>
                    <a:pt x="1033" y="571"/>
                    <a:pt x="1033" y="516"/>
                    <a:pt x="1033" y="466"/>
                  </a:cubicBezTo>
                  <a:cubicBezTo>
                    <a:pt x="1045" y="411"/>
                    <a:pt x="1057" y="350"/>
                    <a:pt x="1063" y="289"/>
                  </a:cubicBezTo>
                  <a:cubicBezTo>
                    <a:pt x="1106" y="246"/>
                    <a:pt x="1155" y="197"/>
                    <a:pt x="1205" y="160"/>
                  </a:cubicBezTo>
                  <a:cubicBezTo>
                    <a:pt x="1277" y="97"/>
                    <a:pt x="1209" y="0"/>
                    <a:pt x="1132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968725" y="2875425"/>
              <a:ext cx="33200" cy="34675"/>
            </a:xfrm>
            <a:custGeom>
              <a:avLst/>
              <a:gdLst/>
              <a:ahLst/>
              <a:cxnLst/>
              <a:rect l="l" t="t" r="r" b="b"/>
              <a:pathLst>
                <a:path w="1328" h="1387" extrusionOk="0">
                  <a:moveTo>
                    <a:pt x="767" y="0"/>
                  </a:moveTo>
                  <a:cubicBezTo>
                    <a:pt x="763" y="0"/>
                    <a:pt x="759" y="0"/>
                    <a:pt x="755" y="1"/>
                  </a:cubicBezTo>
                  <a:cubicBezTo>
                    <a:pt x="602" y="44"/>
                    <a:pt x="577" y="222"/>
                    <a:pt x="547" y="369"/>
                  </a:cubicBezTo>
                  <a:cubicBezTo>
                    <a:pt x="540" y="418"/>
                    <a:pt x="528" y="467"/>
                    <a:pt x="522" y="516"/>
                  </a:cubicBezTo>
                  <a:lnTo>
                    <a:pt x="418" y="479"/>
                  </a:lnTo>
                  <a:lnTo>
                    <a:pt x="246" y="399"/>
                  </a:lnTo>
                  <a:cubicBezTo>
                    <a:pt x="275" y="325"/>
                    <a:pt x="223" y="251"/>
                    <a:pt x="152" y="251"/>
                  </a:cubicBezTo>
                  <a:cubicBezTo>
                    <a:pt x="146" y="251"/>
                    <a:pt x="141" y="251"/>
                    <a:pt x="136" y="252"/>
                  </a:cubicBezTo>
                  <a:cubicBezTo>
                    <a:pt x="7" y="283"/>
                    <a:pt x="1" y="375"/>
                    <a:pt x="44" y="461"/>
                  </a:cubicBezTo>
                  <a:cubicBezTo>
                    <a:pt x="37" y="491"/>
                    <a:pt x="62" y="522"/>
                    <a:pt x="93" y="534"/>
                  </a:cubicBezTo>
                  <a:cubicBezTo>
                    <a:pt x="105" y="547"/>
                    <a:pt x="117" y="559"/>
                    <a:pt x="129" y="571"/>
                  </a:cubicBezTo>
                  <a:cubicBezTo>
                    <a:pt x="221" y="639"/>
                    <a:pt x="320" y="700"/>
                    <a:pt x="430" y="755"/>
                  </a:cubicBezTo>
                  <a:cubicBezTo>
                    <a:pt x="448" y="767"/>
                    <a:pt x="467" y="780"/>
                    <a:pt x="485" y="792"/>
                  </a:cubicBezTo>
                  <a:cubicBezTo>
                    <a:pt x="473" y="841"/>
                    <a:pt x="461" y="896"/>
                    <a:pt x="455" y="945"/>
                  </a:cubicBezTo>
                  <a:cubicBezTo>
                    <a:pt x="448" y="976"/>
                    <a:pt x="455" y="1001"/>
                    <a:pt x="473" y="1025"/>
                  </a:cubicBezTo>
                  <a:lnTo>
                    <a:pt x="473" y="1178"/>
                  </a:lnTo>
                  <a:lnTo>
                    <a:pt x="442" y="1240"/>
                  </a:lnTo>
                  <a:cubicBezTo>
                    <a:pt x="413" y="1316"/>
                    <a:pt x="474" y="1386"/>
                    <a:pt x="534" y="1386"/>
                  </a:cubicBezTo>
                  <a:cubicBezTo>
                    <a:pt x="562" y="1386"/>
                    <a:pt x="589" y="1372"/>
                    <a:pt x="608" y="1338"/>
                  </a:cubicBezTo>
                  <a:cubicBezTo>
                    <a:pt x="663" y="1234"/>
                    <a:pt x="718" y="1129"/>
                    <a:pt x="761" y="1019"/>
                  </a:cubicBezTo>
                  <a:cubicBezTo>
                    <a:pt x="773" y="994"/>
                    <a:pt x="780" y="964"/>
                    <a:pt x="792" y="945"/>
                  </a:cubicBezTo>
                  <a:cubicBezTo>
                    <a:pt x="841" y="958"/>
                    <a:pt x="890" y="976"/>
                    <a:pt x="945" y="988"/>
                  </a:cubicBezTo>
                  <a:cubicBezTo>
                    <a:pt x="951" y="990"/>
                    <a:pt x="958" y="991"/>
                    <a:pt x="965" y="991"/>
                  </a:cubicBezTo>
                  <a:cubicBezTo>
                    <a:pt x="984" y="991"/>
                    <a:pt x="1005" y="984"/>
                    <a:pt x="1019" y="970"/>
                  </a:cubicBezTo>
                  <a:lnTo>
                    <a:pt x="1142" y="1025"/>
                  </a:lnTo>
                  <a:cubicBezTo>
                    <a:pt x="1158" y="1034"/>
                    <a:pt x="1174" y="1038"/>
                    <a:pt x="1189" y="1038"/>
                  </a:cubicBezTo>
                  <a:cubicBezTo>
                    <a:pt x="1275" y="1038"/>
                    <a:pt x="1328" y="906"/>
                    <a:pt x="1234" y="853"/>
                  </a:cubicBezTo>
                  <a:cubicBezTo>
                    <a:pt x="1111" y="780"/>
                    <a:pt x="988" y="718"/>
                    <a:pt x="866" y="657"/>
                  </a:cubicBezTo>
                  <a:lnTo>
                    <a:pt x="866" y="645"/>
                  </a:lnTo>
                  <a:cubicBezTo>
                    <a:pt x="902" y="479"/>
                    <a:pt x="921" y="301"/>
                    <a:pt x="921" y="130"/>
                  </a:cubicBezTo>
                  <a:cubicBezTo>
                    <a:pt x="909" y="54"/>
                    <a:pt x="842" y="0"/>
                    <a:pt x="76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2008150" y="2923900"/>
              <a:ext cx="33025" cy="34825"/>
            </a:xfrm>
            <a:custGeom>
              <a:avLst/>
              <a:gdLst/>
              <a:ahLst/>
              <a:cxnLst/>
              <a:rect l="l" t="t" r="r" b="b"/>
              <a:pathLst>
                <a:path w="1321" h="1393" extrusionOk="0">
                  <a:moveTo>
                    <a:pt x="794" y="0"/>
                  </a:moveTo>
                  <a:cubicBezTo>
                    <a:pt x="779" y="0"/>
                    <a:pt x="763" y="4"/>
                    <a:pt x="748" y="12"/>
                  </a:cubicBezTo>
                  <a:cubicBezTo>
                    <a:pt x="595" y="55"/>
                    <a:pt x="577" y="233"/>
                    <a:pt x="546" y="380"/>
                  </a:cubicBezTo>
                  <a:cubicBezTo>
                    <a:pt x="534" y="430"/>
                    <a:pt x="528" y="479"/>
                    <a:pt x="515" y="528"/>
                  </a:cubicBezTo>
                  <a:cubicBezTo>
                    <a:pt x="485" y="515"/>
                    <a:pt x="448" y="503"/>
                    <a:pt x="417" y="491"/>
                  </a:cubicBezTo>
                  <a:lnTo>
                    <a:pt x="239" y="411"/>
                  </a:lnTo>
                  <a:cubicBezTo>
                    <a:pt x="272" y="339"/>
                    <a:pt x="221" y="267"/>
                    <a:pt x="157" y="267"/>
                  </a:cubicBezTo>
                  <a:cubicBezTo>
                    <a:pt x="149" y="267"/>
                    <a:pt x="142" y="268"/>
                    <a:pt x="135" y="270"/>
                  </a:cubicBezTo>
                  <a:cubicBezTo>
                    <a:pt x="6" y="295"/>
                    <a:pt x="0" y="387"/>
                    <a:pt x="37" y="472"/>
                  </a:cubicBezTo>
                  <a:cubicBezTo>
                    <a:pt x="37" y="503"/>
                    <a:pt x="55" y="534"/>
                    <a:pt x="86" y="546"/>
                  </a:cubicBezTo>
                  <a:cubicBezTo>
                    <a:pt x="98" y="558"/>
                    <a:pt x="110" y="564"/>
                    <a:pt x="123" y="577"/>
                  </a:cubicBezTo>
                  <a:cubicBezTo>
                    <a:pt x="215" y="650"/>
                    <a:pt x="319" y="712"/>
                    <a:pt x="423" y="761"/>
                  </a:cubicBezTo>
                  <a:lnTo>
                    <a:pt x="479" y="798"/>
                  </a:lnTo>
                  <a:cubicBezTo>
                    <a:pt x="466" y="853"/>
                    <a:pt x="454" y="902"/>
                    <a:pt x="448" y="957"/>
                  </a:cubicBezTo>
                  <a:cubicBezTo>
                    <a:pt x="442" y="982"/>
                    <a:pt x="448" y="1012"/>
                    <a:pt x="466" y="1031"/>
                  </a:cubicBezTo>
                  <a:lnTo>
                    <a:pt x="466" y="1184"/>
                  </a:lnTo>
                  <a:cubicBezTo>
                    <a:pt x="454" y="1209"/>
                    <a:pt x="448" y="1227"/>
                    <a:pt x="442" y="1251"/>
                  </a:cubicBezTo>
                  <a:cubicBezTo>
                    <a:pt x="408" y="1323"/>
                    <a:pt x="467" y="1392"/>
                    <a:pt x="527" y="1392"/>
                  </a:cubicBezTo>
                  <a:cubicBezTo>
                    <a:pt x="555" y="1392"/>
                    <a:pt x="582" y="1378"/>
                    <a:pt x="601" y="1344"/>
                  </a:cubicBezTo>
                  <a:cubicBezTo>
                    <a:pt x="663" y="1239"/>
                    <a:pt x="712" y="1135"/>
                    <a:pt x="755" y="1025"/>
                  </a:cubicBezTo>
                  <a:cubicBezTo>
                    <a:pt x="767" y="1000"/>
                    <a:pt x="779" y="975"/>
                    <a:pt x="785" y="951"/>
                  </a:cubicBezTo>
                  <a:cubicBezTo>
                    <a:pt x="834" y="969"/>
                    <a:pt x="883" y="982"/>
                    <a:pt x="939" y="994"/>
                  </a:cubicBezTo>
                  <a:cubicBezTo>
                    <a:pt x="946" y="995"/>
                    <a:pt x="954" y="996"/>
                    <a:pt x="961" y="996"/>
                  </a:cubicBezTo>
                  <a:cubicBezTo>
                    <a:pt x="982" y="996"/>
                    <a:pt x="1000" y="989"/>
                    <a:pt x="1018" y="975"/>
                  </a:cubicBezTo>
                  <a:lnTo>
                    <a:pt x="1135" y="1031"/>
                  </a:lnTo>
                  <a:cubicBezTo>
                    <a:pt x="1152" y="1040"/>
                    <a:pt x="1168" y="1044"/>
                    <a:pt x="1183" y="1044"/>
                  </a:cubicBezTo>
                  <a:cubicBezTo>
                    <a:pt x="1269" y="1044"/>
                    <a:pt x="1321" y="917"/>
                    <a:pt x="1227" y="865"/>
                  </a:cubicBezTo>
                  <a:cubicBezTo>
                    <a:pt x="1110" y="791"/>
                    <a:pt x="988" y="730"/>
                    <a:pt x="865" y="669"/>
                  </a:cubicBezTo>
                  <a:lnTo>
                    <a:pt x="865" y="656"/>
                  </a:lnTo>
                  <a:cubicBezTo>
                    <a:pt x="896" y="491"/>
                    <a:pt x="914" y="313"/>
                    <a:pt x="914" y="141"/>
                  </a:cubicBezTo>
                  <a:cubicBezTo>
                    <a:pt x="914" y="117"/>
                    <a:pt x="902" y="92"/>
                    <a:pt x="883" y="74"/>
                  </a:cubicBezTo>
                  <a:cubicBezTo>
                    <a:pt x="874" y="29"/>
                    <a:pt x="836" y="0"/>
                    <a:pt x="79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2008150" y="2841375"/>
              <a:ext cx="36900" cy="30275"/>
            </a:xfrm>
            <a:custGeom>
              <a:avLst/>
              <a:gdLst/>
              <a:ahLst/>
              <a:cxnLst/>
              <a:rect l="l" t="t" r="r" b="b"/>
              <a:pathLst>
                <a:path w="1476" h="1211" extrusionOk="0">
                  <a:moveTo>
                    <a:pt x="789" y="1"/>
                  </a:moveTo>
                  <a:cubicBezTo>
                    <a:pt x="767" y="1"/>
                    <a:pt x="744" y="8"/>
                    <a:pt x="724" y="25"/>
                  </a:cubicBezTo>
                  <a:cubicBezTo>
                    <a:pt x="720" y="24"/>
                    <a:pt x="715" y="24"/>
                    <a:pt x="710" y="24"/>
                  </a:cubicBezTo>
                  <a:cubicBezTo>
                    <a:pt x="689" y="24"/>
                    <a:pt x="665" y="35"/>
                    <a:pt x="650" y="50"/>
                  </a:cubicBezTo>
                  <a:cubicBezTo>
                    <a:pt x="546" y="173"/>
                    <a:pt x="466" y="308"/>
                    <a:pt x="411" y="455"/>
                  </a:cubicBezTo>
                  <a:lnTo>
                    <a:pt x="393" y="449"/>
                  </a:lnTo>
                  <a:cubicBezTo>
                    <a:pt x="331" y="400"/>
                    <a:pt x="270" y="351"/>
                    <a:pt x="209" y="295"/>
                  </a:cubicBezTo>
                  <a:cubicBezTo>
                    <a:pt x="189" y="280"/>
                    <a:pt x="168" y="273"/>
                    <a:pt x="148" y="273"/>
                  </a:cubicBezTo>
                  <a:cubicBezTo>
                    <a:pt x="70" y="273"/>
                    <a:pt x="1" y="367"/>
                    <a:pt x="74" y="430"/>
                  </a:cubicBezTo>
                  <a:lnTo>
                    <a:pt x="141" y="486"/>
                  </a:lnTo>
                  <a:cubicBezTo>
                    <a:pt x="141" y="522"/>
                    <a:pt x="160" y="553"/>
                    <a:pt x="190" y="565"/>
                  </a:cubicBezTo>
                  <a:cubicBezTo>
                    <a:pt x="245" y="596"/>
                    <a:pt x="301" y="627"/>
                    <a:pt x="356" y="657"/>
                  </a:cubicBezTo>
                  <a:cubicBezTo>
                    <a:pt x="337" y="755"/>
                    <a:pt x="325" y="847"/>
                    <a:pt x="331" y="946"/>
                  </a:cubicBezTo>
                  <a:cubicBezTo>
                    <a:pt x="325" y="964"/>
                    <a:pt x="313" y="982"/>
                    <a:pt x="307" y="1007"/>
                  </a:cubicBezTo>
                  <a:cubicBezTo>
                    <a:pt x="282" y="1050"/>
                    <a:pt x="301" y="1105"/>
                    <a:pt x="344" y="1136"/>
                  </a:cubicBezTo>
                  <a:lnTo>
                    <a:pt x="350" y="1142"/>
                  </a:lnTo>
                  <a:cubicBezTo>
                    <a:pt x="364" y="1187"/>
                    <a:pt x="403" y="1210"/>
                    <a:pt x="442" y="1210"/>
                  </a:cubicBezTo>
                  <a:cubicBezTo>
                    <a:pt x="472" y="1210"/>
                    <a:pt x="503" y="1196"/>
                    <a:pt x="521" y="1166"/>
                  </a:cubicBezTo>
                  <a:cubicBezTo>
                    <a:pt x="546" y="1123"/>
                    <a:pt x="564" y="1081"/>
                    <a:pt x="583" y="1031"/>
                  </a:cubicBezTo>
                  <a:cubicBezTo>
                    <a:pt x="632" y="989"/>
                    <a:pt x="681" y="939"/>
                    <a:pt x="718" y="878"/>
                  </a:cubicBezTo>
                  <a:cubicBezTo>
                    <a:pt x="847" y="952"/>
                    <a:pt x="988" y="1019"/>
                    <a:pt x="1129" y="1074"/>
                  </a:cubicBezTo>
                  <a:cubicBezTo>
                    <a:pt x="1137" y="1078"/>
                    <a:pt x="1146" y="1080"/>
                    <a:pt x="1156" y="1080"/>
                  </a:cubicBezTo>
                  <a:cubicBezTo>
                    <a:pt x="1192" y="1080"/>
                    <a:pt x="1228" y="1052"/>
                    <a:pt x="1233" y="1013"/>
                  </a:cubicBezTo>
                  <a:lnTo>
                    <a:pt x="1350" y="1025"/>
                  </a:lnTo>
                  <a:cubicBezTo>
                    <a:pt x="1353" y="1026"/>
                    <a:pt x="1357" y="1026"/>
                    <a:pt x="1361" y="1026"/>
                  </a:cubicBezTo>
                  <a:cubicBezTo>
                    <a:pt x="1461" y="1026"/>
                    <a:pt x="1475" y="865"/>
                    <a:pt x="1380" y="841"/>
                  </a:cubicBezTo>
                  <a:cubicBezTo>
                    <a:pt x="1190" y="798"/>
                    <a:pt x="1000" y="737"/>
                    <a:pt x="822" y="670"/>
                  </a:cubicBezTo>
                  <a:cubicBezTo>
                    <a:pt x="853" y="571"/>
                    <a:pt x="865" y="467"/>
                    <a:pt x="865" y="363"/>
                  </a:cubicBezTo>
                  <a:cubicBezTo>
                    <a:pt x="871" y="344"/>
                    <a:pt x="877" y="332"/>
                    <a:pt x="890" y="320"/>
                  </a:cubicBezTo>
                  <a:cubicBezTo>
                    <a:pt x="920" y="277"/>
                    <a:pt x="908" y="222"/>
                    <a:pt x="865" y="197"/>
                  </a:cubicBezTo>
                  <a:lnTo>
                    <a:pt x="883" y="117"/>
                  </a:lnTo>
                  <a:cubicBezTo>
                    <a:pt x="897" y="51"/>
                    <a:pt x="846" y="1"/>
                    <a:pt x="789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2022450" y="2786025"/>
              <a:ext cx="34950" cy="28350"/>
            </a:xfrm>
            <a:custGeom>
              <a:avLst/>
              <a:gdLst/>
              <a:ahLst/>
              <a:cxnLst/>
              <a:rect l="l" t="t" r="r" b="b"/>
              <a:pathLst>
                <a:path w="1398" h="1134" extrusionOk="0">
                  <a:moveTo>
                    <a:pt x="944" y="1"/>
                  </a:moveTo>
                  <a:cubicBezTo>
                    <a:pt x="923" y="1"/>
                    <a:pt x="902" y="8"/>
                    <a:pt x="882" y="25"/>
                  </a:cubicBezTo>
                  <a:cubicBezTo>
                    <a:pt x="735" y="142"/>
                    <a:pt x="612" y="289"/>
                    <a:pt x="520" y="454"/>
                  </a:cubicBezTo>
                  <a:lnTo>
                    <a:pt x="250" y="270"/>
                  </a:lnTo>
                  <a:cubicBezTo>
                    <a:pt x="233" y="257"/>
                    <a:pt x="214" y="250"/>
                    <a:pt x="196" y="250"/>
                  </a:cubicBezTo>
                  <a:cubicBezTo>
                    <a:pt x="174" y="250"/>
                    <a:pt x="153" y="260"/>
                    <a:pt x="140" y="277"/>
                  </a:cubicBezTo>
                  <a:cubicBezTo>
                    <a:pt x="129" y="273"/>
                    <a:pt x="120" y="271"/>
                    <a:pt x="110" y="271"/>
                  </a:cubicBezTo>
                  <a:cubicBezTo>
                    <a:pt x="33" y="271"/>
                    <a:pt x="1" y="399"/>
                    <a:pt x="72" y="454"/>
                  </a:cubicBezTo>
                  <a:cubicBezTo>
                    <a:pt x="183" y="528"/>
                    <a:pt x="299" y="602"/>
                    <a:pt x="422" y="663"/>
                  </a:cubicBezTo>
                  <a:cubicBezTo>
                    <a:pt x="379" y="786"/>
                    <a:pt x="348" y="908"/>
                    <a:pt x="330" y="1037"/>
                  </a:cubicBezTo>
                  <a:cubicBezTo>
                    <a:pt x="324" y="1086"/>
                    <a:pt x="360" y="1129"/>
                    <a:pt x="410" y="1129"/>
                  </a:cubicBezTo>
                  <a:cubicBezTo>
                    <a:pt x="420" y="1132"/>
                    <a:pt x="431" y="1134"/>
                    <a:pt x="441" y="1134"/>
                  </a:cubicBezTo>
                  <a:cubicBezTo>
                    <a:pt x="473" y="1134"/>
                    <a:pt x="502" y="1120"/>
                    <a:pt x="520" y="1092"/>
                  </a:cubicBezTo>
                  <a:cubicBezTo>
                    <a:pt x="575" y="1000"/>
                    <a:pt x="630" y="908"/>
                    <a:pt x="679" y="810"/>
                  </a:cubicBezTo>
                  <a:cubicBezTo>
                    <a:pt x="686" y="810"/>
                    <a:pt x="686" y="804"/>
                    <a:pt x="686" y="804"/>
                  </a:cubicBezTo>
                  <a:lnTo>
                    <a:pt x="931" y="976"/>
                  </a:lnTo>
                  <a:cubicBezTo>
                    <a:pt x="945" y="983"/>
                    <a:pt x="959" y="987"/>
                    <a:pt x="973" y="987"/>
                  </a:cubicBezTo>
                  <a:cubicBezTo>
                    <a:pt x="1016" y="987"/>
                    <a:pt x="1058" y="955"/>
                    <a:pt x="1072" y="908"/>
                  </a:cubicBezTo>
                  <a:cubicBezTo>
                    <a:pt x="1121" y="921"/>
                    <a:pt x="1176" y="939"/>
                    <a:pt x="1232" y="945"/>
                  </a:cubicBezTo>
                  <a:cubicBezTo>
                    <a:pt x="1238" y="947"/>
                    <a:pt x="1244" y="947"/>
                    <a:pt x="1251" y="947"/>
                  </a:cubicBezTo>
                  <a:cubicBezTo>
                    <a:pt x="1329" y="947"/>
                    <a:pt x="1397" y="848"/>
                    <a:pt x="1324" y="792"/>
                  </a:cubicBezTo>
                  <a:lnTo>
                    <a:pt x="1274" y="743"/>
                  </a:lnTo>
                  <a:cubicBezTo>
                    <a:pt x="1257" y="729"/>
                    <a:pt x="1234" y="721"/>
                    <a:pt x="1211" y="721"/>
                  </a:cubicBezTo>
                  <a:cubicBezTo>
                    <a:pt x="1193" y="721"/>
                    <a:pt x="1174" y="726"/>
                    <a:pt x="1158" y="737"/>
                  </a:cubicBezTo>
                  <a:cubicBezTo>
                    <a:pt x="1029" y="706"/>
                    <a:pt x="906" y="669"/>
                    <a:pt x="784" y="620"/>
                  </a:cubicBezTo>
                  <a:cubicBezTo>
                    <a:pt x="845" y="491"/>
                    <a:pt x="900" y="362"/>
                    <a:pt x="943" y="227"/>
                  </a:cubicBezTo>
                  <a:cubicBezTo>
                    <a:pt x="943" y="227"/>
                    <a:pt x="943" y="221"/>
                    <a:pt x="943" y="221"/>
                  </a:cubicBezTo>
                  <a:cubicBezTo>
                    <a:pt x="968" y="203"/>
                    <a:pt x="986" y="178"/>
                    <a:pt x="1017" y="160"/>
                  </a:cubicBezTo>
                  <a:cubicBezTo>
                    <a:pt x="1089" y="97"/>
                    <a:pt x="1021" y="1"/>
                    <a:pt x="944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916875" y="2874250"/>
              <a:ext cx="33975" cy="32575"/>
            </a:xfrm>
            <a:custGeom>
              <a:avLst/>
              <a:gdLst/>
              <a:ahLst/>
              <a:cxnLst/>
              <a:rect l="l" t="t" r="r" b="b"/>
              <a:pathLst>
                <a:path w="1359" h="1303" extrusionOk="0">
                  <a:moveTo>
                    <a:pt x="925" y="0"/>
                  </a:moveTo>
                  <a:cubicBezTo>
                    <a:pt x="891" y="0"/>
                    <a:pt x="859" y="18"/>
                    <a:pt x="848" y="60"/>
                  </a:cubicBezTo>
                  <a:cubicBezTo>
                    <a:pt x="836" y="54"/>
                    <a:pt x="823" y="51"/>
                    <a:pt x="811" y="51"/>
                  </a:cubicBezTo>
                  <a:cubicBezTo>
                    <a:pt x="770" y="51"/>
                    <a:pt x="728" y="79"/>
                    <a:pt x="719" y="121"/>
                  </a:cubicBezTo>
                  <a:cubicBezTo>
                    <a:pt x="694" y="262"/>
                    <a:pt x="658" y="403"/>
                    <a:pt x="621" y="538"/>
                  </a:cubicBezTo>
                  <a:cubicBezTo>
                    <a:pt x="510" y="471"/>
                    <a:pt x="406" y="403"/>
                    <a:pt x="302" y="330"/>
                  </a:cubicBezTo>
                  <a:lnTo>
                    <a:pt x="247" y="287"/>
                  </a:lnTo>
                  <a:cubicBezTo>
                    <a:pt x="240" y="281"/>
                    <a:pt x="234" y="281"/>
                    <a:pt x="228" y="275"/>
                  </a:cubicBezTo>
                  <a:lnTo>
                    <a:pt x="179" y="244"/>
                  </a:lnTo>
                  <a:cubicBezTo>
                    <a:pt x="161" y="231"/>
                    <a:pt x="143" y="226"/>
                    <a:pt x="126" y="226"/>
                  </a:cubicBezTo>
                  <a:cubicBezTo>
                    <a:pt x="48" y="226"/>
                    <a:pt x="0" y="348"/>
                    <a:pt x="81" y="403"/>
                  </a:cubicBezTo>
                  <a:lnTo>
                    <a:pt x="136" y="440"/>
                  </a:lnTo>
                  <a:lnTo>
                    <a:pt x="142" y="453"/>
                  </a:lnTo>
                  <a:cubicBezTo>
                    <a:pt x="124" y="459"/>
                    <a:pt x="112" y="465"/>
                    <a:pt x="99" y="477"/>
                  </a:cubicBezTo>
                  <a:cubicBezTo>
                    <a:pt x="26" y="520"/>
                    <a:pt x="44" y="624"/>
                    <a:pt x="118" y="649"/>
                  </a:cubicBezTo>
                  <a:lnTo>
                    <a:pt x="523" y="821"/>
                  </a:lnTo>
                  <a:cubicBezTo>
                    <a:pt x="480" y="931"/>
                    <a:pt x="431" y="1048"/>
                    <a:pt x="369" y="1158"/>
                  </a:cubicBezTo>
                  <a:cubicBezTo>
                    <a:pt x="337" y="1222"/>
                    <a:pt x="397" y="1302"/>
                    <a:pt x="459" y="1302"/>
                  </a:cubicBezTo>
                  <a:cubicBezTo>
                    <a:pt x="481" y="1302"/>
                    <a:pt x="504" y="1292"/>
                    <a:pt x="523" y="1268"/>
                  </a:cubicBezTo>
                  <a:cubicBezTo>
                    <a:pt x="523" y="1262"/>
                    <a:pt x="529" y="1256"/>
                    <a:pt x="535" y="1250"/>
                  </a:cubicBezTo>
                  <a:lnTo>
                    <a:pt x="584" y="1183"/>
                  </a:lnTo>
                  <a:cubicBezTo>
                    <a:pt x="603" y="1203"/>
                    <a:pt x="627" y="1213"/>
                    <a:pt x="652" y="1213"/>
                  </a:cubicBezTo>
                  <a:cubicBezTo>
                    <a:pt x="693" y="1213"/>
                    <a:pt x="734" y="1188"/>
                    <a:pt x="750" y="1146"/>
                  </a:cubicBezTo>
                  <a:cubicBezTo>
                    <a:pt x="768" y="1078"/>
                    <a:pt x="786" y="1005"/>
                    <a:pt x="799" y="937"/>
                  </a:cubicBezTo>
                  <a:lnTo>
                    <a:pt x="835" y="949"/>
                  </a:lnTo>
                  <a:lnTo>
                    <a:pt x="1081" y="1133"/>
                  </a:lnTo>
                  <a:cubicBezTo>
                    <a:pt x="1094" y="1145"/>
                    <a:pt x="1111" y="1150"/>
                    <a:pt x="1128" y="1150"/>
                  </a:cubicBezTo>
                  <a:cubicBezTo>
                    <a:pt x="1157" y="1150"/>
                    <a:pt x="1186" y="1134"/>
                    <a:pt x="1197" y="1103"/>
                  </a:cubicBezTo>
                  <a:cubicBezTo>
                    <a:pt x="1209" y="1108"/>
                    <a:pt x="1220" y="1110"/>
                    <a:pt x="1231" y="1110"/>
                  </a:cubicBezTo>
                  <a:cubicBezTo>
                    <a:pt x="1315" y="1110"/>
                    <a:pt x="1359" y="975"/>
                    <a:pt x="1277" y="931"/>
                  </a:cubicBezTo>
                  <a:cubicBezTo>
                    <a:pt x="1136" y="857"/>
                    <a:pt x="1001" y="778"/>
                    <a:pt x="866" y="692"/>
                  </a:cubicBezTo>
                  <a:cubicBezTo>
                    <a:pt x="946" y="508"/>
                    <a:pt x="1001" y="318"/>
                    <a:pt x="1032" y="121"/>
                  </a:cubicBezTo>
                  <a:cubicBezTo>
                    <a:pt x="1043" y="49"/>
                    <a:pt x="981" y="0"/>
                    <a:pt x="925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2036525" y="2890100"/>
              <a:ext cx="31900" cy="30825"/>
            </a:xfrm>
            <a:custGeom>
              <a:avLst/>
              <a:gdLst/>
              <a:ahLst/>
              <a:cxnLst/>
              <a:rect l="l" t="t" r="r" b="b"/>
              <a:pathLst>
                <a:path w="1276" h="1233" extrusionOk="0">
                  <a:moveTo>
                    <a:pt x="721" y="1"/>
                  </a:moveTo>
                  <a:cubicBezTo>
                    <a:pt x="694" y="1"/>
                    <a:pt x="668" y="14"/>
                    <a:pt x="650" y="46"/>
                  </a:cubicBezTo>
                  <a:cubicBezTo>
                    <a:pt x="570" y="205"/>
                    <a:pt x="503" y="377"/>
                    <a:pt x="454" y="555"/>
                  </a:cubicBezTo>
                  <a:cubicBezTo>
                    <a:pt x="368" y="487"/>
                    <a:pt x="288" y="426"/>
                    <a:pt x="202" y="352"/>
                  </a:cubicBezTo>
                  <a:cubicBezTo>
                    <a:pt x="186" y="339"/>
                    <a:pt x="168" y="333"/>
                    <a:pt x="149" y="333"/>
                  </a:cubicBezTo>
                  <a:cubicBezTo>
                    <a:pt x="75" y="333"/>
                    <a:pt x="0" y="424"/>
                    <a:pt x="74" y="487"/>
                  </a:cubicBezTo>
                  <a:lnTo>
                    <a:pt x="129" y="530"/>
                  </a:lnTo>
                  <a:cubicBezTo>
                    <a:pt x="92" y="573"/>
                    <a:pt x="104" y="641"/>
                    <a:pt x="153" y="665"/>
                  </a:cubicBezTo>
                  <a:cubicBezTo>
                    <a:pt x="239" y="702"/>
                    <a:pt x="319" y="739"/>
                    <a:pt x="399" y="782"/>
                  </a:cubicBezTo>
                  <a:cubicBezTo>
                    <a:pt x="392" y="806"/>
                    <a:pt x="386" y="825"/>
                    <a:pt x="386" y="849"/>
                  </a:cubicBezTo>
                  <a:lnTo>
                    <a:pt x="362" y="910"/>
                  </a:lnTo>
                  <a:cubicBezTo>
                    <a:pt x="362" y="910"/>
                    <a:pt x="362" y="910"/>
                    <a:pt x="362" y="917"/>
                  </a:cubicBezTo>
                  <a:cubicBezTo>
                    <a:pt x="331" y="972"/>
                    <a:pt x="300" y="1027"/>
                    <a:pt x="270" y="1082"/>
                  </a:cubicBezTo>
                  <a:cubicBezTo>
                    <a:pt x="235" y="1151"/>
                    <a:pt x="288" y="1225"/>
                    <a:pt x="355" y="1225"/>
                  </a:cubicBezTo>
                  <a:cubicBezTo>
                    <a:pt x="371" y="1225"/>
                    <a:pt x="388" y="1221"/>
                    <a:pt x="405" y="1211"/>
                  </a:cubicBezTo>
                  <a:cubicBezTo>
                    <a:pt x="422" y="1226"/>
                    <a:pt x="442" y="1232"/>
                    <a:pt x="461" y="1232"/>
                  </a:cubicBezTo>
                  <a:cubicBezTo>
                    <a:pt x="490" y="1232"/>
                    <a:pt x="519" y="1216"/>
                    <a:pt x="534" y="1186"/>
                  </a:cubicBezTo>
                  <a:cubicBezTo>
                    <a:pt x="577" y="1094"/>
                    <a:pt x="613" y="1002"/>
                    <a:pt x="650" y="904"/>
                  </a:cubicBezTo>
                  <a:lnTo>
                    <a:pt x="656" y="910"/>
                  </a:lnTo>
                  <a:cubicBezTo>
                    <a:pt x="761" y="972"/>
                    <a:pt x="865" y="1027"/>
                    <a:pt x="969" y="1076"/>
                  </a:cubicBezTo>
                  <a:cubicBezTo>
                    <a:pt x="982" y="1083"/>
                    <a:pt x="996" y="1086"/>
                    <a:pt x="1010" y="1086"/>
                  </a:cubicBezTo>
                  <a:cubicBezTo>
                    <a:pt x="1048" y="1086"/>
                    <a:pt x="1086" y="1063"/>
                    <a:pt x="1104" y="1027"/>
                  </a:cubicBezTo>
                  <a:lnTo>
                    <a:pt x="1147" y="1039"/>
                  </a:lnTo>
                  <a:cubicBezTo>
                    <a:pt x="1239" y="1033"/>
                    <a:pt x="1276" y="910"/>
                    <a:pt x="1196" y="861"/>
                  </a:cubicBezTo>
                  <a:lnTo>
                    <a:pt x="724" y="690"/>
                  </a:lnTo>
                  <a:cubicBezTo>
                    <a:pt x="767" y="561"/>
                    <a:pt x="803" y="438"/>
                    <a:pt x="834" y="303"/>
                  </a:cubicBezTo>
                  <a:cubicBezTo>
                    <a:pt x="846" y="272"/>
                    <a:pt x="834" y="236"/>
                    <a:pt x="810" y="211"/>
                  </a:cubicBezTo>
                  <a:cubicBezTo>
                    <a:pt x="816" y="180"/>
                    <a:pt x="822" y="156"/>
                    <a:pt x="822" y="125"/>
                  </a:cubicBezTo>
                  <a:cubicBezTo>
                    <a:pt x="834" y="59"/>
                    <a:pt x="776" y="1"/>
                    <a:pt x="721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2055800" y="2824550"/>
              <a:ext cx="35625" cy="35400"/>
            </a:xfrm>
            <a:custGeom>
              <a:avLst/>
              <a:gdLst/>
              <a:ahLst/>
              <a:cxnLst/>
              <a:rect l="l" t="t" r="r" b="b"/>
              <a:pathLst>
                <a:path w="1425" h="1416" extrusionOk="0">
                  <a:moveTo>
                    <a:pt x="1014" y="0"/>
                  </a:moveTo>
                  <a:cubicBezTo>
                    <a:pt x="993" y="0"/>
                    <a:pt x="972" y="7"/>
                    <a:pt x="953" y="24"/>
                  </a:cubicBezTo>
                  <a:cubicBezTo>
                    <a:pt x="944" y="22"/>
                    <a:pt x="936" y="21"/>
                    <a:pt x="927" y="21"/>
                  </a:cubicBezTo>
                  <a:cubicBezTo>
                    <a:pt x="886" y="21"/>
                    <a:pt x="846" y="44"/>
                    <a:pt x="836" y="85"/>
                  </a:cubicBezTo>
                  <a:cubicBezTo>
                    <a:pt x="769" y="238"/>
                    <a:pt x="713" y="398"/>
                    <a:pt x="658" y="551"/>
                  </a:cubicBezTo>
                  <a:cubicBezTo>
                    <a:pt x="499" y="490"/>
                    <a:pt x="339" y="410"/>
                    <a:pt x="186" y="324"/>
                  </a:cubicBezTo>
                  <a:cubicBezTo>
                    <a:pt x="170" y="315"/>
                    <a:pt x="154" y="311"/>
                    <a:pt x="139" y="311"/>
                  </a:cubicBezTo>
                  <a:cubicBezTo>
                    <a:pt x="57" y="311"/>
                    <a:pt x="0" y="438"/>
                    <a:pt x="94" y="490"/>
                  </a:cubicBezTo>
                  <a:cubicBezTo>
                    <a:pt x="247" y="576"/>
                    <a:pt x="413" y="656"/>
                    <a:pt x="585" y="723"/>
                  </a:cubicBezTo>
                  <a:cubicBezTo>
                    <a:pt x="493" y="907"/>
                    <a:pt x="413" y="1085"/>
                    <a:pt x="333" y="1269"/>
                  </a:cubicBezTo>
                  <a:cubicBezTo>
                    <a:pt x="287" y="1345"/>
                    <a:pt x="351" y="1415"/>
                    <a:pt x="416" y="1415"/>
                  </a:cubicBezTo>
                  <a:cubicBezTo>
                    <a:pt x="445" y="1415"/>
                    <a:pt x="474" y="1401"/>
                    <a:pt x="493" y="1367"/>
                  </a:cubicBezTo>
                  <a:cubicBezTo>
                    <a:pt x="535" y="1312"/>
                    <a:pt x="572" y="1251"/>
                    <a:pt x="603" y="1195"/>
                  </a:cubicBezTo>
                  <a:cubicBezTo>
                    <a:pt x="640" y="1189"/>
                    <a:pt x="670" y="1165"/>
                    <a:pt x="683" y="1128"/>
                  </a:cubicBezTo>
                  <a:cubicBezTo>
                    <a:pt x="726" y="1030"/>
                    <a:pt x="756" y="925"/>
                    <a:pt x="793" y="821"/>
                  </a:cubicBezTo>
                  <a:cubicBezTo>
                    <a:pt x="799" y="821"/>
                    <a:pt x="799" y="815"/>
                    <a:pt x="805" y="809"/>
                  </a:cubicBezTo>
                  <a:cubicBezTo>
                    <a:pt x="848" y="821"/>
                    <a:pt x="891" y="833"/>
                    <a:pt x="934" y="846"/>
                  </a:cubicBezTo>
                  <a:cubicBezTo>
                    <a:pt x="989" y="864"/>
                    <a:pt x="1192" y="882"/>
                    <a:pt x="1229" y="925"/>
                  </a:cubicBezTo>
                  <a:cubicBezTo>
                    <a:pt x="1248" y="948"/>
                    <a:pt x="1270" y="957"/>
                    <a:pt x="1292" y="957"/>
                  </a:cubicBezTo>
                  <a:cubicBezTo>
                    <a:pt x="1361" y="957"/>
                    <a:pt x="1424" y="865"/>
                    <a:pt x="1364" y="790"/>
                  </a:cubicBezTo>
                  <a:cubicBezTo>
                    <a:pt x="1272" y="686"/>
                    <a:pt x="1008" y="674"/>
                    <a:pt x="879" y="631"/>
                  </a:cubicBezTo>
                  <a:cubicBezTo>
                    <a:pt x="904" y="563"/>
                    <a:pt x="922" y="496"/>
                    <a:pt x="946" y="422"/>
                  </a:cubicBezTo>
                  <a:cubicBezTo>
                    <a:pt x="996" y="330"/>
                    <a:pt x="1045" y="232"/>
                    <a:pt x="1100" y="140"/>
                  </a:cubicBezTo>
                  <a:cubicBezTo>
                    <a:pt x="1137" y="70"/>
                    <a:pt x="1079" y="0"/>
                    <a:pt x="101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889625" y="2834975"/>
              <a:ext cx="32950" cy="32975"/>
            </a:xfrm>
            <a:custGeom>
              <a:avLst/>
              <a:gdLst/>
              <a:ahLst/>
              <a:cxnLst/>
              <a:rect l="l" t="t" r="r" b="b"/>
              <a:pathLst>
                <a:path w="1318" h="1319" extrusionOk="0">
                  <a:moveTo>
                    <a:pt x="677" y="0"/>
                  </a:moveTo>
                  <a:cubicBezTo>
                    <a:pt x="639" y="0"/>
                    <a:pt x="604" y="20"/>
                    <a:pt x="594" y="67"/>
                  </a:cubicBezTo>
                  <a:cubicBezTo>
                    <a:pt x="564" y="220"/>
                    <a:pt x="545" y="373"/>
                    <a:pt x="545" y="533"/>
                  </a:cubicBezTo>
                  <a:cubicBezTo>
                    <a:pt x="466" y="484"/>
                    <a:pt x="392" y="429"/>
                    <a:pt x="324" y="367"/>
                  </a:cubicBezTo>
                  <a:cubicBezTo>
                    <a:pt x="306" y="351"/>
                    <a:pt x="283" y="344"/>
                    <a:pt x="260" y="344"/>
                  </a:cubicBezTo>
                  <a:cubicBezTo>
                    <a:pt x="223" y="344"/>
                    <a:pt x="186" y="364"/>
                    <a:pt x="171" y="398"/>
                  </a:cubicBezTo>
                  <a:lnTo>
                    <a:pt x="153" y="392"/>
                  </a:lnTo>
                  <a:cubicBezTo>
                    <a:pt x="143" y="389"/>
                    <a:pt x="134" y="387"/>
                    <a:pt x="125" y="387"/>
                  </a:cubicBezTo>
                  <a:cubicBezTo>
                    <a:pt x="48" y="387"/>
                    <a:pt x="0" y="496"/>
                    <a:pt x="61" y="551"/>
                  </a:cubicBezTo>
                  <a:cubicBezTo>
                    <a:pt x="196" y="674"/>
                    <a:pt x="349" y="778"/>
                    <a:pt x="515" y="852"/>
                  </a:cubicBezTo>
                  <a:cubicBezTo>
                    <a:pt x="502" y="975"/>
                    <a:pt x="502" y="1103"/>
                    <a:pt x="515" y="1226"/>
                  </a:cubicBezTo>
                  <a:cubicBezTo>
                    <a:pt x="521" y="1287"/>
                    <a:pt x="571" y="1318"/>
                    <a:pt x="619" y="1318"/>
                  </a:cubicBezTo>
                  <a:cubicBezTo>
                    <a:pt x="666" y="1318"/>
                    <a:pt x="711" y="1287"/>
                    <a:pt x="705" y="1226"/>
                  </a:cubicBezTo>
                  <a:cubicBezTo>
                    <a:pt x="705" y="1226"/>
                    <a:pt x="705" y="1226"/>
                    <a:pt x="705" y="1220"/>
                  </a:cubicBezTo>
                  <a:cubicBezTo>
                    <a:pt x="708" y="1220"/>
                    <a:pt x="711" y="1221"/>
                    <a:pt x="714" y="1221"/>
                  </a:cubicBezTo>
                  <a:cubicBezTo>
                    <a:pt x="759" y="1221"/>
                    <a:pt x="796" y="1180"/>
                    <a:pt x="791" y="1134"/>
                  </a:cubicBezTo>
                  <a:cubicBezTo>
                    <a:pt x="785" y="1067"/>
                    <a:pt x="785" y="999"/>
                    <a:pt x="778" y="938"/>
                  </a:cubicBezTo>
                  <a:lnTo>
                    <a:pt x="778" y="938"/>
                  </a:lnTo>
                  <a:cubicBezTo>
                    <a:pt x="891" y="963"/>
                    <a:pt x="1008" y="976"/>
                    <a:pt x="1125" y="976"/>
                  </a:cubicBezTo>
                  <a:cubicBezTo>
                    <a:pt x="1148" y="976"/>
                    <a:pt x="1172" y="976"/>
                    <a:pt x="1196" y="975"/>
                  </a:cubicBezTo>
                  <a:cubicBezTo>
                    <a:pt x="1310" y="969"/>
                    <a:pt x="1318" y="784"/>
                    <a:pt x="1201" y="784"/>
                  </a:cubicBezTo>
                  <a:cubicBezTo>
                    <a:pt x="1199" y="784"/>
                    <a:pt x="1197" y="784"/>
                    <a:pt x="1196" y="784"/>
                  </a:cubicBezTo>
                  <a:cubicBezTo>
                    <a:pt x="1183" y="772"/>
                    <a:pt x="1171" y="766"/>
                    <a:pt x="1153" y="760"/>
                  </a:cubicBezTo>
                  <a:lnTo>
                    <a:pt x="778" y="619"/>
                  </a:lnTo>
                  <a:lnTo>
                    <a:pt x="778" y="435"/>
                  </a:lnTo>
                  <a:cubicBezTo>
                    <a:pt x="778" y="404"/>
                    <a:pt x="766" y="380"/>
                    <a:pt x="742" y="361"/>
                  </a:cubicBezTo>
                  <a:cubicBezTo>
                    <a:pt x="748" y="281"/>
                    <a:pt x="760" y="196"/>
                    <a:pt x="778" y="116"/>
                  </a:cubicBezTo>
                  <a:cubicBezTo>
                    <a:pt x="793" y="46"/>
                    <a:pt x="733" y="0"/>
                    <a:pt x="67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4"/>
          <p:cNvSpPr/>
          <p:nvPr/>
        </p:nvSpPr>
        <p:spPr>
          <a:xfrm rot="1016195">
            <a:off x="6932794" y="-364347"/>
            <a:ext cx="2982402" cy="1669371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"/>
          <p:cNvSpPr/>
          <p:nvPr/>
        </p:nvSpPr>
        <p:spPr>
          <a:xfrm>
            <a:off x="8348750" y="4603375"/>
            <a:ext cx="863494" cy="962240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4"/>
          <p:cNvGrpSpPr/>
          <p:nvPr/>
        </p:nvGrpSpPr>
        <p:grpSpPr>
          <a:xfrm rot="5400000">
            <a:off x="-119316" y="3439327"/>
            <a:ext cx="765554" cy="391954"/>
            <a:chOff x="2199075" y="3828425"/>
            <a:chExt cx="275300" cy="140950"/>
          </a:xfrm>
        </p:grpSpPr>
        <p:sp>
          <p:nvSpPr>
            <p:cNvPr id="185" name="Google Shape;185;p4"/>
            <p:cNvSpPr/>
            <p:nvPr/>
          </p:nvSpPr>
          <p:spPr>
            <a:xfrm>
              <a:off x="2382000" y="3865050"/>
              <a:ext cx="42225" cy="34375"/>
            </a:xfrm>
            <a:custGeom>
              <a:avLst/>
              <a:gdLst/>
              <a:ahLst/>
              <a:cxnLst/>
              <a:rect l="l" t="t" r="r" b="b"/>
              <a:pathLst>
                <a:path w="1689" h="1375" extrusionOk="0">
                  <a:moveTo>
                    <a:pt x="619" y="1"/>
                  </a:moveTo>
                  <a:cubicBezTo>
                    <a:pt x="558" y="1"/>
                    <a:pt x="497" y="8"/>
                    <a:pt x="437" y="24"/>
                  </a:cubicBezTo>
                  <a:cubicBezTo>
                    <a:pt x="302" y="49"/>
                    <a:pt x="191" y="141"/>
                    <a:pt x="149" y="270"/>
                  </a:cubicBezTo>
                  <a:cubicBezTo>
                    <a:pt x="50" y="362"/>
                    <a:pt x="20" y="503"/>
                    <a:pt x="75" y="619"/>
                  </a:cubicBezTo>
                  <a:cubicBezTo>
                    <a:pt x="1" y="995"/>
                    <a:pt x="317" y="1375"/>
                    <a:pt x="705" y="1375"/>
                  </a:cubicBezTo>
                  <a:cubicBezTo>
                    <a:pt x="736" y="1375"/>
                    <a:pt x="767" y="1373"/>
                    <a:pt x="799" y="1368"/>
                  </a:cubicBezTo>
                  <a:cubicBezTo>
                    <a:pt x="977" y="1337"/>
                    <a:pt x="1136" y="1227"/>
                    <a:pt x="1228" y="1067"/>
                  </a:cubicBezTo>
                  <a:cubicBezTo>
                    <a:pt x="1314" y="1012"/>
                    <a:pt x="1363" y="920"/>
                    <a:pt x="1369" y="822"/>
                  </a:cubicBezTo>
                  <a:cubicBezTo>
                    <a:pt x="1590" y="748"/>
                    <a:pt x="1688" y="411"/>
                    <a:pt x="1424" y="288"/>
                  </a:cubicBezTo>
                  <a:cubicBezTo>
                    <a:pt x="1320" y="239"/>
                    <a:pt x="1210" y="202"/>
                    <a:pt x="1099" y="178"/>
                  </a:cubicBezTo>
                  <a:cubicBezTo>
                    <a:pt x="963" y="64"/>
                    <a:pt x="793" y="1"/>
                    <a:pt x="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2290925" y="3881175"/>
              <a:ext cx="46500" cy="31125"/>
            </a:xfrm>
            <a:custGeom>
              <a:avLst/>
              <a:gdLst/>
              <a:ahLst/>
              <a:cxnLst/>
              <a:rect l="l" t="t" r="r" b="b"/>
              <a:pathLst>
                <a:path w="1860" h="1245" extrusionOk="0">
                  <a:moveTo>
                    <a:pt x="914" y="0"/>
                  </a:moveTo>
                  <a:cubicBezTo>
                    <a:pt x="770" y="0"/>
                    <a:pt x="630" y="36"/>
                    <a:pt x="504" y="122"/>
                  </a:cubicBezTo>
                  <a:cubicBezTo>
                    <a:pt x="369" y="226"/>
                    <a:pt x="277" y="379"/>
                    <a:pt x="264" y="551"/>
                  </a:cubicBezTo>
                  <a:cubicBezTo>
                    <a:pt x="240" y="569"/>
                    <a:pt x="215" y="594"/>
                    <a:pt x="191" y="612"/>
                  </a:cubicBezTo>
                  <a:cubicBezTo>
                    <a:pt x="1" y="809"/>
                    <a:pt x="191" y="1091"/>
                    <a:pt x="424" y="1103"/>
                  </a:cubicBezTo>
                  <a:cubicBezTo>
                    <a:pt x="646" y="1115"/>
                    <a:pt x="874" y="1244"/>
                    <a:pt x="1119" y="1244"/>
                  </a:cubicBezTo>
                  <a:cubicBezTo>
                    <a:pt x="1124" y="1244"/>
                    <a:pt x="1130" y="1244"/>
                    <a:pt x="1135" y="1244"/>
                  </a:cubicBezTo>
                  <a:cubicBezTo>
                    <a:pt x="1338" y="1238"/>
                    <a:pt x="1534" y="1152"/>
                    <a:pt x="1669" y="999"/>
                  </a:cubicBezTo>
                  <a:cubicBezTo>
                    <a:pt x="1810" y="858"/>
                    <a:pt x="1859" y="643"/>
                    <a:pt x="1798" y="453"/>
                  </a:cubicBezTo>
                  <a:cubicBezTo>
                    <a:pt x="1712" y="195"/>
                    <a:pt x="1436" y="103"/>
                    <a:pt x="1197" y="42"/>
                  </a:cubicBezTo>
                  <a:cubicBezTo>
                    <a:pt x="1103" y="15"/>
                    <a:pt x="1007" y="0"/>
                    <a:pt x="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426025" y="3920975"/>
              <a:ext cx="48350" cy="35575"/>
            </a:xfrm>
            <a:custGeom>
              <a:avLst/>
              <a:gdLst/>
              <a:ahLst/>
              <a:cxnLst/>
              <a:rect l="l" t="t" r="r" b="b"/>
              <a:pathLst>
                <a:path w="1934" h="1423" extrusionOk="0">
                  <a:moveTo>
                    <a:pt x="800" y="0"/>
                  </a:moveTo>
                  <a:cubicBezTo>
                    <a:pt x="771" y="0"/>
                    <a:pt x="741" y="5"/>
                    <a:pt x="712" y="14"/>
                  </a:cubicBezTo>
                  <a:cubicBezTo>
                    <a:pt x="295" y="143"/>
                    <a:pt x="13" y="523"/>
                    <a:pt x="1" y="959"/>
                  </a:cubicBezTo>
                  <a:cubicBezTo>
                    <a:pt x="7" y="1063"/>
                    <a:pt x="68" y="1161"/>
                    <a:pt x="160" y="1204"/>
                  </a:cubicBezTo>
                  <a:cubicBezTo>
                    <a:pt x="361" y="1320"/>
                    <a:pt x="578" y="1423"/>
                    <a:pt x="809" y="1423"/>
                  </a:cubicBezTo>
                  <a:cubicBezTo>
                    <a:pt x="860" y="1423"/>
                    <a:pt x="912" y="1418"/>
                    <a:pt x="964" y="1406"/>
                  </a:cubicBezTo>
                  <a:cubicBezTo>
                    <a:pt x="1031" y="1394"/>
                    <a:pt x="1093" y="1370"/>
                    <a:pt x="1148" y="1339"/>
                  </a:cubicBezTo>
                  <a:cubicBezTo>
                    <a:pt x="1233" y="1370"/>
                    <a:pt x="1323" y="1386"/>
                    <a:pt x="1413" y="1386"/>
                  </a:cubicBezTo>
                  <a:cubicBezTo>
                    <a:pt x="1535" y="1386"/>
                    <a:pt x="1658" y="1356"/>
                    <a:pt x="1767" y="1296"/>
                  </a:cubicBezTo>
                  <a:cubicBezTo>
                    <a:pt x="1878" y="1247"/>
                    <a:pt x="1921" y="1075"/>
                    <a:pt x="1884" y="965"/>
                  </a:cubicBezTo>
                  <a:cubicBezTo>
                    <a:pt x="1878" y="946"/>
                    <a:pt x="1872" y="922"/>
                    <a:pt x="1866" y="897"/>
                  </a:cubicBezTo>
                  <a:cubicBezTo>
                    <a:pt x="1933" y="701"/>
                    <a:pt x="1896" y="474"/>
                    <a:pt x="1761" y="308"/>
                  </a:cubicBezTo>
                  <a:cubicBezTo>
                    <a:pt x="1662" y="193"/>
                    <a:pt x="1518" y="132"/>
                    <a:pt x="1370" y="132"/>
                  </a:cubicBezTo>
                  <a:cubicBezTo>
                    <a:pt x="1291" y="132"/>
                    <a:pt x="1211" y="149"/>
                    <a:pt x="1136" y="186"/>
                  </a:cubicBezTo>
                  <a:cubicBezTo>
                    <a:pt x="1111" y="174"/>
                    <a:pt x="1080" y="167"/>
                    <a:pt x="1050" y="155"/>
                  </a:cubicBezTo>
                  <a:cubicBezTo>
                    <a:pt x="1002" y="59"/>
                    <a:pt x="904" y="0"/>
                    <a:pt x="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360100" y="3936075"/>
              <a:ext cx="40500" cy="23975"/>
            </a:xfrm>
            <a:custGeom>
              <a:avLst/>
              <a:gdLst/>
              <a:ahLst/>
              <a:cxnLst/>
              <a:rect l="l" t="t" r="r" b="b"/>
              <a:pathLst>
                <a:path w="1620" h="959" extrusionOk="0">
                  <a:moveTo>
                    <a:pt x="1006" y="637"/>
                  </a:moveTo>
                  <a:cubicBezTo>
                    <a:pt x="994" y="637"/>
                    <a:pt x="1006" y="637"/>
                    <a:pt x="1043" y="655"/>
                  </a:cubicBezTo>
                  <a:cubicBezTo>
                    <a:pt x="1029" y="662"/>
                    <a:pt x="1019" y="666"/>
                    <a:pt x="1011" y="666"/>
                  </a:cubicBezTo>
                  <a:cubicBezTo>
                    <a:pt x="998" y="666"/>
                    <a:pt x="992" y="656"/>
                    <a:pt x="988" y="637"/>
                  </a:cubicBezTo>
                  <a:close/>
                  <a:moveTo>
                    <a:pt x="732" y="1"/>
                  </a:moveTo>
                  <a:cubicBezTo>
                    <a:pt x="682" y="1"/>
                    <a:pt x="632" y="2"/>
                    <a:pt x="583" y="5"/>
                  </a:cubicBezTo>
                  <a:cubicBezTo>
                    <a:pt x="362" y="5"/>
                    <a:pt x="111" y="54"/>
                    <a:pt x="55" y="299"/>
                  </a:cubicBezTo>
                  <a:lnTo>
                    <a:pt x="55" y="312"/>
                  </a:lnTo>
                  <a:cubicBezTo>
                    <a:pt x="0" y="434"/>
                    <a:pt x="18" y="576"/>
                    <a:pt x="98" y="686"/>
                  </a:cubicBezTo>
                  <a:cubicBezTo>
                    <a:pt x="227" y="876"/>
                    <a:pt x="472" y="944"/>
                    <a:pt x="687" y="950"/>
                  </a:cubicBezTo>
                  <a:cubicBezTo>
                    <a:pt x="769" y="952"/>
                    <a:pt x="866" y="959"/>
                    <a:pt x="965" y="959"/>
                  </a:cubicBezTo>
                  <a:cubicBezTo>
                    <a:pt x="1132" y="959"/>
                    <a:pt x="1304" y="940"/>
                    <a:pt x="1423" y="852"/>
                  </a:cubicBezTo>
                  <a:cubicBezTo>
                    <a:pt x="1620" y="698"/>
                    <a:pt x="1607" y="434"/>
                    <a:pt x="1460" y="257"/>
                  </a:cubicBezTo>
                  <a:cubicBezTo>
                    <a:pt x="1442" y="113"/>
                    <a:pt x="1326" y="11"/>
                    <a:pt x="1184" y="11"/>
                  </a:cubicBezTo>
                  <a:cubicBezTo>
                    <a:pt x="1180" y="11"/>
                    <a:pt x="1176" y="11"/>
                    <a:pt x="1172" y="11"/>
                  </a:cubicBezTo>
                  <a:cubicBezTo>
                    <a:pt x="1034" y="11"/>
                    <a:pt x="882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2312675" y="3831025"/>
              <a:ext cx="40550" cy="33650"/>
            </a:xfrm>
            <a:custGeom>
              <a:avLst/>
              <a:gdLst/>
              <a:ahLst/>
              <a:cxnLst/>
              <a:rect l="l" t="t" r="r" b="b"/>
              <a:pathLst>
                <a:path w="1622" h="1346" extrusionOk="0">
                  <a:moveTo>
                    <a:pt x="716" y="0"/>
                  </a:moveTo>
                  <a:cubicBezTo>
                    <a:pt x="513" y="0"/>
                    <a:pt x="330" y="88"/>
                    <a:pt x="222" y="324"/>
                  </a:cubicBezTo>
                  <a:cubicBezTo>
                    <a:pt x="0" y="803"/>
                    <a:pt x="435" y="1346"/>
                    <a:pt x="926" y="1346"/>
                  </a:cubicBezTo>
                  <a:cubicBezTo>
                    <a:pt x="963" y="1346"/>
                    <a:pt x="1001" y="1343"/>
                    <a:pt x="1038" y="1336"/>
                  </a:cubicBezTo>
                  <a:cubicBezTo>
                    <a:pt x="1382" y="1263"/>
                    <a:pt x="1615" y="956"/>
                    <a:pt x="1597" y="606"/>
                  </a:cubicBezTo>
                  <a:cubicBezTo>
                    <a:pt x="1621" y="514"/>
                    <a:pt x="1590" y="410"/>
                    <a:pt x="1523" y="349"/>
                  </a:cubicBezTo>
                  <a:cubicBezTo>
                    <a:pt x="1468" y="257"/>
                    <a:pt x="1394" y="183"/>
                    <a:pt x="1302" y="134"/>
                  </a:cubicBezTo>
                  <a:cubicBezTo>
                    <a:pt x="1210" y="85"/>
                    <a:pt x="1112" y="60"/>
                    <a:pt x="1014" y="54"/>
                  </a:cubicBezTo>
                  <a:cubicBezTo>
                    <a:pt x="914" y="20"/>
                    <a:pt x="813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2220775" y="3864300"/>
              <a:ext cx="34600" cy="28400"/>
            </a:xfrm>
            <a:custGeom>
              <a:avLst/>
              <a:gdLst/>
              <a:ahLst/>
              <a:cxnLst/>
              <a:rect l="l" t="t" r="r" b="b"/>
              <a:pathLst>
                <a:path w="1384" h="1136" extrusionOk="0">
                  <a:moveTo>
                    <a:pt x="715" y="576"/>
                  </a:moveTo>
                  <a:lnTo>
                    <a:pt x="709" y="582"/>
                  </a:lnTo>
                  <a:lnTo>
                    <a:pt x="696" y="582"/>
                  </a:lnTo>
                  <a:lnTo>
                    <a:pt x="709" y="576"/>
                  </a:lnTo>
                  <a:close/>
                  <a:moveTo>
                    <a:pt x="689" y="1"/>
                  </a:moveTo>
                  <a:cubicBezTo>
                    <a:pt x="663" y="1"/>
                    <a:pt x="637" y="2"/>
                    <a:pt x="611" y="5"/>
                  </a:cubicBezTo>
                  <a:cubicBezTo>
                    <a:pt x="469" y="17"/>
                    <a:pt x="334" y="73"/>
                    <a:pt x="230" y="177"/>
                  </a:cubicBezTo>
                  <a:cubicBezTo>
                    <a:pt x="193" y="214"/>
                    <a:pt x="169" y="263"/>
                    <a:pt x="163" y="324"/>
                  </a:cubicBezTo>
                  <a:cubicBezTo>
                    <a:pt x="138" y="367"/>
                    <a:pt x="120" y="410"/>
                    <a:pt x="101" y="459"/>
                  </a:cubicBezTo>
                  <a:cubicBezTo>
                    <a:pt x="1" y="820"/>
                    <a:pt x="300" y="1135"/>
                    <a:pt x="651" y="1135"/>
                  </a:cubicBezTo>
                  <a:cubicBezTo>
                    <a:pt x="664" y="1135"/>
                    <a:pt x="677" y="1135"/>
                    <a:pt x="690" y="1134"/>
                  </a:cubicBezTo>
                  <a:cubicBezTo>
                    <a:pt x="1095" y="1103"/>
                    <a:pt x="1383" y="698"/>
                    <a:pt x="1175" y="324"/>
                  </a:cubicBezTo>
                  <a:cubicBezTo>
                    <a:pt x="1150" y="269"/>
                    <a:pt x="1107" y="226"/>
                    <a:pt x="1064" y="183"/>
                  </a:cubicBezTo>
                  <a:cubicBezTo>
                    <a:pt x="1040" y="128"/>
                    <a:pt x="991" y="79"/>
                    <a:pt x="936" y="54"/>
                  </a:cubicBezTo>
                  <a:cubicBezTo>
                    <a:pt x="856" y="17"/>
                    <a:pt x="773" y="1"/>
                    <a:pt x="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265625" y="3942600"/>
              <a:ext cx="35450" cy="26775"/>
            </a:xfrm>
            <a:custGeom>
              <a:avLst/>
              <a:gdLst/>
              <a:ahLst/>
              <a:cxnLst/>
              <a:rect l="l" t="t" r="r" b="b"/>
              <a:pathLst>
                <a:path w="1418" h="1071" extrusionOk="0">
                  <a:moveTo>
                    <a:pt x="700" y="0"/>
                  </a:moveTo>
                  <a:cubicBezTo>
                    <a:pt x="690" y="0"/>
                    <a:pt x="680" y="1"/>
                    <a:pt x="669" y="2"/>
                  </a:cubicBezTo>
                  <a:cubicBezTo>
                    <a:pt x="240" y="2"/>
                    <a:pt x="0" y="492"/>
                    <a:pt x="264" y="830"/>
                  </a:cubicBezTo>
                  <a:cubicBezTo>
                    <a:pt x="374" y="985"/>
                    <a:pt x="549" y="1070"/>
                    <a:pt x="733" y="1070"/>
                  </a:cubicBezTo>
                  <a:cubicBezTo>
                    <a:pt x="775" y="1070"/>
                    <a:pt x="817" y="1066"/>
                    <a:pt x="859" y="1057"/>
                  </a:cubicBezTo>
                  <a:cubicBezTo>
                    <a:pt x="945" y="1032"/>
                    <a:pt x="1019" y="971"/>
                    <a:pt x="1062" y="891"/>
                  </a:cubicBezTo>
                  <a:cubicBezTo>
                    <a:pt x="1092" y="873"/>
                    <a:pt x="1123" y="842"/>
                    <a:pt x="1148" y="818"/>
                  </a:cubicBezTo>
                  <a:cubicBezTo>
                    <a:pt x="1197" y="756"/>
                    <a:pt x="1227" y="683"/>
                    <a:pt x="1246" y="603"/>
                  </a:cubicBezTo>
                  <a:cubicBezTo>
                    <a:pt x="1417" y="480"/>
                    <a:pt x="1417" y="137"/>
                    <a:pt x="1141" y="69"/>
                  </a:cubicBezTo>
                  <a:cubicBezTo>
                    <a:pt x="1062" y="45"/>
                    <a:pt x="982" y="38"/>
                    <a:pt x="896" y="38"/>
                  </a:cubicBezTo>
                  <a:cubicBezTo>
                    <a:pt x="832" y="17"/>
                    <a:pt x="768" y="0"/>
                    <a:pt x="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199075" y="3926825"/>
              <a:ext cx="30825" cy="25200"/>
            </a:xfrm>
            <a:custGeom>
              <a:avLst/>
              <a:gdLst/>
              <a:ahLst/>
              <a:cxnLst/>
              <a:rect l="l" t="t" r="r" b="b"/>
              <a:pathLst>
                <a:path w="1233" h="1008" extrusionOk="0">
                  <a:moveTo>
                    <a:pt x="282" y="1"/>
                  </a:moveTo>
                  <a:cubicBezTo>
                    <a:pt x="123" y="13"/>
                    <a:pt x="0" y="148"/>
                    <a:pt x="6" y="308"/>
                  </a:cubicBezTo>
                  <a:cubicBezTo>
                    <a:pt x="12" y="436"/>
                    <a:pt x="98" y="541"/>
                    <a:pt x="215" y="571"/>
                  </a:cubicBezTo>
                  <a:lnTo>
                    <a:pt x="209" y="584"/>
                  </a:lnTo>
                  <a:cubicBezTo>
                    <a:pt x="90" y="761"/>
                    <a:pt x="264" y="1008"/>
                    <a:pt x="458" y="1008"/>
                  </a:cubicBezTo>
                  <a:cubicBezTo>
                    <a:pt x="465" y="1008"/>
                    <a:pt x="472" y="1007"/>
                    <a:pt x="479" y="1007"/>
                  </a:cubicBezTo>
                  <a:cubicBezTo>
                    <a:pt x="828" y="982"/>
                    <a:pt x="1123" y="725"/>
                    <a:pt x="1190" y="381"/>
                  </a:cubicBezTo>
                  <a:cubicBezTo>
                    <a:pt x="1232" y="200"/>
                    <a:pt x="1091" y="25"/>
                    <a:pt x="905" y="25"/>
                  </a:cubicBezTo>
                  <a:cubicBezTo>
                    <a:pt x="902" y="25"/>
                    <a:pt x="899" y="25"/>
                    <a:pt x="896" y="25"/>
                  </a:cubicBezTo>
                  <a:lnTo>
                    <a:pt x="2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259175" y="3828425"/>
              <a:ext cx="25950" cy="21150"/>
            </a:xfrm>
            <a:custGeom>
              <a:avLst/>
              <a:gdLst/>
              <a:ahLst/>
              <a:cxnLst/>
              <a:rect l="l" t="t" r="r" b="b"/>
              <a:pathLst>
                <a:path w="1038" h="846" extrusionOk="0">
                  <a:moveTo>
                    <a:pt x="650" y="1"/>
                  </a:moveTo>
                  <a:cubicBezTo>
                    <a:pt x="539" y="1"/>
                    <a:pt x="429" y="33"/>
                    <a:pt x="338" y="103"/>
                  </a:cubicBezTo>
                  <a:cubicBezTo>
                    <a:pt x="332" y="109"/>
                    <a:pt x="320" y="115"/>
                    <a:pt x="314" y="121"/>
                  </a:cubicBezTo>
                  <a:lnTo>
                    <a:pt x="173" y="201"/>
                  </a:lnTo>
                  <a:cubicBezTo>
                    <a:pt x="38" y="287"/>
                    <a:pt x="1" y="465"/>
                    <a:pt x="87" y="606"/>
                  </a:cubicBezTo>
                  <a:cubicBezTo>
                    <a:pt x="99" y="618"/>
                    <a:pt x="111" y="637"/>
                    <a:pt x="130" y="655"/>
                  </a:cubicBezTo>
                  <a:cubicBezTo>
                    <a:pt x="160" y="710"/>
                    <a:pt x="209" y="759"/>
                    <a:pt x="265" y="796"/>
                  </a:cubicBezTo>
                  <a:cubicBezTo>
                    <a:pt x="320" y="830"/>
                    <a:pt x="383" y="845"/>
                    <a:pt x="446" y="845"/>
                  </a:cubicBezTo>
                  <a:cubicBezTo>
                    <a:pt x="579" y="845"/>
                    <a:pt x="715" y="779"/>
                    <a:pt x="798" y="680"/>
                  </a:cubicBezTo>
                  <a:cubicBezTo>
                    <a:pt x="823" y="643"/>
                    <a:pt x="847" y="600"/>
                    <a:pt x="866" y="557"/>
                  </a:cubicBezTo>
                  <a:cubicBezTo>
                    <a:pt x="939" y="520"/>
                    <a:pt x="988" y="446"/>
                    <a:pt x="1007" y="367"/>
                  </a:cubicBezTo>
                  <a:cubicBezTo>
                    <a:pt x="1037" y="207"/>
                    <a:pt x="939" y="54"/>
                    <a:pt x="786" y="17"/>
                  </a:cubicBezTo>
                  <a:cubicBezTo>
                    <a:pt x="741" y="6"/>
                    <a:pt x="696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4"/>
          <p:cNvSpPr/>
          <p:nvPr/>
        </p:nvSpPr>
        <p:spPr>
          <a:xfrm rot="8100000">
            <a:off x="-1068707" y="3204362"/>
            <a:ext cx="2039997" cy="1426851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/>
          </p:cNvSpPr>
          <p:nvPr>
            <p:ph type="title"/>
          </p:nvPr>
        </p:nvSpPr>
        <p:spPr>
          <a:xfrm>
            <a:off x="1904300" y="445025"/>
            <a:ext cx="5335200" cy="10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ubTitle" idx="1"/>
          </p:nvPr>
        </p:nvSpPr>
        <p:spPr>
          <a:xfrm>
            <a:off x="1357488" y="2698026"/>
            <a:ext cx="23940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198" name="Google Shape;198;p5"/>
          <p:cNvSpPr txBox="1">
            <a:spLocks noGrp="1"/>
          </p:cNvSpPr>
          <p:nvPr>
            <p:ph type="subTitle" idx="2"/>
          </p:nvPr>
        </p:nvSpPr>
        <p:spPr>
          <a:xfrm>
            <a:off x="1357500" y="3081800"/>
            <a:ext cx="2394000" cy="10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5"/>
          <p:cNvSpPr txBox="1">
            <a:spLocks noGrp="1"/>
          </p:cNvSpPr>
          <p:nvPr>
            <p:ph type="subTitle" idx="3"/>
          </p:nvPr>
        </p:nvSpPr>
        <p:spPr>
          <a:xfrm>
            <a:off x="5392488" y="2698026"/>
            <a:ext cx="23940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subTitle" idx="4"/>
          </p:nvPr>
        </p:nvSpPr>
        <p:spPr>
          <a:xfrm>
            <a:off x="5392500" y="3081800"/>
            <a:ext cx="2394000" cy="10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5"/>
          <p:cNvSpPr/>
          <p:nvPr/>
        </p:nvSpPr>
        <p:spPr>
          <a:xfrm>
            <a:off x="-2694450" y="-747225"/>
            <a:ext cx="3291906" cy="1928752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5"/>
          <p:cNvGrpSpPr/>
          <p:nvPr/>
        </p:nvGrpSpPr>
        <p:grpSpPr>
          <a:xfrm>
            <a:off x="8422752" y="72569"/>
            <a:ext cx="610181" cy="605861"/>
            <a:chOff x="4967275" y="3477225"/>
            <a:chExt cx="328425" cy="326100"/>
          </a:xfrm>
        </p:grpSpPr>
        <p:sp>
          <p:nvSpPr>
            <p:cNvPr id="203" name="Google Shape;203;p5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5"/>
          <p:cNvSpPr/>
          <p:nvPr/>
        </p:nvSpPr>
        <p:spPr>
          <a:xfrm rot="-417357">
            <a:off x="8080184" y="-940516"/>
            <a:ext cx="2690138" cy="1831957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5"/>
          <p:cNvSpPr/>
          <p:nvPr/>
        </p:nvSpPr>
        <p:spPr>
          <a:xfrm>
            <a:off x="-2027606" y="4530238"/>
            <a:ext cx="3289176" cy="1928759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5"/>
          <p:cNvSpPr/>
          <p:nvPr/>
        </p:nvSpPr>
        <p:spPr>
          <a:xfrm>
            <a:off x="8622600" y="4603500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rgbClr val="07C1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5"/>
          <p:cNvGrpSpPr/>
          <p:nvPr/>
        </p:nvGrpSpPr>
        <p:grpSpPr>
          <a:xfrm>
            <a:off x="253522" y="4354955"/>
            <a:ext cx="610186" cy="497085"/>
            <a:chOff x="1646700" y="3284800"/>
            <a:chExt cx="250600" cy="204150"/>
          </a:xfrm>
        </p:grpSpPr>
        <p:sp>
          <p:nvSpPr>
            <p:cNvPr id="225" name="Google Shape;225;p5"/>
            <p:cNvSpPr/>
            <p:nvPr/>
          </p:nvSpPr>
          <p:spPr>
            <a:xfrm>
              <a:off x="1702650" y="3355525"/>
              <a:ext cx="38675" cy="28250"/>
            </a:xfrm>
            <a:custGeom>
              <a:avLst/>
              <a:gdLst/>
              <a:ahLst/>
              <a:cxnLst/>
              <a:rect l="l" t="t" r="r" b="b"/>
              <a:pathLst>
                <a:path w="1547" h="1130" extrusionOk="0">
                  <a:moveTo>
                    <a:pt x="735" y="360"/>
                  </a:moveTo>
                  <a:cubicBezTo>
                    <a:pt x="888" y="360"/>
                    <a:pt x="1036" y="399"/>
                    <a:pt x="1117" y="530"/>
                  </a:cubicBezTo>
                  <a:cubicBezTo>
                    <a:pt x="1178" y="610"/>
                    <a:pt x="1191" y="714"/>
                    <a:pt x="1148" y="800"/>
                  </a:cubicBezTo>
                  <a:cubicBezTo>
                    <a:pt x="1117" y="875"/>
                    <a:pt x="1089" y="895"/>
                    <a:pt x="1047" y="895"/>
                  </a:cubicBezTo>
                  <a:cubicBezTo>
                    <a:pt x="1014" y="895"/>
                    <a:pt x="972" y="882"/>
                    <a:pt x="915" y="874"/>
                  </a:cubicBezTo>
                  <a:cubicBezTo>
                    <a:pt x="712" y="843"/>
                    <a:pt x="467" y="776"/>
                    <a:pt x="393" y="555"/>
                  </a:cubicBezTo>
                  <a:cubicBezTo>
                    <a:pt x="375" y="506"/>
                    <a:pt x="369" y="451"/>
                    <a:pt x="387" y="402"/>
                  </a:cubicBezTo>
                  <a:lnTo>
                    <a:pt x="412" y="402"/>
                  </a:lnTo>
                  <a:cubicBezTo>
                    <a:pt x="507" y="381"/>
                    <a:pt x="623" y="360"/>
                    <a:pt x="735" y="360"/>
                  </a:cubicBezTo>
                  <a:close/>
                  <a:moveTo>
                    <a:pt x="613" y="1"/>
                  </a:moveTo>
                  <a:cubicBezTo>
                    <a:pt x="482" y="1"/>
                    <a:pt x="361" y="52"/>
                    <a:pt x="271" y="181"/>
                  </a:cubicBezTo>
                  <a:cubicBezTo>
                    <a:pt x="197" y="230"/>
                    <a:pt x="136" y="297"/>
                    <a:pt x="99" y="383"/>
                  </a:cubicBezTo>
                  <a:cubicBezTo>
                    <a:pt x="1" y="622"/>
                    <a:pt x="228" y="856"/>
                    <a:pt x="418" y="960"/>
                  </a:cubicBezTo>
                  <a:cubicBezTo>
                    <a:pt x="575" y="1049"/>
                    <a:pt x="795" y="1130"/>
                    <a:pt x="996" y="1130"/>
                  </a:cubicBezTo>
                  <a:cubicBezTo>
                    <a:pt x="1085" y="1130"/>
                    <a:pt x="1171" y="1114"/>
                    <a:pt x="1246" y="1076"/>
                  </a:cubicBezTo>
                  <a:cubicBezTo>
                    <a:pt x="1461" y="984"/>
                    <a:pt x="1547" y="721"/>
                    <a:pt x="1424" y="524"/>
                  </a:cubicBezTo>
                  <a:cubicBezTo>
                    <a:pt x="1282" y="284"/>
                    <a:pt x="920" y="1"/>
                    <a:pt x="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646700" y="3354575"/>
              <a:ext cx="30375" cy="23950"/>
            </a:xfrm>
            <a:custGeom>
              <a:avLst/>
              <a:gdLst/>
              <a:ahLst/>
              <a:cxnLst/>
              <a:rect l="l" t="t" r="r" b="b"/>
              <a:pathLst>
                <a:path w="1215" h="958" extrusionOk="0">
                  <a:moveTo>
                    <a:pt x="496" y="217"/>
                  </a:moveTo>
                  <a:cubicBezTo>
                    <a:pt x="605" y="217"/>
                    <a:pt x="733" y="264"/>
                    <a:pt x="803" y="323"/>
                  </a:cubicBezTo>
                  <a:cubicBezTo>
                    <a:pt x="822" y="329"/>
                    <a:pt x="834" y="341"/>
                    <a:pt x="852" y="341"/>
                  </a:cubicBezTo>
                  <a:cubicBezTo>
                    <a:pt x="963" y="458"/>
                    <a:pt x="993" y="605"/>
                    <a:pt x="828" y="716"/>
                  </a:cubicBezTo>
                  <a:cubicBezTo>
                    <a:pt x="780" y="747"/>
                    <a:pt x="728" y="761"/>
                    <a:pt x="677" y="761"/>
                  </a:cubicBezTo>
                  <a:cubicBezTo>
                    <a:pt x="520" y="761"/>
                    <a:pt x="367" y="629"/>
                    <a:pt x="325" y="476"/>
                  </a:cubicBezTo>
                  <a:lnTo>
                    <a:pt x="319" y="476"/>
                  </a:lnTo>
                  <a:cubicBezTo>
                    <a:pt x="265" y="283"/>
                    <a:pt x="368" y="217"/>
                    <a:pt x="496" y="217"/>
                  </a:cubicBezTo>
                  <a:close/>
                  <a:moveTo>
                    <a:pt x="517" y="1"/>
                  </a:moveTo>
                  <a:cubicBezTo>
                    <a:pt x="302" y="1"/>
                    <a:pt x="100" y="107"/>
                    <a:pt x="18" y="341"/>
                  </a:cubicBezTo>
                  <a:cubicBezTo>
                    <a:pt x="1" y="394"/>
                    <a:pt x="39" y="458"/>
                    <a:pt x="102" y="458"/>
                  </a:cubicBezTo>
                  <a:cubicBezTo>
                    <a:pt x="104" y="458"/>
                    <a:pt x="107" y="458"/>
                    <a:pt x="110" y="458"/>
                  </a:cubicBezTo>
                  <a:cubicBezTo>
                    <a:pt x="156" y="731"/>
                    <a:pt x="405" y="958"/>
                    <a:pt x="679" y="958"/>
                  </a:cubicBezTo>
                  <a:cubicBezTo>
                    <a:pt x="738" y="958"/>
                    <a:pt x="799" y="947"/>
                    <a:pt x="859" y="924"/>
                  </a:cubicBezTo>
                  <a:cubicBezTo>
                    <a:pt x="1214" y="783"/>
                    <a:pt x="1214" y="329"/>
                    <a:pt x="920" y="127"/>
                  </a:cubicBezTo>
                  <a:cubicBezTo>
                    <a:pt x="800" y="45"/>
                    <a:pt x="656" y="1"/>
                    <a:pt x="5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665075" y="3402550"/>
              <a:ext cx="28875" cy="27675"/>
            </a:xfrm>
            <a:custGeom>
              <a:avLst/>
              <a:gdLst/>
              <a:ahLst/>
              <a:cxnLst/>
              <a:rect l="l" t="t" r="r" b="b"/>
              <a:pathLst>
                <a:path w="1155" h="1107" extrusionOk="0">
                  <a:moveTo>
                    <a:pt x="445" y="313"/>
                  </a:moveTo>
                  <a:cubicBezTo>
                    <a:pt x="547" y="313"/>
                    <a:pt x="652" y="360"/>
                    <a:pt x="737" y="422"/>
                  </a:cubicBezTo>
                  <a:cubicBezTo>
                    <a:pt x="798" y="477"/>
                    <a:pt x="854" y="545"/>
                    <a:pt x="890" y="619"/>
                  </a:cubicBezTo>
                  <a:cubicBezTo>
                    <a:pt x="909" y="747"/>
                    <a:pt x="817" y="870"/>
                    <a:pt x="688" y="882"/>
                  </a:cubicBezTo>
                  <a:cubicBezTo>
                    <a:pt x="528" y="821"/>
                    <a:pt x="393" y="711"/>
                    <a:pt x="308" y="569"/>
                  </a:cubicBezTo>
                  <a:cubicBezTo>
                    <a:pt x="277" y="508"/>
                    <a:pt x="265" y="435"/>
                    <a:pt x="277" y="367"/>
                  </a:cubicBezTo>
                  <a:cubicBezTo>
                    <a:pt x="329" y="329"/>
                    <a:pt x="386" y="313"/>
                    <a:pt x="445" y="313"/>
                  </a:cubicBezTo>
                  <a:close/>
                  <a:moveTo>
                    <a:pt x="423" y="0"/>
                  </a:moveTo>
                  <a:cubicBezTo>
                    <a:pt x="401" y="0"/>
                    <a:pt x="379" y="2"/>
                    <a:pt x="357" y="5"/>
                  </a:cubicBezTo>
                  <a:cubicBezTo>
                    <a:pt x="277" y="30"/>
                    <a:pt x="203" y="79"/>
                    <a:pt x="154" y="146"/>
                  </a:cubicBezTo>
                  <a:cubicBezTo>
                    <a:pt x="62" y="183"/>
                    <a:pt x="1" y="275"/>
                    <a:pt x="13" y="373"/>
                  </a:cubicBezTo>
                  <a:cubicBezTo>
                    <a:pt x="13" y="606"/>
                    <a:pt x="271" y="895"/>
                    <a:pt x="455" y="1017"/>
                  </a:cubicBezTo>
                  <a:cubicBezTo>
                    <a:pt x="522" y="1060"/>
                    <a:pt x="596" y="1085"/>
                    <a:pt x="676" y="1085"/>
                  </a:cubicBezTo>
                  <a:cubicBezTo>
                    <a:pt x="714" y="1100"/>
                    <a:pt x="753" y="1107"/>
                    <a:pt x="792" y="1107"/>
                  </a:cubicBezTo>
                  <a:cubicBezTo>
                    <a:pt x="925" y="1107"/>
                    <a:pt x="1050" y="1021"/>
                    <a:pt x="1093" y="882"/>
                  </a:cubicBezTo>
                  <a:cubicBezTo>
                    <a:pt x="1154" y="735"/>
                    <a:pt x="1136" y="569"/>
                    <a:pt x="1044" y="441"/>
                  </a:cubicBezTo>
                  <a:cubicBezTo>
                    <a:pt x="1025" y="398"/>
                    <a:pt x="1001" y="361"/>
                    <a:pt x="976" y="324"/>
                  </a:cubicBezTo>
                  <a:cubicBezTo>
                    <a:pt x="903" y="226"/>
                    <a:pt x="804" y="140"/>
                    <a:pt x="700" y="79"/>
                  </a:cubicBezTo>
                  <a:cubicBezTo>
                    <a:pt x="676" y="54"/>
                    <a:pt x="645" y="36"/>
                    <a:pt x="608" y="36"/>
                  </a:cubicBezTo>
                  <a:cubicBezTo>
                    <a:pt x="549" y="13"/>
                    <a:pt x="486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24300" y="3413325"/>
              <a:ext cx="31600" cy="22875"/>
            </a:xfrm>
            <a:custGeom>
              <a:avLst/>
              <a:gdLst/>
              <a:ahLst/>
              <a:cxnLst/>
              <a:rect l="l" t="t" r="r" b="b"/>
              <a:pathLst>
                <a:path w="1264" h="915" extrusionOk="0">
                  <a:moveTo>
                    <a:pt x="405" y="237"/>
                  </a:moveTo>
                  <a:cubicBezTo>
                    <a:pt x="472" y="237"/>
                    <a:pt x="533" y="249"/>
                    <a:pt x="589" y="267"/>
                  </a:cubicBezTo>
                  <a:cubicBezTo>
                    <a:pt x="607" y="281"/>
                    <a:pt x="622" y="288"/>
                    <a:pt x="639" y="288"/>
                  </a:cubicBezTo>
                  <a:cubicBezTo>
                    <a:pt x="644" y="288"/>
                    <a:pt x="650" y="287"/>
                    <a:pt x="656" y="286"/>
                  </a:cubicBezTo>
                  <a:lnTo>
                    <a:pt x="711" y="304"/>
                  </a:lnTo>
                  <a:cubicBezTo>
                    <a:pt x="840" y="359"/>
                    <a:pt x="1134" y="543"/>
                    <a:pt x="920" y="691"/>
                  </a:cubicBezTo>
                  <a:cubicBezTo>
                    <a:pt x="901" y="697"/>
                    <a:pt x="883" y="709"/>
                    <a:pt x="865" y="715"/>
                  </a:cubicBezTo>
                  <a:cubicBezTo>
                    <a:pt x="766" y="703"/>
                    <a:pt x="674" y="654"/>
                    <a:pt x="601" y="586"/>
                  </a:cubicBezTo>
                  <a:cubicBezTo>
                    <a:pt x="552" y="537"/>
                    <a:pt x="337" y="353"/>
                    <a:pt x="331" y="286"/>
                  </a:cubicBezTo>
                  <a:cubicBezTo>
                    <a:pt x="337" y="280"/>
                    <a:pt x="337" y="273"/>
                    <a:pt x="349" y="267"/>
                  </a:cubicBezTo>
                  <a:cubicBezTo>
                    <a:pt x="368" y="255"/>
                    <a:pt x="386" y="243"/>
                    <a:pt x="405" y="237"/>
                  </a:cubicBezTo>
                  <a:close/>
                  <a:moveTo>
                    <a:pt x="500" y="1"/>
                  </a:moveTo>
                  <a:cubicBezTo>
                    <a:pt x="246" y="1"/>
                    <a:pt x="22" y="124"/>
                    <a:pt x="6" y="421"/>
                  </a:cubicBezTo>
                  <a:cubicBezTo>
                    <a:pt x="0" y="472"/>
                    <a:pt x="43" y="513"/>
                    <a:pt x="93" y="513"/>
                  </a:cubicBezTo>
                  <a:cubicBezTo>
                    <a:pt x="97" y="513"/>
                    <a:pt x="100" y="513"/>
                    <a:pt x="104" y="513"/>
                  </a:cubicBezTo>
                  <a:cubicBezTo>
                    <a:pt x="135" y="592"/>
                    <a:pt x="184" y="654"/>
                    <a:pt x="251" y="709"/>
                  </a:cubicBezTo>
                  <a:cubicBezTo>
                    <a:pt x="389" y="819"/>
                    <a:pt x="602" y="915"/>
                    <a:pt x="795" y="915"/>
                  </a:cubicBezTo>
                  <a:cubicBezTo>
                    <a:pt x="817" y="915"/>
                    <a:pt x="838" y="914"/>
                    <a:pt x="858" y="911"/>
                  </a:cubicBezTo>
                  <a:cubicBezTo>
                    <a:pt x="1067" y="911"/>
                    <a:pt x="1263" y="770"/>
                    <a:pt x="1251" y="549"/>
                  </a:cubicBezTo>
                  <a:cubicBezTo>
                    <a:pt x="1233" y="223"/>
                    <a:pt x="840" y="1"/>
                    <a:pt x="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716300" y="3457650"/>
              <a:ext cx="39125" cy="31300"/>
            </a:xfrm>
            <a:custGeom>
              <a:avLst/>
              <a:gdLst/>
              <a:ahLst/>
              <a:cxnLst/>
              <a:rect l="l" t="t" r="r" b="b"/>
              <a:pathLst>
                <a:path w="1565" h="1252" extrusionOk="0">
                  <a:moveTo>
                    <a:pt x="564" y="287"/>
                  </a:moveTo>
                  <a:cubicBezTo>
                    <a:pt x="581" y="287"/>
                    <a:pt x="598" y="291"/>
                    <a:pt x="614" y="298"/>
                  </a:cubicBezTo>
                  <a:cubicBezTo>
                    <a:pt x="626" y="292"/>
                    <a:pt x="639" y="292"/>
                    <a:pt x="651" y="292"/>
                  </a:cubicBezTo>
                  <a:cubicBezTo>
                    <a:pt x="688" y="304"/>
                    <a:pt x="718" y="310"/>
                    <a:pt x="755" y="322"/>
                  </a:cubicBezTo>
                  <a:cubicBezTo>
                    <a:pt x="921" y="390"/>
                    <a:pt x="1093" y="543"/>
                    <a:pt x="1129" y="727"/>
                  </a:cubicBezTo>
                  <a:cubicBezTo>
                    <a:pt x="1152" y="832"/>
                    <a:pt x="1090" y="900"/>
                    <a:pt x="1006" y="900"/>
                  </a:cubicBezTo>
                  <a:cubicBezTo>
                    <a:pt x="978" y="900"/>
                    <a:pt x="946" y="892"/>
                    <a:pt x="915" y="874"/>
                  </a:cubicBezTo>
                  <a:cubicBezTo>
                    <a:pt x="823" y="819"/>
                    <a:pt x="737" y="752"/>
                    <a:pt x="669" y="666"/>
                  </a:cubicBezTo>
                  <a:lnTo>
                    <a:pt x="669" y="672"/>
                  </a:lnTo>
                  <a:cubicBezTo>
                    <a:pt x="608" y="611"/>
                    <a:pt x="559" y="543"/>
                    <a:pt x="516" y="470"/>
                  </a:cubicBezTo>
                  <a:cubicBezTo>
                    <a:pt x="498" y="427"/>
                    <a:pt x="479" y="390"/>
                    <a:pt x="461" y="347"/>
                  </a:cubicBezTo>
                  <a:cubicBezTo>
                    <a:pt x="482" y="308"/>
                    <a:pt x="523" y="287"/>
                    <a:pt x="564" y="287"/>
                  </a:cubicBezTo>
                  <a:close/>
                  <a:moveTo>
                    <a:pt x="540" y="0"/>
                  </a:moveTo>
                  <a:cubicBezTo>
                    <a:pt x="467" y="0"/>
                    <a:pt x="398" y="21"/>
                    <a:pt x="338" y="71"/>
                  </a:cubicBezTo>
                  <a:cubicBezTo>
                    <a:pt x="314" y="89"/>
                    <a:pt x="289" y="120"/>
                    <a:pt x="271" y="151"/>
                  </a:cubicBezTo>
                  <a:cubicBezTo>
                    <a:pt x="1" y="310"/>
                    <a:pt x="154" y="678"/>
                    <a:pt x="338" y="874"/>
                  </a:cubicBezTo>
                  <a:cubicBezTo>
                    <a:pt x="355" y="895"/>
                    <a:pt x="377" y="905"/>
                    <a:pt x="402" y="905"/>
                  </a:cubicBezTo>
                  <a:cubicBezTo>
                    <a:pt x="413" y="905"/>
                    <a:pt x="425" y="903"/>
                    <a:pt x="436" y="899"/>
                  </a:cubicBezTo>
                  <a:cubicBezTo>
                    <a:pt x="522" y="991"/>
                    <a:pt x="620" y="1071"/>
                    <a:pt x="731" y="1132"/>
                  </a:cubicBezTo>
                  <a:cubicBezTo>
                    <a:pt x="842" y="1196"/>
                    <a:pt x="988" y="1251"/>
                    <a:pt x="1122" y="1251"/>
                  </a:cubicBezTo>
                  <a:cubicBezTo>
                    <a:pt x="1246" y="1251"/>
                    <a:pt x="1359" y="1203"/>
                    <a:pt x="1424" y="1071"/>
                  </a:cubicBezTo>
                  <a:cubicBezTo>
                    <a:pt x="1565" y="795"/>
                    <a:pt x="1381" y="463"/>
                    <a:pt x="1154" y="292"/>
                  </a:cubicBezTo>
                  <a:cubicBezTo>
                    <a:pt x="1123" y="267"/>
                    <a:pt x="1086" y="236"/>
                    <a:pt x="1043" y="206"/>
                  </a:cubicBezTo>
                  <a:cubicBezTo>
                    <a:pt x="1043" y="157"/>
                    <a:pt x="1001" y="120"/>
                    <a:pt x="951" y="114"/>
                  </a:cubicBezTo>
                  <a:lnTo>
                    <a:pt x="890" y="114"/>
                  </a:lnTo>
                  <a:cubicBezTo>
                    <a:pt x="778" y="50"/>
                    <a:pt x="654" y="0"/>
                    <a:pt x="5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770125" y="3454525"/>
              <a:ext cx="35300" cy="29150"/>
            </a:xfrm>
            <a:custGeom>
              <a:avLst/>
              <a:gdLst/>
              <a:ahLst/>
              <a:cxnLst/>
              <a:rect l="l" t="t" r="r" b="b"/>
              <a:pathLst>
                <a:path w="1412" h="1166" extrusionOk="0">
                  <a:moveTo>
                    <a:pt x="479" y="239"/>
                  </a:moveTo>
                  <a:cubicBezTo>
                    <a:pt x="510" y="239"/>
                    <a:pt x="541" y="245"/>
                    <a:pt x="565" y="251"/>
                  </a:cubicBezTo>
                  <a:cubicBezTo>
                    <a:pt x="608" y="263"/>
                    <a:pt x="651" y="276"/>
                    <a:pt x="694" y="288"/>
                  </a:cubicBezTo>
                  <a:cubicBezTo>
                    <a:pt x="666" y="360"/>
                    <a:pt x="718" y="432"/>
                    <a:pt x="787" y="432"/>
                  </a:cubicBezTo>
                  <a:cubicBezTo>
                    <a:pt x="795" y="432"/>
                    <a:pt x="803" y="431"/>
                    <a:pt x="810" y="429"/>
                  </a:cubicBezTo>
                  <a:cubicBezTo>
                    <a:pt x="826" y="427"/>
                    <a:pt x="843" y="425"/>
                    <a:pt x="860" y="425"/>
                  </a:cubicBezTo>
                  <a:cubicBezTo>
                    <a:pt x="889" y="425"/>
                    <a:pt x="918" y="429"/>
                    <a:pt x="945" y="441"/>
                  </a:cubicBezTo>
                  <a:cubicBezTo>
                    <a:pt x="995" y="484"/>
                    <a:pt x="1044" y="533"/>
                    <a:pt x="1080" y="595"/>
                  </a:cubicBezTo>
                  <a:cubicBezTo>
                    <a:pt x="1068" y="619"/>
                    <a:pt x="1050" y="637"/>
                    <a:pt x="1025" y="650"/>
                  </a:cubicBezTo>
                  <a:cubicBezTo>
                    <a:pt x="1013" y="700"/>
                    <a:pt x="968" y="731"/>
                    <a:pt x="923" y="731"/>
                  </a:cubicBezTo>
                  <a:cubicBezTo>
                    <a:pt x="903" y="731"/>
                    <a:pt x="883" y="724"/>
                    <a:pt x="866" y="711"/>
                  </a:cubicBezTo>
                  <a:cubicBezTo>
                    <a:pt x="731" y="687"/>
                    <a:pt x="608" y="637"/>
                    <a:pt x="492" y="564"/>
                  </a:cubicBezTo>
                  <a:lnTo>
                    <a:pt x="498" y="564"/>
                  </a:lnTo>
                  <a:cubicBezTo>
                    <a:pt x="485" y="558"/>
                    <a:pt x="479" y="552"/>
                    <a:pt x="473" y="545"/>
                  </a:cubicBezTo>
                  <a:cubicBezTo>
                    <a:pt x="418" y="447"/>
                    <a:pt x="424" y="331"/>
                    <a:pt x="479" y="239"/>
                  </a:cubicBezTo>
                  <a:close/>
                  <a:moveTo>
                    <a:pt x="860" y="913"/>
                  </a:moveTo>
                  <a:cubicBezTo>
                    <a:pt x="903" y="920"/>
                    <a:pt x="952" y="926"/>
                    <a:pt x="995" y="926"/>
                  </a:cubicBezTo>
                  <a:cubicBezTo>
                    <a:pt x="1019" y="920"/>
                    <a:pt x="1044" y="920"/>
                    <a:pt x="1068" y="913"/>
                  </a:cubicBezTo>
                  <a:lnTo>
                    <a:pt x="1068" y="913"/>
                  </a:lnTo>
                  <a:lnTo>
                    <a:pt x="1001" y="963"/>
                  </a:lnTo>
                  <a:cubicBezTo>
                    <a:pt x="952" y="963"/>
                    <a:pt x="903" y="944"/>
                    <a:pt x="860" y="913"/>
                  </a:cubicBezTo>
                  <a:close/>
                  <a:moveTo>
                    <a:pt x="469" y="1"/>
                  </a:moveTo>
                  <a:cubicBezTo>
                    <a:pt x="445" y="1"/>
                    <a:pt x="420" y="9"/>
                    <a:pt x="400" y="24"/>
                  </a:cubicBezTo>
                  <a:lnTo>
                    <a:pt x="387" y="42"/>
                  </a:lnTo>
                  <a:cubicBezTo>
                    <a:pt x="295" y="49"/>
                    <a:pt x="215" y="85"/>
                    <a:pt x="154" y="153"/>
                  </a:cubicBezTo>
                  <a:cubicBezTo>
                    <a:pt x="1" y="331"/>
                    <a:pt x="148" y="545"/>
                    <a:pt x="295" y="662"/>
                  </a:cubicBezTo>
                  <a:lnTo>
                    <a:pt x="326" y="687"/>
                  </a:lnTo>
                  <a:cubicBezTo>
                    <a:pt x="430" y="858"/>
                    <a:pt x="577" y="993"/>
                    <a:pt x="755" y="1085"/>
                  </a:cubicBezTo>
                  <a:cubicBezTo>
                    <a:pt x="843" y="1129"/>
                    <a:pt x="950" y="1165"/>
                    <a:pt x="1052" y="1165"/>
                  </a:cubicBezTo>
                  <a:cubicBezTo>
                    <a:pt x="1149" y="1165"/>
                    <a:pt x="1241" y="1132"/>
                    <a:pt x="1307" y="1042"/>
                  </a:cubicBezTo>
                  <a:cubicBezTo>
                    <a:pt x="1412" y="889"/>
                    <a:pt x="1363" y="687"/>
                    <a:pt x="1277" y="539"/>
                  </a:cubicBezTo>
                  <a:cubicBezTo>
                    <a:pt x="1271" y="527"/>
                    <a:pt x="1264" y="515"/>
                    <a:pt x="1264" y="502"/>
                  </a:cubicBezTo>
                  <a:cubicBezTo>
                    <a:pt x="1221" y="404"/>
                    <a:pt x="1148" y="318"/>
                    <a:pt x="1050" y="276"/>
                  </a:cubicBezTo>
                  <a:cubicBezTo>
                    <a:pt x="952" y="196"/>
                    <a:pt x="841" y="134"/>
                    <a:pt x="725" y="92"/>
                  </a:cubicBezTo>
                  <a:cubicBezTo>
                    <a:pt x="669" y="73"/>
                    <a:pt x="614" y="61"/>
                    <a:pt x="553" y="49"/>
                  </a:cubicBezTo>
                  <a:cubicBezTo>
                    <a:pt x="535" y="16"/>
                    <a:pt x="502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821500" y="3422650"/>
              <a:ext cx="33000" cy="27150"/>
            </a:xfrm>
            <a:custGeom>
              <a:avLst/>
              <a:gdLst/>
              <a:ahLst/>
              <a:cxnLst/>
              <a:rect l="l" t="t" r="r" b="b"/>
              <a:pathLst>
                <a:path w="1320" h="1086" extrusionOk="0">
                  <a:moveTo>
                    <a:pt x="442" y="207"/>
                  </a:moveTo>
                  <a:lnTo>
                    <a:pt x="406" y="226"/>
                  </a:lnTo>
                  <a:cubicBezTo>
                    <a:pt x="387" y="219"/>
                    <a:pt x="369" y="213"/>
                    <a:pt x="344" y="213"/>
                  </a:cubicBezTo>
                  <a:cubicBezTo>
                    <a:pt x="357" y="213"/>
                    <a:pt x="369" y="207"/>
                    <a:pt x="381" y="207"/>
                  </a:cubicBezTo>
                  <a:close/>
                  <a:moveTo>
                    <a:pt x="611" y="361"/>
                  </a:moveTo>
                  <a:cubicBezTo>
                    <a:pt x="677" y="361"/>
                    <a:pt x="747" y="384"/>
                    <a:pt x="804" y="416"/>
                  </a:cubicBezTo>
                  <a:cubicBezTo>
                    <a:pt x="884" y="489"/>
                    <a:pt x="952" y="581"/>
                    <a:pt x="1007" y="673"/>
                  </a:cubicBezTo>
                  <a:cubicBezTo>
                    <a:pt x="1031" y="716"/>
                    <a:pt x="1037" y="778"/>
                    <a:pt x="1019" y="827"/>
                  </a:cubicBezTo>
                  <a:lnTo>
                    <a:pt x="988" y="833"/>
                  </a:lnTo>
                  <a:cubicBezTo>
                    <a:pt x="981" y="834"/>
                    <a:pt x="973" y="834"/>
                    <a:pt x="965" y="834"/>
                  </a:cubicBezTo>
                  <a:cubicBezTo>
                    <a:pt x="857" y="834"/>
                    <a:pt x="717" y="761"/>
                    <a:pt x="614" y="698"/>
                  </a:cubicBezTo>
                  <a:cubicBezTo>
                    <a:pt x="553" y="624"/>
                    <a:pt x="498" y="545"/>
                    <a:pt x="430" y="477"/>
                  </a:cubicBezTo>
                  <a:cubicBezTo>
                    <a:pt x="466" y="392"/>
                    <a:pt x="536" y="361"/>
                    <a:pt x="611" y="361"/>
                  </a:cubicBezTo>
                  <a:close/>
                  <a:moveTo>
                    <a:pt x="350" y="1"/>
                  </a:moveTo>
                  <a:cubicBezTo>
                    <a:pt x="298" y="1"/>
                    <a:pt x="248" y="11"/>
                    <a:pt x="203" y="35"/>
                  </a:cubicBezTo>
                  <a:cubicBezTo>
                    <a:pt x="1" y="152"/>
                    <a:pt x="68" y="410"/>
                    <a:pt x="179" y="563"/>
                  </a:cubicBezTo>
                  <a:cubicBezTo>
                    <a:pt x="252" y="661"/>
                    <a:pt x="344" y="747"/>
                    <a:pt x="449" y="821"/>
                  </a:cubicBezTo>
                  <a:cubicBezTo>
                    <a:pt x="541" y="913"/>
                    <a:pt x="657" y="986"/>
                    <a:pt x="780" y="1035"/>
                  </a:cubicBezTo>
                  <a:cubicBezTo>
                    <a:pt x="850" y="1066"/>
                    <a:pt x="928" y="1086"/>
                    <a:pt x="1001" y="1086"/>
                  </a:cubicBezTo>
                  <a:cubicBezTo>
                    <a:pt x="1086" y="1086"/>
                    <a:pt x="1163" y="1059"/>
                    <a:pt x="1209" y="992"/>
                  </a:cubicBezTo>
                  <a:cubicBezTo>
                    <a:pt x="1277" y="956"/>
                    <a:pt x="1320" y="888"/>
                    <a:pt x="1320" y="808"/>
                  </a:cubicBezTo>
                  <a:cubicBezTo>
                    <a:pt x="1320" y="600"/>
                    <a:pt x="1074" y="330"/>
                    <a:pt x="878" y="226"/>
                  </a:cubicBezTo>
                  <a:cubicBezTo>
                    <a:pt x="754" y="130"/>
                    <a:pt x="536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767675" y="3385425"/>
              <a:ext cx="35300" cy="28825"/>
            </a:xfrm>
            <a:custGeom>
              <a:avLst/>
              <a:gdLst/>
              <a:ahLst/>
              <a:cxnLst/>
              <a:rect l="l" t="t" r="r" b="b"/>
              <a:pathLst>
                <a:path w="1412" h="1153" extrusionOk="0">
                  <a:moveTo>
                    <a:pt x="442" y="273"/>
                  </a:moveTo>
                  <a:lnTo>
                    <a:pt x="473" y="291"/>
                  </a:lnTo>
                  <a:cubicBezTo>
                    <a:pt x="608" y="359"/>
                    <a:pt x="1240" y="856"/>
                    <a:pt x="878" y="942"/>
                  </a:cubicBezTo>
                  <a:lnTo>
                    <a:pt x="853" y="942"/>
                  </a:lnTo>
                  <a:cubicBezTo>
                    <a:pt x="743" y="886"/>
                    <a:pt x="645" y="819"/>
                    <a:pt x="547" y="739"/>
                  </a:cubicBezTo>
                  <a:cubicBezTo>
                    <a:pt x="461" y="666"/>
                    <a:pt x="381" y="580"/>
                    <a:pt x="320" y="482"/>
                  </a:cubicBezTo>
                  <a:cubicBezTo>
                    <a:pt x="320" y="377"/>
                    <a:pt x="369" y="334"/>
                    <a:pt x="442" y="273"/>
                  </a:cubicBezTo>
                  <a:close/>
                  <a:moveTo>
                    <a:pt x="219" y="1"/>
                  </a:moveTo>
                  <a:cubicBezTo>
                    <a:pt x="118" y="1"/>
                    <a:pt x="41" y="52"/>
                    <a:pt x="13" y="187"/>
                  </a:cubicBezTo>
                  <a:cubicBezTo>
                    <a:pt x="1" y="304"/>
                    <a:pt x="31" y="420"/>
                    <a:pt x="99" y="512"/>
                  </a:cubicBezTo>
                  <a:cubicBezTo>
                    <a:pt x="99" y="555"/>
                    <a:pt x="111" y="592"/>
                    <a:pt x="129" y="629"/>
                  </a:cubicBezTo>
                  <a:cubicBezTo>
                    <a:pt x="234" y="843"/>
                    <a:pt x="418" y="1003"/>
                    <a:pt x="639" y="1095"/>
                  </a:cubicBezTo>
                  <a:cubicBezTo>
                    <a:pt x="712" y="1120"/>
                    <a:pt x="786" y="1138"/>
                    <a:pt x="859" y="1138"/>
                  </a:cubicBezTo>
                  <a:cubicBezTo>
                    <a:pt x="901" y="1148"/>
                    <a:pt x="939" y="1153"/>
                    <a:pt x="974" y="1153"/>
                  </a:cubicBezTo>
                  <a:cubicBezTo>
                    <a:pt x="1412" y="1153"/>
                    <a:pt x="1248" y="372"/>
                    <a:pt x="884" y="230"/>
                  </a:cubicBezTo>
                  <a:cubicBezTo>
                    <a:pt x="874" y="225"/>
                    <a:pt x="863" y="223"/>
                    <a:pt x="853" y="223"/>
                  </a:cubicBezTo>
                  <a:cubicBezTo>
                    <a:pt x="823" y="223"/>
                    <a:pt x="793" y="240"/>
                    <a:pt x="780" y="267"/>
                  </a:cubicBezTo>
                  <a:cubicBezTo>
                    <a:pt x="608" y="137"/>
                    <a:pt x="383" y="1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756175" y="3337000"/>
              <a:ext cx="38225" cy="31650"/>
            </a:xfrm>
            <a:custGeom>
              <a:avLst/>
              <a:gdLst/>
              <a:ahLst/>
              <a:cxnLst/>
              <a:rect l="l" t="t" r="r" b="b"/>
              <a:pathLst>
                <a:path w="1529" h="1266" extrusionOk="0">
                  <a:moveTo>
                    <a:pt x="682" y="196"/>
                  </a:moveTo>
                  <a:cubicBezTo>
                    <a:pt x="857" y="196"/>
                    <a:pt x="1041" y="281"/>
                    <a:pt x="1099" y="443"/>
                  </a:cubicBezTo>
                  <a:cubicBezTo>
                    <a:pt x="1019" y="357"/>
                    <a:pt x="908" y="296"/>
                    <a:pt x="792" y="272"/>
                  </a:cubicBezTo>
                  <a:cubicBezTo>
                    <a:pt x="760" y="264"/>
                    <a:pt x="729" y="261"/>
                    <a:pt x="698" y="261"/>
                  </a:cubicBezTo>
                  <a:cubicBezTo>
                    <a:pt x="650" y="261"/>
                    <a:pt x="603" y="269"/>
                    <a:pt x="559" y="284"/>
                  </a:cubicBezTo>
                  <a:cubicBezTo>
                    <a:pt x="547" y="259"/>
                    <a:pt x="528" y="241"/>
                    <a:pt x="510" y="229"/>
                  </a:cubicBezTo>
                  <a:lnTo>
                    <a:pt x="540" y="216"/>
                  </a:lnTo>
                  <a:cubicBezTo>
                    <a:pt x="585" y="203"/>
                    <a:pt x="633" y="196"/>
                    <a:pt x="682" y="196"/>
                  </a:cubicBezTo>
                  <a:close/>
                  <a:moveTo>
                    <a:pt x="705" y="461"/>
                  </a:moveTo>
                  <a:cubicBezTo>
                    <a:pt x="736" y="461"/>
                    <a:pt x="767" y="465"/>
                    <a:pt x="798" y="474"/>
                  </a:cubicBezTo>
                  <a:cubicBezTo>
                    <a:pt x="1007" y="541"/>
                    <a:pt x="1197" y="965"/>
                    <a:pt x="859" y="965"/>
                  </a:cubicBezTo>
                  <a:cubicBezTo>
                    <a:pt x="706" y="965"/>
                    <a:pt x="491" y="805"/>
                    <a:pt x="369" y="701"/>
                  </a:cubicBezTo>
                  <a:cubicBezTo>
                    <a:pt x="419" y="554"/>
                    <a:pt x="558" y="461"/>
                    <a:pt x="705" y="461"/>
                  </a:cubicBezTo>
                  <a:close/>
                  <a:moveTo>
                    <a:pt x="684" y="1"/>
                  </a:moveTo>
                  <a:cubicBezTo>
                    <a:pt x="588" y="1"/>
                    <a:pt x="492" y="19"/>
                    <a:pt x="399" y="57"/>
                  </a:cubicBezTo>
                  <a:cubicBezTo>
                    <a:pt x="240" y="124"/>
                    <a:pt x="68" y="290"/>
                    <a:pt x="44" y="480"/>
                  </a:cubicBezTo>
                  <a:cubicBezTo>
                    <a:pt x="7" y="554"/>
                    <a:pt x="1" y="646"/>
                    <a:pt x="31" y="726"/>
                  </a:cubicBezTo>
                  <a:cubicBezTo>
                    <a:pt x="148" y="995"/>
                    <a:pt x="387" y="1198"/>
                    <a:pt x="681" y="1259"/>
                  </a:cubicBezTo>
                  <a:cubicBezTo>
                    <a:pt x="708" y="1264"/>
                    <a:pt x="735" y="1266"/>
                    <a:pt x="761" y="1266"/>
                  </a:cubicBezTo>
                  <a:cubicBezTo>
                    <a:pt x="1236" y="1266"/>
                    <a:pt x="1528" y="547"/>
                    <a:pt x="1191" y="198"/>
                  </a:cubicBezTo>
                  <a:cubicBezTo>
                    <a:pt x="1049" y="69"/>
                    <a:pt x="868" y="1"/>
                    <a:pt x="6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676425" y="3310675"/>
              <a:ext cx="29625" cy="27200"/>
            </a:xfrm>
            <a:custGeom>
              <a:avLst/>
              <a:gdLst/>
              <a:ahLst/>
              <a:cxnLst/>
              <a:rect l="l" t="t" r="r" b="b"/>
              <a:pathLst>
                <a:path w="1185" h="1088" extrusionOk="0">
                  <a:moveTo>
                    <a:pt x="570" y="202"/>
                  </a:moveTo>
                  <a:cubicBezTo>
                    <a:pt x="642" y="202"/>
                    <a:pt x="713" y="222"/>
                    <a:pt x="774" y="263"/>
                  </a:cubicBezTo>
                  <a:cubicBezTo>
                    <a:pt x="835" y="294"/>
                    <a:pt x="884" y="343"/>
                    <a:pt x="921" y="404"/>
                  </a:cubicBezTo>
                  <a:cubicBezTo>
                    <a:pt x="866" y="435"/>
                    <a:pt x="847" y="515"/>
                    <a:pt x="890" y="564"/>
                  </a:cubicBezTo>
                  <a:cubicBezTo>
                    <a:pt x="915" y="601"/>
                    <a:pt x="933" y="644"/>
                    <a:pt x="933" y="687"/>
                  </a:cubicBezTo>
                  <a:cubicBezTo>
                    <a:pt x="884" y="779"/>
                    <a:pt x="798" y="840"/>
                    <a:pt x="694" y="852"/>
                  </a:cubicBezTo>
                  <a:cubicBezTo>
                    <a:pt x="676" y="858"/>
                    <a:pt x="657" y="865"/>
                    <a:pt x="633" y="865"/>
                  </a:cubicBezTo>
                  <a:cubicBezTo>
                    <a:pt x="626" y="865"/>
                    <a:pt x="614" y="852"/>
                    <a:pt x="602" y="852"/>
                  </a:cubicBezTo>
                  <a:cubicBezTo>
                    <a:pt x="479" y="803"/>
                    <a:pt x="369" y="717"/>
                    <a:pt x="289" y="607"/>
                  </a:cubicBezTo>
                  <a:cubicBezTo>
                    <a:pt x="283" y="595"/>
                    <a:pt x="277" y="582"/>
                    <a:pt x="271" y="570"/>
                  </a:cubicBezTo>
                  <a:cubicBezTo>
                    <a:pt x="277" y="558"/>
                    <a:pt x="289" y="552"/>
                    <a:pt x="295" y="546"/>
                  </a:cubicBezTo>
                  <a:cubicBezTo>
                    <a:pt x="332" y="509"/>
                    <a:pt x="375" y="478"/>
                    <a:pt x="418" y="441"/>
                  </a:cubicBezTo>
                  <a:cubicBezTo>
                    <a:pt x="492" y="380"/>
                    <a:pt x="424" y="282"/>
                    <a:pt x="338" y="282"/>
                  </a:cubicBezTo>
                  <a:cubicBezTo>
                    <a:pt x="350" y="270"/>
                    <a:pt x="363" y="257"/>
                    <a:pt x="375" y="251"/>
                  </a:cubicBezTo>
                  <a:cubicBezTo>
                    <a:pt x="437" y="219"/>
                    <a:pt x="504" y="202"/>
                    <a:pt x="570" y="202"/>
                  </a:cubicBezTo>
                  <a:close/>
                  <a:moveTo>
                    <a:pt x="560" y="1"/>
                  </a:moveTo>
                  <a:cubicBezTo>
                    <a:pt x="373" y="1"/>
                    <a:pt x="199" y="101"/>
                    <a:pt x="105" y="270"/>
                  </a:cubicBezTo>
                  <a:cubicBezTo>
                    <a:pt x="56" y="355"/>
                    <a:pt x="44" y="454"/>
                    <a:pt x="62" y="552"/>
                  </a:cubicBezTo>
                  <a:cubicBezTo>
                    <a:pt x="1" y="656"/>
                    <a:pt x="13" y="785"/>
                    <a:pt x="87" y="877"/>
                  </a:cubicBezTo>
                  <a:cubicBezTo>
                    <a:pt x="186" y="1011"/>
                    <a:pt x="390" y="1067"/>
                    <a:pt x="579" y="1067"/>
                  </a:cubicBezTo>
                  <a:cubicBezTo>
                    <a:pt x="589" y="1067"/>
                    <a:pt x="598" y="1067"/>
                    <a:pt x="608" y="1067"/>
                  </a:cubicBezTo>
                  <a:cubicBezTo>
                    <a:pt x="649" y="1081"/>
                    <a:pt x="692" y="1087"/>
                    <a:pt x="735" y="1087"/>
                  </a:cubicBezTo>
                  <a:cubicBezTo>
                    <a:pt x="827" y="1087"/>
                    <a:pt x="919" y="1056"/>
                    <a:pt x="995" y="993"/>
                  </a:cubicBezTo>
                  <a:cubicBezTo>
                    <a:pt x="1068" y="938"/>
                    <a:pt x="1117" y="852"/>
                    <a:pt x="1129" y="760"/>
                  </a:cubicBezTo>
                  <a:cubicBezTo>
                    <a:pt x="1172" y="674"/>
                    <a:pt x="1185" y="582"/>
                    <a:pt x="1172" y="496"/>
                  </a:cubicBezTo>
                  <a:cubicBezTo>
                    <a:pt x="1117" y="257"/>
                    <a:pt x="933" y="73"/>
                    <a:pt x="694" y="18"/>
                  </a:cubicBezTo>
                  <a:cubicBezTo>
                    <a:pt x="649" y="6"/>
                    <a:pt x="604" y="1"/>
                    <a:pt x="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733625" y="3284800"/>
              <a:ext cx="31000" cy="28675"/>
            </a:xfrm>
            <a:custGeom>
              <a:avLst/>
              <a:gdLst/>
              <a:ahLst/>
              <a:cxnLst/>
              <a:rect l="l" t="t" r="r" b="b"/>
              <a:pathLst>
                <a:path w="1240" h="1147" extrusionOk="0">
                  <a:moveTo>
                    <a:pt x="689" y="286"/>
                  </a:moveTo>
                  <a:cubicBezTo>
                    <a:pt x="743" y="286"/>
                    <a:pt x="797" y="298"/>
                    <a:pt x="847" y="323"/>
                  </a:cubicBezTo>
                  <a:cubicBezTo>
                    <a:pt x="909" y="360"/>
                    <a:pt x="952" y="409"/>
                    <a:pt x="982" y="470"/>
                  </a:cubicBezTo>
                  <a:cubicBezTo>
                    <a:pt x="988" y="617"/>
                    <a:pt x="933" y="759"/>
                    <a:pt x="835" y="863"/>
                  </a:cubicBezTo>
                  <a:cubicBezTo>
                    <a:pt x="814" y="868"/>
                    <a:pt x="792" y="870"/>
                    <a:pt x="771" y="870"/>
                  </a:cubicBezTo>
                  <a:cubicBezTo>
                    <a:pt x="626" y="870"/>
                    <a:pt x="483" y="770"/>
                    <a:pt x="381" y="679"/>
                  </a:cubicBezTo>
                  <a:cubicBezTo>
                    <a:pt x="314" y="636"/>
                    <a:pt x="271" y="575"/>
                    <a:pt x="246" y="507"/>
                  </a:cubicBezTo>
                  <a:lnTo>
                    <a:pt x="246" y="507"/>
                  </a:lnTo>
                  <a:cubicBezTo>
                    <a:pt x="261" y="515"/>
                    <a:pt x="277" y="519"/>
                    <a:pt x="293" y="519"/>
                  </a:cubicBezTo>
                  <a:cubicBezTo>
                    <a:pt x="326" y="519"/>
                    <a:pt x="359" y="503"/>
                    <a:pt x="375" y="470"/>
                  </a:cubicBezTo>
                  <a:cubicBezTo>
                    <a:pt x="440" y="354"/>
                    <a:pt x="562" y="286"/>
                    <a:pt x="689" y="286"/>
                  </a:cubicBezTo>
                  <a:close/>
                  <a:moveTo>
                    <a:pt x="592" y="0"/>
                  </a:moveTo>
                  <a:cubicBezTo>
                    <a:pt x="548" y="0"/>
                    <a:pt x="504" y="4"/>
                    <a:pt x="461" y="10"/>
                  </a:cubicBezTo>
                  <a:lnTo>
                    <a:pt x="430" y="10"/>
                  </a:lnTo>
                  <a:cubicBezTo>
                    <a:pt x="344" y="22"/>
                    <a:pt x="265" y="59"/>
                    <a:pt x="197" y="108"/>
                  </a:cubicBezTo>
                  <a:cubicBezTo>
                    <a:pt x="68" y="194"/>
                    <a:pt x="1" y="348"/>
                    <a:pt x="32" y="501"/>
                  </a:cubicBezTo>
                  <a:cubicBezTo>
                    <a:pt x="25" y="513"/>
                    <a:pt x="32" y="525"/>
                    <a:pt x="32" y="532"/>
                  </a:cubicBezTo>
                  <a:cubicBezTo>
                    <a:pt x="44" y="765"/>
                    <a:pt x="166" y="1004"/>
                    <a:pt x="381" y="1102"/>
                  </a:cubicBezTo>
                  <a:cubicBezTo>
                    <a:pt x="448" y="1132"/>
                    <a:pt x="520" y="1147"/>
                    <a:pt x="591" y="1147"/>
                  </a:cubicBezTo>
                  <a:cubicBezTo>
                    <a:pt x="695" y="1147"/>
                    <a:pt x="799" y="1115"/>
                    <a:pt x="890" y="1053"/>
                  </a:cubicBezTo>
                  <a:cubicBezTo>
                    <a:pt x="1025" y="1035"/>
                    <a:pt x="1148" y="936"/>
                    <a:pt x="1197" y="808"/>
                  </a:cubicBezTo>
                  <a:cubicBezTo>
                    <a:pt x="1240" y="685"/>
                    <a:pt x="1240" y="556"/>
                    <a:pt x="1197" y="440"/>
                  </a:cubicBezTo>
                  <a:cubicBezTo>
                    <a:pt x="1185" y="360"/>
                    <a:pt x="1154" y="280"/>
                    <a:pt x="1105" y="219"/>
                  </a:cubicBezTo>
                  <a:cubicBezTo>
                    <a:pt x="1004" y="72"/>
                    <a:pt x="798" y="0"/>
                    <a:pt x="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1789675" y="3302525"/>
              <a:ext cx="30025" cy="26000"/>
            </a:xfrm>
            <a:custGeom>
              <a:avLst/>
              <a:gdLst/>
              <a:ahLst/>
              <a:cxnLst/>
              <a:rect l="l" t="t" r="r" b="b"/>
              <a:pathLst>
                <a:path w="1201" h="1040" extrusionOk="0">
                  <a:moveTo>
                    <a:pt x="508" y="212"/>
                  </a:moveTo>
                  <a:cubicBezTo>
                    <a:pt x="527" y="212"/>
                    <a:pt x="547" y="215"/>
                    <a:pt x="568" y="221"/>
                  </a:cubicBezTo>
                  <a:lnTo>
                    <a:pt x="617" y="221"/>
                  </a:lnTo>
                  <a:cubicBezTo>
                    <a:pt x="595" y="278"/>
                    <a:pt x="619" y="345"/>
                    <a:pt x="686" y="345"/>
                  </a:cubicBezTo>
                  <a:cubicBezTo>
                    <a:pt x="692" y="345"/>
                    <a:pt x="697" y="345"/>
                    <a:pt x="703" y="344"/>
                  </a:cubicBezTo>
                  <a:cubicBezTo>
                    <a:pt x="734" y="338"/>
                    <a:pt x="763" y="335"/>
                    <a:pt x="791" y="335"/>
                  </a:cubicBezTo>
                  <a:cubicBezTo>
                    <a:pt x="820" y="335"/>
                    <a:pt x="847" y="338"/>
                    <a:pt x="875" y="344"/>
                  </a:cubicBezTo>
                  <a:cubicBezTo>
                    <a:pt x="973" y="381"/>
                    <a:pt x="949" y="485"/>
                    <a:pt x="924" y="571"/>
                  </a:cubicBezTo>
                  <a:cubicBezTo>
                    <a:pt x="912" y="602"/>
                    <a:pt x="893" y="638"/>
                    <a:pt x="881" y="669"/>
                  </a:cubicBezTo>
                  <a:cubicBezTo>
                    <a:pt x="850" y="694"/>
                    <a:pt x="808" y="718"/>
                    <a:pt x="771" y="724"/>
                  </a:cubicBezTo>
                  <a:cubicBezTo>
                    <a:pt x="747" y="730"/>
                    <a:pt x="722" y="732"/>
                    <a:pt x="698" y="732"/>
                  </a:cubicBezTo>
                  <a:cubicBezTo>
                    <a:pt x="581" y="732"/>
                    <a:pt x="469" y="673"/>
                    <a:pt x="403" y="571"/>
                  </a:cubicBezTo>
                  <a:cubicBezTo>
                    <a:pt x="341" y="497"/>
                    <a:pt x="323" y="393"/>
                    <a:pt x="354" y="301"/>
                  </a:cubicBezTo>
                  <a:cubicBezTo>
                    <a:pt x="378" y="264"/>
                    <a:pt x="409" y="240"/>
                    <a:pt x="452" y="221"/>
                  </a:cubicBezTo>
                  <a:cubicBezTo>
                    <a:pt x="470" y="215"/>
                    <a:pt x="489" y="212"/>
                    <a:pt x="508" y="212"/>
                  </a:cubicBezTo>
                  <a:close/>
                  <a:moveTo>
                    <a:pt x="608" y="0"/>
                  </a:moveTo>
                  <a:cubicBezTo>
                    <a:pt x="566" y="0"/>
                    <a:pt x="523" y="4"/>
                    <a:pt x="482" y="13"/>
                  </a:cubicBezTo>
                  <a:cubicBezTo>
                    <a:pt x="329" y="13"/>
                    <a:pt x="194" y="68"/>
                    <a:pt x="145" y="240"/>
                  </a:cubicBezTo>
                  <a:cubicBezTo>
                    <a:pt x="139" y="258"/>
                    <a:pt x="139" y="277"/>
                    <a:pt x="133" y="295"/>
                  </a:cubicBezTo>
                  <a:cubicBezTo>
                    <a:pt x="0" y="628"/>
                    <a:pt x="284" y="1040"/>
                    <a:pt x="628" y="1040"/>
                  </a:cubicBezTo>
                  <a:cubicBezTo>
                    <a:pt x="683" y="1040"/>
                    <a:pt x="739" y="1029"/>
                    <a:pt x="795" y="1006"/>
                  </a:cubicBezTo>
                  <a:cubicBezTo>
                    <a:pt x="900" y="964"/>
                    <a:pt x="985" y="884"/>
                    <a:pt x="1047" y="786"/>
                  </a:cubicBezTo>
                  <a:cubicBezTo>
                    <a:pt x="1157" y="681"/>
                    <a:pt x="1200" y="522"/>
                    <a:pt x="1157" y="375"/>
                  </a:cubicBezTo>
                  <a:cubicBezTo>
                    <a:pt x="1095" y="130"/>
                    <a:pt x="847" y="0"/>
                    <a:pt x="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848025" y="3327175"/>
              <a:ext cx="33625" cy="20150"/>
            </a:xfrm>
            <a:custGeom>
              <a:avLst/>
              <a:gdLst/>
              <a:ahLst/>
              <a:cxnLst/>
              <a:rect l="l" t="t" r="r" b="b"/>
              <a:pathLst>
                <a:path w="1345" h="806" extrusionOk="0">
                  <a:moveTo>
                    <a:pt x="542" y="235"/>
                  </a:moveTo>
                  <a:cubicBezTo>
                    <a:pt x="576" y="235"/>
                    <a:pt x="608" y="239"/>
                    <a:pt x="627" y="241"/>
                  </a:cubicBezTo>
                  <a:cubicBezTo>
                    <a:pt x="725" y="260"/>
                    <a:pt x="823" y="297"/>
                    <a:pt x="909" y="346"/>
                  </a:cubicBezTo>
                  <a:cubicBezTo>
                    <a:pt x="933" y="382"/>
                    <a:pt x="939" y="425"/>
                    <a:pt x="927" y="468"/>
                  </a:cubicBezTo>
                  <a:cubicBezTo>
                    <a:pt x="903" y="554"/>
                    <a:pt x="829" y="609"/>
                    <a:pt x="737" y="609"/>
                  </a:cubicBezTo>
                  <a:lnTo>
                    <a:pt x="676" y="609"/>
                  </a:lnTo>
                  <a:cubicBezTo>
                    <a:pt x="608" y="603"/>
                    <a:pt x="547" y="579"/>
                    <a:pt x="492" y="536"/>
                  </a:cubicBezTo>
                  <a:lnTo>
                    <a:pt x="498" y="536"/>
                  </a:lnTo>
                  <a:cubicBezTo>
                    <a:pt x="424" y="487"/>
                    <a:pt x="363" y="352"/>
                    <a:pt x="430" y="266"/>
                  </a:cubicBezTo>
                  <a:cubicBezTo>
                    <a:pt x="451" y="241"/>
                    <a:pt x="498" y="235"/>
                    <a:pt x="542" y="235"/>
                  </a:cubicBezTo>
                  <a:close/>
                  <a:moveTo>
                    <a:pt x="575" y="1"/>
                  </a:moveTo>
                  <a:cubicBezTo>
                    <a:pt x="468" y="1"/>
                    <a:pt x="362" y="25"/>
                    <a:pt x="265" y="76"/>
                  </a:cubicBezTo>
                  <a:cubicBezTo>
                    <a:pt x="99" y="125"/>
                    <a:pt x="1" y="297"/>
                    <a:pt x="50" y="468"/>
                  </a:cubicBezTo>
                  <a:cubicBezTo>
                    <a:pt x="118" y="677"/>
                    <a:pt x="394" y="775"/>
                    <a:pt x="590" y="800"/>
                  </a:cubicBezTo>
                  <a:lnTo>
                    <a:pt x="633" y="800"/>
                  </a:lnTo>
                  <a:cubicBezTo>
                    <a:pt x="663" y="806"/>
                    <a:pt x="694" y="806"/>
                    <a:pt x="725" y="806"/>
                  </a:cubicBezTo>
                  <a:cubicBezTo>
                    <a:pt x="909" y="806"/>
                    <a:pt x="1130" y="769"/>
                    <a:pt x="1234" y="634"/>
                  </a:cubicBezTo>
                  <a:cubicBezTo>
                    <a:pt x="1344" y="487"/>
                    <a:pt x="1216" y="297"/>
                    <a:pt x="1087" y="205"/>
                  </a:cubicBezTo>
                  <a:cubicBezTo>
                    <a:pt x="1062" y="186"/>
                    <a:pt x="1038" y="168"/>
                    <a:pt x="1007" y="155"/>
                  </a:cubicBezTo>
                  <a:cubicBezTo>
                    <a:pt x="958" y="113"/>
                    <a:pt x="897" y="76"/>
                    <a:pt x="835" y="51"/>
                  </a:cubicBezTo>
                  <a:cubicBezTo>
                    <a:pt x="752" y="18"/>
                    <a:pt x="663" y="1"/>
                    <a:pt x="5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806025" y="3354300"/>
              <a:ext cx="36350" cy="28625"/>
            </a:xfrm>
            <a:custGeom>
              <a:avLst/>
              <a:gdLst/>
              <a:ahLst/>
              <a:cxnLst/>
              <a:rect l="l" t="t" r="r" b="b"/>
              <a:pathLst>
                <a:path w="1454" h="1145" extrusionOk="0">
                  <a:moveTo>
                    <a:pt x="282" y="481"/>
                  </a:moveTo>
                  <a:cubicBezTo>
                    <a:pt x="282" y="500"/>
                    <a:pt x="276" y="518"/>
                    <a:pt x="276" y="537"/>
                  </a:cubicBezTo>
                  <a:cubicBezTo>
                    <a:pt x="276" y="512"/>
                    <a:pt x="276" y="494"/>
                    <a:pt x="282" y="481"/>
                  </a:cubicBezTo>
                  <a:close/>
                  <a:moveTo>
                    <a:pt x="914" y="230"/>
                  </a:moveTo>
                  <a:cubicBezTo>
                    <a:pt x="1012" y="242"/>
                    <a:pt x="1129" y="285"/>
                    <a:pt x="1153" y="395"/>
                  </a:cubicBezTo>
                  <a:cubicBezTo>
                    <a:pt x="1166" y="438"/>
                    <a:pt x="1160" y="481"/>
                    <a:pt x="1135" y="524"/>
                  </a:cubicBezTo>
                  <a:cubicBezTo>
                    <a:pt x="1074" y="604"/>
                    <a:pt x="988" y="671"/>
                    <a:pt x="890" y="708"/>
                  </a:cubicBezTo>
                  <a:cubicBezTo>
                    <a:pt x="823" y="734"/>
                    <a:pt x="752" y="746"/>
                    <a:pt x="680" y="746"/>
                  </a:cubicBezTo>
                  <a:cubicBezTo>
                    <a:pt x="614" y="746"/>
                    <a:pt x="547" y="735"/>
                    <a:pt x="485" y="714"/>
                  </a:cubicBezTo>
                  <a:cubicBezTo>
                    <a:pt x="479" y="696"/>
                    <a:pt x="479" y="684"/>
                    <a:pt x="473" y="665"/>
                  </a:cubicBezTo>
                  <a:cubicBezTo>
                    <a:pt x="460" y="530"/>
                    <a:pt x="491" y="389"/>
                    <a:pt x="558" y="273"/>
                  </a:cubicBezTo>
                  <a:cubicBezTo>
                    <a:pt x="574" y="285"/>
                    <a:pt x="593" y="291"/>
                    <a:pt x="612" y="291"/>
                  </a:cubicBezTo>
                  <a:cubicBezTo>
                    <a:pt x="623" y="291"/>
                    <a:pt x="633" y="289"/>
                    <a:pt x="644" y="285"/>
                  </a:cubicBezTo>
                  <a:cubicBezTo>
                    <a:pt x="693" y="267"/>
                    <a:pt x="749" y="254"/>
                    <a:pt x="804" y="242"/>
                  </a:cubicBezTo>
                  <a:cubicBezTo>
                    <a:pt x="812" y="246"/>
                    <a:pt x="823" y="248"/>
                    <a:pt x="833" y="248"/>
                  </a:cubicBezTo>
                  <a:cubicBezTo>
                    <a:pt x="853" y="248"/>
                    <a:pt x="874" y="242"/>
                    <a:pt x="890" y="230"/>
                  </a:cubicBezTo>
                  <a:close/>
                  <a:moveTo>
                    <a:pt x="679" y="1"/>
                  </a:moveTo>
                  <a:cubicBezTo>
                    <a:pt x="608" y="1"/>
                    <a:pt x="538" y="24"/>
                    <a:pt x="479" y="70"/>
                  </a:cubicBezTo>
                  <a:cubicBezTo>
                    <a:pt x="356" y="107"/>
                    <a:pt x="239" y="175"/>
                    <a:pt x="154" y="273"/>
                  </a:cubicBezTo>
                  <a:cubicBezTo>
                    <a:pt x="0" y="469"/>
                    <a:pt x="55" y="714"/>
                    <a:pt x="270" y="837"/>
                  </a:cubicBezTo>
                  <a:cubicBezTo>
                    <a:pt x="282" y="843"/>
                    <a:pt x="295" y="849"/>
                    <a:pt x="307" y="856"/>
                  </a:cubicBezTo>
                  <a:cubicBezTo>
                    <a:pt x="325" y="898"/>
                    <a:pt x="344" y="935"/>
                    <a:pt x="368" y="966"/>
                  </a:cubicBezTo>
                  <a:cubicBezTo>
                    <a:pt x="461" y="1093"/>
                    <a:pt x="569" y="1144"/>
                    <a:pt x="679" y="1144"/>
                  </a:cubicBezTo>
                  <a:cubicBezTo>
                    <a:pt x="920" y="1144"/>
                    <a:pt x="1170" y="897"/>
                    <a:pt x="1288" y="653"/>
                  </a:cubicBezTo>
                  <a:cubicBezTo>
                    <a:pt x="1393" y="524"/>
                    <a:pt x="1454" y="371"/>
                    <a:pt x="1399" y="230"/>
                  </a:cubicBezTo>
                  <a:cubicBezTo>
                    <a:pt x="1337" y="89"/>
                    <a:pt x="1184" y="40"/>
                    <a:pt x="1012" y="34"/>
                  </a:cubicBezTo>
                  <a:cubicBezTo>
                    <a:pt x="953" y="20"/>
                    <a:pt x="893" y="13"/>
                    <a:pt x="833" y="13"/>
                  </a:cubicBezTo>
                  <a:cubicBezTo>
                    <a:pt x="813" y="13"/>
                    <a:pt x="793" y="14"/>
                    <a:pt x="773" y="15"/>
                  </a:cubicBezTo>
                  <a:cubicBezTo>
                    <a:pt x="742" y="6"/>
                    <a:pt x="71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863375" y="3389525"/>
              <a:ext cx="33925" cy="29725"/>
            </a:xfrm>
            <a:custGeom>
              <a:avLst/>
              <a:gdLst/>
              <a:ahLst/>
              <a:cxnLst/>
              <a:rect l="l" t="t" r="r" b="b"/>
              <a:pathLst>
                <a:path w="1357" h="1189" extrusionOk="0">
                  <a:moveTo>
                    <a:pt x="460" y="213"/>
                  </a:moveTo>
                  <a:lnTo>
                    <a:pt x="448" y="219"/>
                  </a:lnTo>
                  <a:cubicBezTo>
                    <a:pt x="387" y="305"/>
                    <a:pt x="350" y="403"/>
                    <a:pt x="350" y="508"/>
                  </a:cubicBezTo>
                  <a:cubicBezTo>
                    <a:pt x="276" y="410"/>
                    <a:pt x="258" y="293"/>
                    <a:pt x="405" y="226"/>
                  </a:cubicBezTo>
                  <a:cubicBezTo>
                    <a:pt x="424" y="219"/>
                    <a:pt x="442" y="213"/>
                    <a:pt x="460" y="213"/>
                  </a:cubicBezTo>
                  <a:close/>
                  <a:moveTo>
                    <a:pt x="577" y="207"/>
                  </a:moveTo>
                  <a:lnTo>
                    <a:pt x="577" y="207"/>
                  </a:lnTo>
                  <a:cubicBezTo>
                    <a:pt x="755" y="232"/>
                    <a:pt x="945" y="391"/>
                    <a:pt x="1049" y="545"/>
                  </a:cubicBezTo>
                  <a:cubicBezTo>
                    <a:pt x="1101" y="729"/>
                    <a:pt x="991" y="796"/>
                    <a:pt x="856" y="796"/>
                  </a:cubicBezTo>
                  <a:cubicBezTo>
                    <a:pt x="766" y="796"/>
                    <a:pt x="666" y="766"/>
                    <a:pt x="595" y="722"/>
                  </a:cubicBezTo>
                  <a:cubicBezTo>
                    <a:pt x="534" y="606"/>
                    <a:pt x="516" y="459"/>
                    <a:pt x="595" y="361"/>
                  </a:cubicBezTo>
                  <a:cubicBezTo>
                    <a:pt x="632" y="311"/>
                    <a:pt x="620" y="244"/>
                    <a:pt x="577" y="207"/>
                  </a:cubicBezTo>
                  <a:close/>
                  <a:moveTo>
                    <a:pt x="564" y="1"/>
                  </a:moveTo>
                  <a:cubicBezTo>
                    <a:pt x="358" y="1"/>
                    <a:pt x="156" y="89"/>
                    <a:pt x="37" y="287"/>
                  </a:cubicBezTo>
                  <a:cubicBezTo>
                    <a:pt x="0" y="348"/>
                    <a:pt x="43" y="428"/>
                    <a:pt x="111" y="428"/>
                  </a:cubicBezTo>
                  <a:cubicBezTo>
                    <a:pt x="129" y="520"/>
                    <a:pt x="166" y="600"/>
                    <a:pt x="221" y="673"/>
                  </a:cubicBezTo>
                  <a:cubicBezTo>
                    <a:pt x="283" y="747"/>
                    <a:pt x="356" y="821"/>
                    <a:pt x="442" y="876"/>
                  </a:cubicBezTo>
                  <a:cubicBezTo>
                    <a:pt x="546" y="1057"/>
                    <a:pt x="719" y="1188"/>
                    <a:pt x="920" y="1188"/>
                  </a:cubicBezTo>
                  <a:cubicBezTo>
                    <a:pt x="944" y="1188"/>
                    <a:pt x="969" y="1186"/>
                    <a:pt x="994" y="1182"/>
                  </a:cubicBezTo>
                  <a:cubicBezTo>
                    <a:pt x="1209" y="1152"/>
                    <a:pt x="1356" y="956"/>
                    <a:pt x="1325" y="741"/>
                  </a:cubicBezTo>
                  <a:cubicBezTo>
                    <a:pt x="1319" y="661"/>
                    <a:pt x="1295" y="581"/>
                    <a:pt x="1258" y="508"/>
                  </a:cubicBezTo>
                  <a:cubicBezTo>
                    <a:pt x="1185" y="193"/>
                    <a:pt x="869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5"/>
          <p:cNvGrpSpPr/>
          <p:nvPr/>
        </p:nvGrpSpPr>
        <p:grpSpPr>
          <a:xfrm rot="8341196">
            <a:off x="3592744" y="4481844"/>
            <a:ext cx="1958511" cy="1783676"/>
            <a:chOff x="5872225" y="2998275"/>
            <a:chExt cx="378350" cy="344575"/>
          </a:xfrm>
        </p:grpSpPr>
        <p:sp>
          <p:nvSpPr>
            <p:cNvPr id="241" name="Google Shape;241;p5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5"/>
          <p:cNvSpPr/>
          <p:nvPr/>
        </p:nvSpPr>
        <p:spPr>
          <a:xfrm rot="4043129">
            <a:off x="-1076162" y="-1074395"/>
            <a:ext cx="2039990" cy="1426846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"/>
          <p:cNvSpPr txBox="1">
            <a:spLocks noGrp="1"/>
          </p:cNvSpPr>
          <p:nvPr>
            <p:ph type="body" idx="1"/>
          </p:nvPr>
        </p:nvSpPr>
        <p:spPr>
          <a:xfrm>
            <a:off x="720000" y="1504653"/>
            <a:ext cx="3843000" cy="24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5" name="Google Shape;295;p7"/>
          <p:cNvSpPr txBox="1">
            <a:spLocks noGrp="1"/>
          </p:cNvSpPr>
          <p:nvPr>
            <p:ph type="title"/>
          </p:nvPr>
        </p:nvSpPr>
        <p:spPr>
          <a:xfrm>
            <a:off x="720000" y="445525"/>
            <a:ext cx="38430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7"/>
          <p:cNvSpPr/>
          <p:nvPr/>
        </p:nvSpPr>
        <p:spPr>
          <a:xfrm>
            <a:off x="4562850" y="-762550"/>
            <a:ext cx="1797909" cy="1669403"/>
          </a:xfrm>
          <a:custGeom>
            <a:avLst/>
            <a:gdLst/>
            <a:ahLst/>
            <a:cxnLst/>
            <a:rect l="l" t="t" r="r" b="b"/>
            <a:pathLst>
              <a:path w="12354" h="11471" extrusionOk="0">
                <a:moveTo>
                  <a:pt x="5588" y="1"/>
                </a:moveTo>
                <a:cubicBezTo>
                  <a:pt x="4520" y="1"/>
                  <a:pt x="3460" y="249"/>
                  <a:pt x="2509" y="796"/>
                </a:cubicBezTo>
                <a:cubicBezTo>
                  <a:pt x="1123" y="1594"/>
                  <a:pt x="1" y="3262"/>
                  <a:pt x="583" y="4747"/>
                </a:cubicBezTo>
                <a:cubicBezTo>
                  <a:pt x="1141" y="6164"/>
                  <a:pt x="2865" y="6636"/>
                  <a:pt x="4092" y="7531"/>
                </a:cubicBezTo>
                <a:cubicBezTo>
                  <a:pt x="5356" y="8452"/>
                  <a:pt x="6153" y="9893"/>
                  <a:pt x="7411" y="10819"/>
                </a:cubicBezTo>
                <a:cubicBezTo>
                  <a:pt x="7803" y="11108"/>
                  <a:pt x="8251" y="11353"/>
                  <a:pt x="8730" y="11427"/>
                </a:cubicBezTo>
                <a:cubicBezTo>
                  <a:pt x="8915" y="11456"/>
                  <a:pt x="9092" y="11470"/>
                  <a:pt x="9259" y="11470"/>
                </a:cubicBezTo>
                <a:cubicBezTo>
                  <a:pt x="12353" y="11470"/>
                  <a:pt x="12328" y="6614"/>
                  <a:pt x="11950" y="4501"/>
                </a:cubicBezTo>
                <a:cubicBezTo>
                  <a:pt x="11533" y="2238"/>
                  <a:pt x="10128" y="1127"/>
                  <a:pt x="7993" y="410"/>
                </a:cubicBezTo>
                <a:cubicBezTo>
                  <a:pt x="7217" y="145"/>
                  <a:pt x="6400" y="1"/>
                  <a:pt x="55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7"/>
          <p:cNvSpPr/>
          <p:nvPr/>
        </p:nvSpPr>
        <p:spPr>
          <a:xfrm rot="1502363">
            <a:off x="-329424" y="4479120"/>
            <a:ext cx="2982355" cy="1669345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7"/>
          <p:cNvSpPr/>
          <p:nvPr/>
        </p:nvSpPr>
        <p:spPr>
          <a:xfrm rot="486177">
            <a:off x="-1297" y="4319525"/>
            <a:ext cx="863502" cy="962249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7"/>
          <p:cNvSpPr/>
          <p:nvPr/>
        </p:nvSpPr>
        <p:spPr>
          <a:xfrm rot="-7670957">
            <a:off x="4200223" y="4692192"/>
            <a:ext cx="3732946" cy="2188983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7"/>
          <p:cNvGrpSpPr/>
          <p:nvPr/>
        </p:nvGrpSpPr>
        <p:grpSpPr>
          <a:xfrm rot="-10313872">
            <a:off x="1018770" y="4415891"/>
            <a:ext cx="1174888" cy="598926"/>
            <a:chOff x="5901225" y="2712325"/>
            <a:chExt cx="488600" cy="249075"/>
          </a:xfrm>
        </p:grpSpPr>
        <p:sp>
          <p:nvSpPr>
            <p:cNvPr id="301" name="Google Shape;301;p7"/>
            <p:cNvSpPr/>
            <p:nvPr/>
          </p:nvSpPr>
          <p:spPr>
            <a:xfrm>
              <a:off x="6130825" y="2813675"/>
              <a:ext cx="25475" cy="23200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653" y="1"/>
                  </a:moveTo>
                  <a:cubicBezTo>
                    <a:pt x="594" y="1"/>
                    <a:pt x="533" y="20"/>
                    <a:pt x="478" y="66"/>
                  </a:cubicBezTo>
                  <a:cubicBezTo>
                    <a:pt x="398" y="140"/>
                    <a:pt x="324" y="226"/>
                    <a:pt x="269" y="324"/>
                  </a:cubicBezTo>
                  <a:cubicBezTo>
                    <a:pt x="208" y="397"/>
                    <a:pt x="152" y="483"/>
                    <a:pt x="103" y="569"/>
                  </a:cubicBezTo>
                  <a:cubicBezTo>
                    <a:pt x="0" y="743"/>
                    <a:pt x="145" y="927"/>
                    <a:pt x="309" y="927"/>
                  </a:cubicBezTo>
                  <a:cubicBezTo>
                    <a:pt x="359" y="927"/>
                    <a:pt x="412" y="910"/>
                    <a:pt x="459" y="870"/>
                  </a:cubicBezTo>
                  <a:cubicBezTo>
                    <a:pt x="539" y="808"/>
                    <a:pt x="613" y="741"/>
                    <a:pt x="680" y="667"/>
                  </a:cubicBezTo>
                  <a:cubicBezTo>
                    <a:pt x="766" y="600"/>
                    <a:pt x="839" y="514"/>
                    <a:pt x="901" y="422"/>
                  </a:cubicBezTo>
                  <a:cubicBezTo>
                    <a:pt x="1018" y="215"/>
                    <a:pt x="847" y="1"/>
                    <a:pt x="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6197500" y="2805750"/>
              <a:ext cx="21300" cy="16250"/>
            </a:xfrm>
            <a:custGeom>
              <a:avLst/>
              <a:gdLst/>
              <a:ahLst/>
              <a:cxnLst/>
              <a:rect l="l" t="t" r="r" b="b"/>
              <a:pathLst>
                <a:path w="852" h="650" extrusionOk="0">
                  <a:moveTo>
                    <a:pt x="470" y="1"/>
                  </a:moveTo>
                  <a:cubicBezTo>
                    <a:pt x="432" y="1"/>
                    <a:pt x="391" y="9"/>
                    <a:pt x="350" y="27"/>
                  </a:cubicBezTo>
                  <a:cubicBezTo>
                    <a:pt x="227" y="89"/>
                    <a:pt x="129" y="181"/>
                    <a:pt x="56" y="297"/>
                  </a:cubicBezTo>
                  <a:cubicBezTo>
                    <a:pt x="0" y="371"/>
                    <a:pt x="7" y="475"/>
                    <a:pt x="56" y="549"/>
                  </a:cubicBezTo>
                  <a:cubicBezTo>
                    <a:pt x="104" y="613"/>
                    <a:pt x="180" y="649"/>
                    <a:pt x="260" y="649"/>
                  </a:cubicBezTo>
                  <a:cubicBezTo>
                    <a:pt x="272" y="649"/>
                    <a:pt x="283" y="648"/>
                    <a:pt x="295" y="647"/>
                  </a:cubicBezTo>
                  <a:lnTo>
                    <a:pt x="289" y="647"/>
                  </a:lnTo>
                  <a:cubicBezTo>
                    <a:pt x="424" y="622"/>
                    <a:pt x="553" y="567"/>
                    <a:pt x="657" y="481"/>
                  </a:cubicBezTo>
                  <a:cubicBezTo>
                    <a:pt x="851" y="297"/>
                    <a:pt x="699" y="1"/>
                    <a:pt x="4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6182700" y="2770000"/>
              <a:ext cx="20650" cy="20400"/>
            </a:xfrm>
            <a:custGeom>
              <a:avLst/>
              <a:gdLst/>
              <a:ahLst/>
              <a:cxnLst/>
              <a:rect l="l" t="t" r="r" b="b"/>
              <a:pathLst>
                <a:path w="826" h="816" extrusionOk="0">
                  <a:moveTo>
                    <a:pt x="535" y="0"/>
                  </a:moveTo>
                  <a:cubicBezTo>
                    <a:pt x="474" y="0"/>
                    <a:pt x="415" y="22"/>
                    <a:pt x="366" y="65"/>
                  </a:cubicBezTo>
                  <a:cubicBezTo>
                    <a:pt x="243" y="163"/>
                    <a:pt x="163" y="335"/>
                    <a:pt x="89" y="470"/>
                  </a:cubicBezTo>
                  <a:cubicBezTo>
                    <a:pt x="0" y="634"/>
                    <a:pt x="130" y="816"/>
                    <a:pt x="284" y="816"/>
                  </a:cubicBezTo>
                  <a:cubicBezTo>
                    <a:pt x="331" y="816"/>
                    <a:pt x="381" y="798"/>
                    <a:pt x="427" y="758"/>
                  </a:cubicBezTo>
                  <a:cubicBezTo>
                    <a:pt x="482" y="709"/>
                    <a:pt x="537" y="660"/>
                    <a:pt x="586" y="605"/>
                  </a:cubicBezTo>
                  <a:cubicBezTo>
                    <a:pt x="654" y="549"/>
                    <a:pt x="709" y="482"/>
                    <a:pt x="758" y="408"/>
                  </a:cubicBezTo>
                  <a:cubicBezTo>
                    <a:pt x="826" y="292"/>
                    <a:pt x="807" y="151"/>
                    <a:pt x="709" y="65"/>
                  </a:cubicBezTo>
                  <a:cubicBezTo>
                    <a:pt x="657" y="22"/>
                    <a:pt x="596" y="0"/>
                    <a:pt x="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6093775" y="2778925"/>
              <a:ext cx="18025" cy="15625"/>
            </a:xfrm>
            <a:custGeom>
              <a:avLst/>
              <a:gdLst/>
              <a:ahLst/>
              <a:cxnLst/>
              <a:rect l="l" t="t" r="r" b="b"/>
              <a:pathLst>
                <a:path w="721" h="625" extrusionOk="0">
                  <a:moveTo>
                    <a:pt x="402" y="0"/>
                  </a:moveTo>
                  <a:cubicBezTo>
                    <a:pt x="311" y="0"/>
                    <a:pt x="220" y="46"/>
                    <a:pt x="168" y="131"/>
                  </a:cubicBezTo>
                  <a:cubicBezTo>
                    <a:pt x="119" y="211"/>
                    <a:pt x="70" y="303"/>
                    <a:pt x="40" y="389"/>
                  </a:cubicBezTo>
                  <a:cubicBezTo>
                    <a:pt x="0" y="512"/>
                    <a:pt x="94" y="625"/>
                    <a:pt x="214" y="625"/>
                  </a:cubicBezTo>
                  <a:cubicBezTo>
                    <a:pt x="225" y="625"/>
                    <a:pt x="236" y="624"/>
                    <a:pt x="248" y="622"/>
                  </a:cubicBezTo>
                  <a:cubicBezTo>
                    <a:pt x="340" y="591"/>
                    <a:pt x="432" y="561"/>
                    <a:pt x="518" y="518"/>
                  </a:cubicBezTo>
                  <a:cubicBezTo>
                    <a:pt x="684" y="438"/>
                    <a:pt x="720" y="223"/>
                    <a:pt x="598" y="88"/>
                  </a:cubicBezTo>
                  <a:cubicBezTo>
                    <a:pt x="546" y="29"/>
                    <a:pt x="474" y="0"/>
                    <a:pt x="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6054875" y="2851300"/>
              <a:ext cx="21650" cy="13175"/>
            </a:xfrm>
            <a:custGeom>
              <a:avLst/>
              <a:gdLst/>
              <a:ahLst/>
              <a:cxnLst/>
              <a:rect l="l" t="t" r="r" b="b"/>
              <a:pathLst>
                <a:path w="866" h="527" extrusionOk="0">
                  <a:moveTo>
                    <a:pt x="499" y="1"/>
                  </a:moveTo>
                  <a:cubicBezTo>
                    <a:pt x="433" y="1"/>
                    <a:pt x="368" y="13"/>
                    <a:pt x="307" y="39"/>
                  </a:cubicBezTo>
                  <a:cubicBezTo>
                    <a:pt x="252" y="52"/>
                    <a:pt x="197" y="76"/>
                    <a:pt x="154" y="113"/>
                  </a:cubicBezTo>
                  <a:cubicBezTo>
                    <a:pt x="136" y="125"/>
                    <a:pt x="117" y="138"/>
                    <a:pt x="105" y="156"/>
                  </a:cubicBezTo>
                  <a:cubicBezTo>
                    <a:pt x="97" y="163"/>
                    <a:pt x="92" y="168"/>
                    <a:pt x="88" y="171"/>
                  </a:cubicBezTo>
                  <a:lnTo>
                    <a:pt x="88" y="171"/>
                  </a:lnTo>
                  <a:cubicBezTo>
                    <a:pt x="90" y="169"/>
                    <a:pt x="91" y="168"/>
                    <a:pt x="90" y="168"/>
                  </a:cubicBezTo>
                  <a:lnTo>
                    <a:pt x="90" y="168"/>
                  </a:lnTo>
                  <a:cubicBezTo>
                    <a:pt x="88" y="168"/>
                    <a:pt x="82" y="171"/>
                    <a:pt x="68" y="181"/>
                  </a:cubicBezTo>
                  <a:cubicBezTo>
                    <a:pt x="1" y="242"/>
                    <a:pt x="7" y="352"/>
                    <a:pt x="87" y="407"/>
                  </a:cubicBezTo>
                  <a:cubicBezTo>
                    <a:pt x="111" y="420"/>
                    <a:pt x="136" y="438"/>
                    <a:pt x="166" y="457"/>
                  </a:cubicBezTo>
                  <a:cubicBezTo>
                    <a:pt x="222" y="487"/>
                    <a:pt x="283" y="506"/>
                    <a:pt x="338" y="512"/>
                  </a:cubicBezTo>
                  <a:cubicBezTo>
                    <a:pt x="381" y="521"/>
                    <a:pt x="423" y="526"/>
                    <a:pt x="465" y="526"/>
                  </a:cubicBezTo>
                  <a:cubicBezTo>
                    <a:pt x="533" y="526"/>
                    <a:pt x="599" y="514"/>
                    <a:pt x="663" y="487"/>
                  </a:cubicBezTo>
                  <a:cubicBezTo>
                    <a:pt x="866" y="401"/>
                    <a:pt x="835" y="76"/>
                    <a:pt x="626" y="15"/>
                  </a:cubicBezTo>
                  <a:cubicBezTo>
                    <a:pt x="584" y="5"/>
                    <a:pt x="541" y="1"/>
                    <a:pt x="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108700" y="2911625"/>
              <a:ext cx="25175" cy="14600"/>
            </a:xfrm>
            <a:custGeom>
              <a:avLst/>
              <a:gdLst/>
              <a:ahLst/>
              <a:cxnLst/>
              <a:rect l="l" t="t" r="r" b="b"/>
              <a:pathLst>
                <a:path w="1007" h="584" extrusionOk="0">
                  <a:moveTo>
                    <a:pt x="325" y="12"/>
                  </a:moveTo>
                  <a:cubicBezTo>
                    <a:pt x="59" y="12"/>
                    <a:pt x="1" y="389"/>
                    <a:pt x="258" y="473"/>
                  </a:cubicBezTo>
                  <a:cubicBezTo>
                    <a:pt x="388" y="519"/>
                    <a:pt x="518" y="584"/>
                    <a:pt x="652" y="584"/>
                  </a:cubicBezTo>
                  <a:cubicBezTo>
                    <a:pt x="676" y="584"/>
                    <a:pt x="700" y="582"/>
                    <a:pt x="725" y="577"/>
                  </a:cubicBezTo>
                  <a:cubicBezTo>
                    <a:pt x="952" y="540"/>
                    <a:pt x="1007" y="209"/>
                    <a:pt x="810" y="86"/>
                  </a:cubicBezTo>
                  <a:cubicBezTo>
                    <a:pt x="676" y="0"/>
                    <a:pt x="498" y="19"/>
                    <a:pt x="344" y="13"/>
                  </a:cubicBezTo>
                  <a:cubicBezTo>
                    <a:pt x="338" y="12"/>
                    <a:pt x="332" y="12"/>
                    <a:pt x="325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143450" y="2865000"/>
              <a:ext cx="20900" cy="15175"/>
            </a:xfrm>
            <a:custGeom>
              <a:avLst/>
              <a:gdLst/>
              <a:ahLst/>
              <a:cxnLst/>
              <a:rect l="l" t="t" r="r" b="b"/>
              <a:pathLst>
                <a:path w="836" h="607" extrusionOk="0">
                  <a:moveTo>
                    <a:pt x="273" y="516"/>
                  </a:moveTo>
                  <a:cubicBezTo>
                    <a:pt x="286" y="530"/>
                    <a:pt x="300" y="542"/>
                    <a:pt x="314" y="552"/>
                  </a:cubicBezTo>
                  <a:lnTo>
                    <a:pt x="314" y="552"/>
                  </a:lnTo>
                  <a:cubicBezTo>
                    <a:pt x="315" y="555"/>
                    <a:pt x="316" y="556"/>
                    <a:pt x="315" y="556"/>
                  </a:cubicBezTo>
                  <a:cubicBezTo>
                    <a:pt x="312" y="556"/>
                    <a:pt x="301" y="547"/>
                    <a:pt x="273" y="516"/>
                  </a:cubicBezTo>
                  <a:close/>
                  <a:moveTo>
                    <a:pt x="406" y="0"/>
                  </a:moveTo>
                  <a:cubicBezTo>
                    <a:pt x="255" y="0"/>
                    <a:pt x="104" y="85"/>
                    <a:pt x="58" y="252"/>
                  </a:cubicBezTo>
                  <a:cubicBezTo>
                    <a:pt x="0" y="431"/>
                    <a:pt x="145" y="585"/>
                    <a:pt x="304" y="585"/>
                  </a:cubicBezTo>
                  <a:cubicBezTo>
                    <a:pt x="321" y="585"/>
                    <a:pt x="339" y="583"/>
                    <a:pt x="357" y="579"/>
                  </a:cubicBezTo>
                  <a:lnTo>
                    <a:pt x="357" y="579"/>
                  </a:lnTo>
                  <a:cubicBezTo>
                    <a:pt x="395" y="598"/>
                    <a:pt x="435" y="606"/>
                    <a:pt x="475" y="606"/>
                  </a:cubicBezTo>
                  <a:cubicBezTo>
                    <a:pt x="662" y="606"/>
                    <a:pt x="836" y="411"/>
                    <a:pt x="733" y="197"/>
                  </a:cubicBezTo>
                  <a:cubicBezTo>
                    <a:pt x="670" y="65"/>
                    <a:pt x="538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6052975" y="2913575"/>
              <a:ext cx="21975" cy="16825"/>
            </a:xfrm>
            <a:custGeom>
              <a:avLst/>
              <a:gdLst/>
              <a:ahLst/>
              <a:cxnLst/>
              <a:rect l="l" t="t" r="r" b="b"/>
              <a:pathLst>
                <a:path w="879" h="673" extrusionOk="0">
                  <a:moveTo>
                    <a:pt x="490" y="1"/>
                  </a:moveTo>
                  <a:cubicBezTo>
                    <a:pt x="430" y="1"/>
                    <a:pt x="367" y="25"/>
                    <a:pt x="310" y="82"/>
                  </a:cubicBezTo>
                  <a:cubicBezTo>
                    <a:pt x="236" y="155"/>
                    <a:pt x="169" y="235"/>
                    <a:pt x="107" y="327"/>
                  </a:cubicBezTo>
                  <a:cubicBezTo>
                    <a:pt x="0" y="470"/>
                    <a:pt x="144" y="673"/>
                    <a:pt x="305" y="673"/>
                  </a:cubicBezTo>
                  <a:cubicBezTo>
                    <a:pt x="337" y="673"/>
                    <a:pt x="370" y="665"/>
                    <a:pt x="402" y="646"/>
                  </a:cubicBezTo>
                  <a:cubicBezTo>
                    <a:pt x="494" y="597"/>
                    <a:pt x="580" y="542"/>
                    <a:pt x="659" y="474"/>
                  </a:cubicBezTo>
                  <a:cubicBezTo>
                    <a:pt x="879" y="293"/>
                    <a:pt x="701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5989475" y="2868250"/>
              <a:ext cx="19975" cy="13975"/>
            </a:xfrm>
            <a:custGeom>
              <a:avLst/>
              <a:gdLst/>
              <a:ahLst/>
              <a:cxnLst/>
              <a:rect l="l" t="t" r="r" b="b"/>
              <a:pathLst>
                <a:path w="799" h="559" extrusionOk="0">
                  <a:moveTo>
                    <a:pt x="391" y="1"/>
                  </a:moveTo>
                  <a:cubicBezTo>
                    <a:pt x="331" y="1"/>
                    <a:pt x="269" y="22"/>
                    <a:pt x="212" y="73"/>
                  </a:cubicBezTo>
                  <a:cubicBezTo>
                    <a:pt x="0" y="261"/>
                    <a:pt x="189" y="559"/>
                    <a:pt x="408" y="559"/>
                  </a:cubicBezTo>
                  <a:cubicBezTo>
                    <a:pt x="468" y="559"/>
                    <a:pt x="530" y="537"/>
                    <a:pt x="586" y="484"/>
                  </a:cubicBezTo>
                  <a:cubicBezTo>
                    <a:pt x="799" y="296"/>
                    <a:pt x="612" y="1"/>
                    <a:pt x="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6022025" y="2794325"/>
              <a:ext cx="23400" cy="16375"/>
            </a:xfrm>
            <a:custGeom>
              <a:avLst/>
              <a:gdLst/>
              <a:ahLst/>
              <a:cxnLst/>
              <a:rect l="l" t="t" r="r" b="b"/>
              <a:pathLst>
                <a:path w="936" h="655" extrusionOk="0">
                  <a:moveTo>
                    <a:pt x="456" y="0"/>
                  </a:moveTo>
                  <a:cubicBezTo>
                    <a:pt x="386" y="0"/>
                    <a:pt x="314" y="26"/>
                    <a:pt x="247" y="86"/>
                  </a:cubicBezTo>
                  <a:cubicBezTo>
                    <a:pt x="0" y="303"/>
                    <a:pt x="223" y="655"/>
                    <a:pt x="482" y="655"/>
                  </a:cubicBezTo>
                  <a:cubicBezTo>
                    <a:pt x="551" y="655"/>
                    <a:pt x="623" y="630"/>
                    <a:pt x="689" y="570"/>
                  </a:cubicBezTo>
                  <a:cubicBezTo>
                    <a:pt x="935" y="348"/>
                    <a:pt x="714" y="0"/>
                    <a:pt x="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6163500" y="2712325"/>
              <a:ext cx="22200" cy="16150"/>
            </a:xfrm>
            <a:custGeom>
              <a:avLst/>
              <a:gdLst/>
              <a:ahLst/>
              <a:cxnLst/>
              <a:rect l="l" t="t" r="r" b="b"/>
              <a:pathLst>
                <a:path w="888" h="646" extrusionOk="0">
                  <a:moveTo>
                    <a:pt x="643" y="1"/>
                  </a:moveTo>
                  <a:cubicBezTo>
                    <a:pt x="631" y="1"/>
                    <a:pt x="619" y="2"/>
                    <a:pt x="606" y="4"/>
                  </a:cubicBezTo>
                  <a:cubicBezTo>
                    <a:pt x="434" y="41"/>
                    <a:pt x="275" y="133"/>
                    <a:pt x="158" y="262"/>
                  </a:cubicBezTo>
                  <a:cubicBezTo>
                    <a:pt x="1" y="409"/>
                    <a:pt x="126" y="645"/>
                    <a:pt x="308" y="645"/>
                  </a:cubicBezTo>
                  <a:cubicBezTo>
                    <a:pt x="339" y="645"/>
                    <a:pt x="371" y="639"/>
                    <a:pt x="404" y="624"/>
                  </a:cubicBezTo>
                  <a:cubicBezTo>
                    <a:pt x="569" y="556"/>
                    <a:pt x="710" y="446"/>
                    <a:pt x="808" y="298"/>
                  </a:cubicBezTo>
                  <a:cubicBezTo>
                    <a:pt x="888" y="163"/>
                    <a:pt x="789" y="1"/>
                    <a:pt x="6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263900" y="2761150"/>
              <a:ext cx="18425" cy="12775"/>
            </a:xfrm>
            <a:custGeom>
              <a:avLst/>
              <a:gdLst/>
              <a:ahLst/>
              <a:cxnLst/>
              <a:rect l="l" t="t" r="r" b="b"/>
              <a:pathLst>
                <a:path w="737" h="511" extrusionOk="0">
                  <a:moveTo>
                    <a:pt x="403" y="1"/>
                  </a:moveTo>
                  <a:cubicBezTo>
                    <a:pt x="379" y="1"/>
                    <a:pt x="355" y="3"/>
                    <a:pt x="332" y="8"/>
                  </a:cubicBezTo>
                  <a:cubicBezTo>
                    <a:pt x="264" y="26"/>
                    <a:pt x="197" y="51"/>
                    <a:pt x="136" y="88"/>
                  </a:cubicBezTo>
                  <a:cubicBezTo>
                    <a:pt x="50" y="131"/>
                    <a:pt x="1" y="229"/>
                    <a:pt x="19" y="327"/>
                  </a:cubicBezTo>
                  <a:cubicBezTo>
                    <a:pt x="44" y="425"/>
                    <a:pt x="129" y="492"/>
                    <a:pt x="228" y="505"/>
                  </a:cubicBezTo>
                  <a:lnTo>
                    <a:pt x="228" y="499"/>
                  </a:lnTo>
                  <a:cubicBezTo>
                    <a:pt x="273" y="506"/>
                    <a:pt x="317" y="510"/>
                    <a:pt x="359" y="510"/>
                  </a:cubicBezTo>
                  <a:cubicBezTo>
                    <a:pt x="459" y="510"/>
                    <a:pt x="550" y="484"/>
                    <a:pt x="632" y="407"/>
                  </a:cubicBezTo>
                  <a:cubicBezTo>
                    <a:pt x="724" y="321"/>
                    <a:pt x="737" y="124"/>
                    <a:pt x="602" y="57"/>
                  </a:cubicBezTo>
                  <a:cubicBezTo>
                    <a:pt x="542" y="20"/>
                    <a:pt x="473" y="1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6271275" y="2820075"/>
              <a:ext cx="18425" cy="15000"/>
            </a:xfrm>
            <a:custGeom>
              <a:avLst/>
              <a:gdLst/>
              <a:ahLst/>
              <a:cxnLst/>
              <a:rect l="l" t="t" r="r" b="b"/>
              <a:pathLst>
                <a:path w="737" h="600" extrusionOk="0">
                  <a:moveTo>
                    <a:pt x="402" y="517"/>
                  </a:moveTo>
                  <a:cubicBezTo>
                    <a:pt x="402" y="517"/>
                    <a:pt x="398" y="519"/>
                    <a:pt x="390" y="525"/>
                  </a:cubicBezTo>
                  <a:lnTo>
                    <a:pt x="390" y="525"/>
                  </a:lnTo>
                  <a:lnTo>
                    <a:pt x="386" y="527"/>
                  </a:lnTo>
                  <a:lnTo>
                    <a:pt x="386" y="527"/>
                  </a:lnTo>
                  <a:cubicBezTo>
                    <a:pt x="396" y="520"/>
                    <a:pt x="402" y="517"/>
                    <a:pt x="402" y="517"/>
                  </a:cubicBezTo>
                  <a:close/>
                  <a:moveTo>
                    <a:pt x="360" y="530"/>
                  </a:moveTo>
                  <a:cubicBezTo>
                    <a:pt x="362" y="531"/>
                    <a:pt x="366" y="532"/>
                    <a:pt x="369" y="533"/>
                  </a:cubicBezTo>
                  <a:lnTo>
                    <a:pt x="369" y="533"/>
                  </a:lnTo>
                  <a:cubicBezTo>
                    <a:pt x="368" y="533"/>
                    <a:pt x="368" y="533"/>
                    <a:pt x="369" y="533"/>
                  </a:cubicBezTo>
                  <a:cubicBezTo>
                    <a:pt x="369" y="533"/>
                    <a:pt x="370" y="533"/>
                    <a:pt x="370" y="533"/>
                  </a:cubicBezTo>
                  <a:lnTo>
                    <a:pt x="370" y="533"/>
                  </a:lnTo>
                  <a:cubicBezTo>
                    <a:pt x="370" y="533"/>
                    <a:pt x="370" y="533"/>
                    <a:pt x="371" y="533"/>
                  </a:cubicBezTo>
                  <a:lnTo>
                    <a:pt x="371" y="533"/>
                  </a:lnTo>
                  <a:lnTo>
                    <a:pt x="368" y="534"/>
                  </a:lnTo>
                  <a:cubicBezTo>
                    <a:pt x="365" y="532"/>
                    <a:pt x="362" y="531"/>
                    <a:pt x="360" y="530"/>
                  </a:cubicBezTo>
                  <a:close/>
                  <a:moveTo>
                    <a:pt x="428" y="1"/>
                  </a:moveTo>
                  <a:cubicBezTo>
                    <a:pt x="355" y="1"/>
                    <a:pt x="280" y="20"/>
                    <a:pt x="221" y="49"/>
                  </a:cubicBezTo>
                  <a:cubicBezTo>
                    <a:pt x="92" y="105"/>
                    <a:pt x="6" y="227"/>
                    <a:pt x="0" y="368"/>
                  </a:cubicBezTo>
                  <a:cubicBezTo>
                    <a:pt x="0" y="484"/>
                    <a:pt x="98" y="599"/>
                    <a:pt x="215" y="599"/>
                  </a:cubicBezTo>
                  <a:cubicBezTo>
                    <a:pt x="246" y="599"/>
                    <a:pt x="280" y="591"/>
                    <a:pt x="313" y="571"/>
                  </a:cubicBezTo>
                  <a:lnTo>
                    <a:pt x="307" y="571"/>
                  </a:lnTo>
                  <a:lnTo>
                    <a:pt x="337" y="558"/>
                  </a:lnTo>
                  <a:cubicBezTo>
                    <a:pt x="350" y="552"/>
                    <a:pt x="362" y="546"/>
                    <a:pt x="374" y="534"/>
                  </a:cubicBezTo>
                  <a:cubicBezTo>
                    <a:pt x="374" y="534"/>
                    <a:pt x="375" y="534"/>
                    <a:pt x="375" y="534"/>
                  </a:cubicBezTo>
                  <a:lnTo>
                    <a:pt x="375" y="534"/>
                  </a:lnTo>
                  <a:cubicBezTo>
                    <a:pt x="377" y="534"/>
                    <a:pt x="378" y="534"/>
                    <a:pt x="380" y="534"/>
                  </a:cubicBezTo>
                  <a:lnTo>
                    <a:pt x="448" y="534"/>
                  </a:lnTo>
                  <a:cubicBezTo>
                    <a:pt x="497" y="534"/>
                    <a:pt x="546" y="522"/>
                    <a:pt x="589" y="503"/>
                  </a:cubicBezTo>
                  <a:cubicBezTo>
                    <a:pt x="663" y="466"/>
                    <a:pt x="712" y="399"/>
                    <a:pt x="724" y="325"/>
                  </a:cubicBezTo>
                  <a:cubicBezTo>
                    <a:pt x="736" y="246"/>
                    <a:pt x="712" y="172"/>
                    <a:pt x="663" y="111"/>
                  </a:cubicBezTo>
                  <a:cubicBezTo>
                    <a:pt x="611" y="32"/>
                    <a:pt x="521" y="1"/>
                    <a:pt x="4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6190450" y="2872175"/>
              <a:ext cx="15050" cy="13725"/>
            </a:xfrm>
            <a:custGeom>
              <a:avLst/>
              <a:gdLst/>
              <a:ahLst/>
              <a:cxnLst/>
              <a:rect l="l" t="t" r="r" b="b"/>
              <a:pathLst>
                <a:path w="602" h="549" extrusionOk="0">
                  <a:moveTo>
                    <a:pt x="344" y="0"/>
                  </a:moveTo>
                  <a:cubicBezTo>
                    <a:pt x="292" y="0"/>
                    <a:pt x="237" y="14"/>
                    <a:pt x="190" y="45"/>
                  </a:cubicBezTo>
                  <a:cubicBezTo>
                    <a:pt x="37" y="125"/>
                    <a:pt x="0" y="327"/>
                    <a:pt x="117" y="462"/>
                  </a:cubicBezTo>
                  <a:cubicBezTo>
                    <a:pt x="169" y="520"/>
                    <a:pt x="240" y="548"/>
                    <a:pt x="312" y="548"/>
                  </a:cubicBezTo>
                  <a:cubicBezTo>
                    <a:pt x="399" y="548"/>
                    <a:pt x="486" y="506"/>
                    <a:pt x="540" y="425"/>
                  </a:cubicBezTo>
                  <a:cubicBezTo>
                    <a:pt x="577" y="376"/>
                    <a:pt x="595" y="315"/>
                    <a:pt x="601" y="247"/>
                  </a:cubicBezTo>
                  <a:cubicBezTo>
                    <a:pt x="601" y="118"/>
                    <a:pt x="503" y="8"/>
                    <a:pt x="375" y="2"/>
                  </a:cubicBezTo>
                  <a:cubicBezTo>
                    <a:pt x="365" y="1"/>
                    <a:pt x="354" y="0"/>
                    <a:pt x="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6366800" y="2749450"/>
              <a:ext cx="23025" cy="17125"/>
            </a:xfrm>
            <a:custGeom>
              <a:avLst/>
              <a:gdLst/>
              <a:ahLst/>
              <a:cxnLst/>
              <a:rect l="l" t="t" r="r" b="b"/>
              <a:pathLst>
                <a:path w="921" h="685" extrusionOk="0">
                  <a:moveTo>
                    <a:pt x="612" y="1"/>
                  </a:moveTo>
                  <a:cubicBezTo>
                    <a:pt x="525" y="1"/>
                    <a:pt x="439" y="34"/>
                    <a:pt x="363" y="77"/>
                  </a:cubicBezTo>
                  <a:cubicBezTo>
                    <a:pt x="264" y="126"/>
                    <a:pt x="172" y="188"/>
                    <a:pt x="99" y="261"/>
                  </a:cubicBezTo>
                  <a:cubicBezTo>
                    <a:pt x="25" y="329"/>
                    <a:pt x="1" y="427"/>
                    <a:pt x="31" y="519"/>
                  </a:cubicBezTo>
                  <a:cubicBezTo>
                    <a:pt x="62" y="617"/>
                    <a:pt x="148" y="678"/>
                    <a:pt x="252" y="684"/>
                  </a:cubicBezTo>
                  <a:cubicBezTo>
                    <a:pt x="369" y="672"/>
                    <a:pt x="491" y="641"/>
                    <a:pt x="602" y="592"/>
                  </a:cubicBezTo>
                  <a:cubicBezTo>
                    <a:pt x="731" y="543"/>
                    <a:pt x="841" y="470"/>
                    <a:pt x="884" y="329"/>
                  </a:cubicBezTo>
                  <a:cubicBezTo>
                    <a:pt x="921" y="200"/>
                    <a:pt x="853" y="65"/>
                    <a:pt x="724" y="22"/>
                  </a:cubicBezTo>
                  <a:cubicBezTo>
                    <a:pt x="687" y="7"/>
                    <a:pt x="649" y="1"/>
                    <a:pt x="6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6252225" y="2725800"/>
              <a:ext cx="15475" cy="14025"/>
            </a:xfrm>
            <a:custGeom>
              <a:avLst/>
              <a:gdLst/>
              <a:ahLst/>
              <a:cxnLst/>
              <a:rect l="l" t="t" r="r" b="b"/>
              <a:pathLst>
                <a:path w="619" h="561" extrusionOk="0">
                  <a:moveTo>
                    <a:pt x="333" y="0"/>
                  </a:moveTo>
                  <a:cubicBezTo>
                    <a:pt x="293" y="0"/>
                    <a:pt x="253" y="11"/>
                    <a:pt x="217" y="29"/>
                  </a:cubicBezTo>
                  <a:lnTo>
                    <a:pt x="217" y="29"/>
                  </a:lnTo>
                  <a:cubicBezTo>
                    <a:pt x="94" y="72"/>
                    <a:pt x="0" y="186"/>
                    <a:pt x="50" y="336"/>
                  </a:cubicBezTo>
                  <a:lnTo>
                    <a:pt x="50" y="355"/>
                  </a:lnTo>
                  <a:cubicBezTo>
                    <a:pt x="63" y="440"/>
                    <a:pt x="130" y="508"/>
                    <a:pt x="210" y="532"/>
                  </a:cubicBezTo>
                  <a:lnTo>
                    <a:pt x="235" y="539"/>
                  </a:lnTo>
                  <a:cubicBezTo>
                    <a:pt x="268" y="554"/>
                    <a:pt x="301" y="561"/>
                    <a:pt x="332" y="561"/>
                  </a:cubicBezTo>
                  <a:cubicBezTo>
                    <a:pt x="427" y="561"/>
                    <a:pt x="506" y="496"/>
                    <a:pt x="550" y="411"/>
                  </a:cubicBezTo>
                  <a:lnTo>
                    <a:pt x="550" y="411"/>
                  </a:lnTo>
                  <a:cubicBezTo>
                    <a:pt x="610" y="323"/>
                    <a:pt x="619" y="206"/>
                    <a:pt x="531" y="100"/>
                  </a:cubicBezTo>
                  <a:lnTo>
                    <a:pt x="531" y="100"/>
                  </a:lnTo>
                  <a:cubicBezTo>
                    <a:pt x="528" y="97"/>
                    <a:pt x="526" y="94"/>
                    <a:pt x="523" y="91"/>
                  </a:cubicBezTo>
                  <a:cubicBezTo>
                    <a:pt x="465" y="27"/>
                    <a:pt x="398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5901225" y="2945350"/>
              <a:ext cx="24250" cy="16050"/>
            </a:xfrm>
            <a:custGeom>
              <a:avLst/>
              <a:gdLst/>
              <a:ahLst/>
              <a:cxnLst/>
              <a:rect l="l" t="t" r="r" b="b"/>
              <a:pathLst>
                <a:path w="970" h="642" extrusionOk="0">
                  <a:moveTo>
                    <a:pt x="630" y="0"/>
                  </a:moveTo>
                  <a:cubicBezTo>
                    <a:pt x="434" y="0"/>
                    <a:pt x="208" y="53"/>
                    <a:pt x="92" y="222"/>
                  </a:cubicBezTo>
                  <a:cubicBezTo>
                    <a:pt x="0" y="375"/>
                    <a:pt x="74" y="571"/>
                    <a:pt x="246" y="627"/>
                  </a:cubicBezTo>
                  <a:cubicBezTo>
                    <a:pt x="282" y="637"/>
                    <a:pt x="319" y="641"/>
                    <a:pt x="356" y="641"/>
                  </a:cubicBezTo>
                  <a:cubicBezTo>
                    <a:pt x="525" y="641"/>
                    <a:pt x="695" y="546"/>
                    <a:pt x="816" y="430"/>
                  </a:cubicBezTo>
                  <a:cubicBezTo>
                    <a:pt x="969" y="283"/>
                    <a:pt x="877" y="19"/>
                    <a:pt x="663" y="1"/>
                  </a:cubicBezTo>
                  <a:cubicBezTo>
                    <a:pt x="652" y="1"/>
                    <a:pt x="641" y="0"/>
                    <a:pt x="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5983350" y="2939600"/>
              <a:ext cx="22750" cy="17950"/>
            </a:xfrm>
            <a:custGeom>
              <a:avLst/>
              <a:gdLst/>
              <a:ahLst/>
              <a:cxnLst/>
              <a:rect l="l" t="t" r="r" b="b"/>
              <a:pathLst>
                <a:path w="910" h="718" extrusionOk="0">
                  <a:moveTo>
                    <a:pt x="698" y="1"/>
                  </a:moveTo>
                  <a:cubicBezTo>
                    <a:pt x="676" y="1"/>
                    <a:pt x="652" y="5"/>
                    <a:pt x="629" y="16"/>
                  </a:cubicBezTo>
                  <a:lnTo>
                    <a:pt x="629" y="22"/>
                  </a:lnTo>
                  <a:cubicBezTo>
                    <a:pt x="488" y="90"/>
                    <a:pt x="316" y="157"/>
                    <a:pt x="206" y="280"/>
                  </a:cubicBezTo>
                  <a:cubicBezTo>
                    <a:pt x="1" y="447"/>
                    <a:pt x="166" y="717"/>
                    <a:pt x="365" y="717"/>
                  </a:cubicBezTo>
                  <a:cubicBezTo>
                    <a:pt x="422" y="717"/>
                    <a:pt x="482" y="695"/>
                    <a:pt x="537" y="642"/>
                  </a:cubicBezTo>
                  <a:cubicBezTo>
                    <a:pt x="666" y="550"/>
                    <a:pt x="752" y="384"/>
                    <a:pt x="837" y="249"/>
                  </a:cubicBezTo>
                  <a:cubicBezTo>
                    <a:pt x="910" y="136"/>
                    <a:pt x="817" y="1"/>
                    <a:pt x="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5919775" y="2859000"/>
              <a:ext cx="17975" cy="12725"/>
            </a:xfrm>
            <a:custGeom>
              <a:avLst/>
              <a:gdLst/>
              <a:ahLst/>
              <a:cxnLst/>
              <a:rect l="l" t="t" r="r" b="b"/>
              <a:pathLst>
                <a:path w="719" h="509" extrusionOk="0">
                  <a:moveTo>
                    <a:pt x="262" y="0"/>
                  </a:moveTo>
                  <a:cubicBezTo>
                    <a:pt x="178" y="0"/>
                    <a:pt x="95" y="42"/>
                    <a:pt x="43" y="118"/>
                  </a:cubicBezTo>
                  <a:cubicBezTo>
                    <a:pt x="19" y="155"/>
                    <a:pt x="7" y="192"/>
                    <a:pt x="7" y="241"/>
                  </a:cubicBezTo>
                  <a:cubicBezTo>
                    <a:pt x="0" y="376"/>
                    <a:pt x="105" y="498"/>
                    <a:pt x="246" y="504"/>
                  </a:cubicBezTo>
                  <a:cubicBezTo>
                    <a:pt x="277" y="507"/>
                    <a:pt x="308" y="509"/>
                    <a:pt x="339" y="509"/>
                  </a:cubicBezTo>
                  <a:cubicBezTo>
                    <a:pt x="437" y="509"/>
                    <a:pt x="533" y="494"/>
                    <a:pt x="626" y="461"/>
                  </a:cubicBezTo>
                  <a:cubicBezTo>
                    <a:pt x="694" y="425"/>
                    <a:pt x="718" y="351"/>
                    <a:pt x="687" y="284"/>
                  </a:cubicBezTo>
                  <a:lnTo>
                    <a:pt x="681" y="284"/>
                  </a:lnTo>
                  <a:cubicBezTo>
                    <a:pt x="608" y="179"/>
                    <a:pt x="510" y="99"/>
                    <a:pt x="393" y="38"/>
                  </a:cubicBez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5967625" y="2802475"/>
              <a:ext cx="18575" cy="14050"/>
            </a:xfrm>
            <a:custGeom>
              <a:avLst/>
              <a:gdLst/>
              <a:ahLst/>
              <a:cxnLst/>
              <a:rect l="l" t="t" r="r" b="b"/>
              <a:pathLst>
                <a:path w="743" h="562" extrusionOk="0">
                  <a:moveTo>
                    <a:pt x="283" y="0"/>
                  </a:moveTo>
                  <a:cubicBezTo>
                    <a:pt x="145" y="0"/>
                    <a:pt x="17" y="126"/>
                    <a:pt x="6" y="269"/>
                  </a:cubicBezTo>
                  <a:cubicBezTo>
                    <a:pt x="1" y="430"/>
                    <a:pt x="137" y="561"/>
                    <a:pt x="295" y="561"/>
                  </a:cubicBezTo>
                  <a:cubicBezTo>
                    <a:pt x="311" y="561"/>
                    <a:pt x="327" y="560"/>
                    <a:pt x="344" y="557"/>
                  </a:cubicBezTo>
                  <a:cubicBezTo>
                    <a:pt x="405" y="539"/>
                    <a:pt x="460" y="520"/>
                    <a:pt x="522" y="490"/>
                  </a:cubicBezTo>
                  <a:cubicBezTo>
                    <a:pt x="559" y="465"/>
                    <a:pt x="601" y="447"/>
                    <a:pt x="638" y="422"/>
                  </a:cubicBezTo>
                  <a:cubicBezTo>
                    <a:pt x="736" y="373"/>
                    <a:pt x="743" y="244"/>
                    <a:pt x="651" y="183"/>
                  </a:cubicBezTo>
                  <a:lnTo>
                    <a:pt x="651" y="177"/>
                  </a:lnTo>
                  <a:cubicBezTo>
                    <a:pt x="614" y="158"/>
                    <a:pt x="577" y="128"/>
                    <a:pt x="540" y="103"/>
                  </a:cubicBezTo>
                  <a:cubicBezTo>
                    <a:pt x="485" y="66"/>
                    <a:pt x="430" y="42"/>
                    <a:pt x="368" y="17"/>
                  </a:cubicBezTo>
                  <a:cubicBezTo>
                    <a:pt x="340" y="6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6051975" y="2742075"/>
              <a:ext cx="22400" cy="14250"/>
            </a:xfrm>
            <a:custGeom>
              <a:avLst/>
              <a:gdLst/>
              <a:ahLst/>
              <a:cxnLst/>
              <a:rect l="l" t="t" r="r" b="b"/>
              <a:pathLst>
                <a:path w="896" h="570" extrusionOk="0">
                  <a:moveTo>
                    <a:pt x="359" y="0"/>
                  </a:moveTo>
                  <a:cubicBezTo>
                    <a:pt x="238" y="0"/>
                    <a:pt x="121" y="60"/>
                    <a:pt x="55" y="170"/>
                  </a:cubicBezTo>
                  <a:cubicBezTo>
                    <a:pt x="0" y="256"/>
                    <a:pt x="6" y="372"/>
                    <a:pt x="80" y="452"/>
                  </a:cubicBezTo>
                  <a:cubicBezTo>
                    <a:pt x="135" y="513"/>
                    <a:pt x="215" y="556"/>
                    <a:pt x="301" y="568"/>
                  </a:cubicBezTo>
                  <a:cubicBezTo>
                    <a:pt x="309" y="569"/>
                    <a:pt x="316" y="569"/>
                    <a:pt x="324" y="569"/>
                  </a:cubicBezTo>
                  <a:cubicBezTo>
                    <a:pt x="407" y="569"/>
                    <a:pt x="485" y="540"/>
                    <a:pt x="558" y="495"/>
                  </a:cubicBezTo>
                  <a:cubicBezTo>
                    <a:pt x="632" y="440"/>
                    <a:pt x="718" y="391"/>
                    <a:pt x="804" y="348"/>
                  </a:cubicBezTo>
                  <a:cubicBezTo>
                    <a:pt x="896" y="305"/>
                    <a:pt x="896" y="133"/>
                    <a:pt x="785" y="114"/>
                  </a:cubicBezTo>
                  <a:cubicBezTo>
                    <a:pt x="687" y="90"/>
                    <a:pt x="589" y="65"/>
                    <a:pt x="503" y="29"/>
                  </a:cubicBezTo>
                  <a:cubicBezTo>
                    <a:pt x="456" y="10"/>
                    <a:pt x="407" y="0"/>
                    <a:pt x="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6000600" y="2751500"/>
              <a:ext cx="16575" cy="14475"/>
            </a:xfrm>
            <a:custGeom>
              <a:avLst/>
              <a:gdLst/>
              <a:ahLst/>
              <a:cxnLst/>
              <a:rect l="l" t="t" r="r" b="b"/>
              <a:pathLst>
                <a:path w="663" h="579" extrusionOk="0">
                  <a:moveTo>
                    <a:pt x="293" y="1"/>
                  </a:moveTo>
                  <a:cubicBezTo>
                    <a:pt x="175" y="1"/>
                    <a:pt x="66" y="73"/>
                    <a:pt x="31" y="191"/>
                  </a:cubicBezTo>
                  <a:cubicBezTo>
                    <a:pt x="0" y="308"/>
                    <a:pt x="43" y="437"/>
                    <a:pt x="147" y="504"/>
                  </a:cubicBezTo>
                  <a:cubicBezTo>
                    <a:pt x="184" y="535"/>
                    <a:pt x="221" y="553"/>
                    <a:pt x="270" y="566"/>
                  </a:cubicBezTo>
                  <a:cubicBezTo>
                    <a:pt x="298" y="574"/>
                    <a:pt x="326" y="579"/>
                    <a:pt x="353" y="579"/>
                  </a:cubicBezTo>
                  <a:cubicBezTo>
                    <a:pt x="461" y="579"/>
                    <a:pt x="563" y="515"/>
                    <a:pt x="607" y="412"/>
                  </a:cubicBezTo>
                  <a:cubicBezTo>
                    <a:pt x="663" y="302"/>
                    <a:pt x="632" y="118"/>
                    <a:pt x="509" y="56"/>
                  </a:cubicBezTo>
                  <a:cubicBezTo>
                    <a:pt x="442" y="26"/>
                    <a:pt x="374" y="7"/>
                    <a:pt x="307" y="1"/>
                  </a:cubicBezTo>
                  <a:cubicBezTo>
                    <a:pt x="302" y="1"/>
                    <a:pt x="297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6298325" y="2772900"/>
              <a:ext cx="18725" cy="13125"/>
            </a:xfrm>
            <a:custGeom>
              <a:avLst/>
              <a:gdLst/>
              <a:ahLst/>
              <a:cxnLst/>
              <a:rect l="l" t="t" r="r" b="b"/>
              <a:pathLst>
                <a:path w="749" h="525" extrusionOk="0">
                  <a:moveTo>
                    <a:pt x="455" y="1"/>
                  </a:moveTo>
                  <a:cubicBezTo>
                    <a:pt x="420" y="1"/>
                    <a:pt x="384" y="9"/>
                    <a:pt x="347" y="29"/>
                  </a:cubicBezTo>
                  <a:lnTo>
                    <a:pt x="304" y="41"/>
                  </a:lnTo>
                  <a:cubicBezTo>
                    <a:pt x="0" y="149"/>
                    <a:pt x="242" y="524"/>
                    <a:pt x="456" y="524"/>
                  </a:cubicBezTo>
                  <a:cubicBezTo>
                    <a:pt x="522" y="524"/>
                    <a:pt x="586" y="488"/>
                    <a:pt x="629" y="397"/>
                  </a:cubicBezTo>
                  <a:lnTo>
                    <a:pt x="642" y="360"/>
                  </a:lnTo>
                  <a:cubicBezTo>
                    <a:pt x="748" y="193"/>
                    <a:pt x="620" y="1"/>
                    <a:pt x="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6245050" y="2854250"/>
              <a:ext cx="16575" cy="14300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232" y="0"/>
                  </a:moveTo>
                  <a:cubicBezTo>
                    <a:pt x="172" y="0"/>
                    <a:pt x="115" y="26"/>
                    <a:pt x="74" y="75"/>
                  </a:cubicBezTo>
                  <a:cubicBezTo>
                    <a:pt x="0" y="148"/>
                    <a:pt x="0" y="265"/>
                    <a:pt x="74" y="345"/>
                  </a:cubicBezTo>
                  <a:lnTo>
                    <a:pt x="74" y="351"/>
                  </a:lnTo>
                  <a:cubicBezTo>
                    <a:pt x="170" y="441"/>
                    <a:pt x="277" y="572"/>
                    <a:pt x="426" y="572"/>
                  </a:cubicBezTo>
                  <a:cubicBezTo>
                    <a:pt x="429" y="572"/>
                    <a:pt x="432" y="572"/>
                    <a:pt x="436" y="572"/>
                  </a:cubicBezTo>
                  <a:cubicBezTo>
                    <a:pt x="497" y="572"/>
                    <a:pt x="558" y="541"/>
                    <a:pt x="601" y="492"/>
                  </a:cubicBezTo>
                  <a:cubicBezTo>
                    <a:pt x="644" y="443"/>
                    <a:pt x="663" y="375"/>
                    <a:pt x="650" y="314"/>
                  </a:cubicBezTo>
                  <a:cubicBezTo>
                    <a:pt x="626" y="228"/>
                    <a:pt x="564" y="155"/>
                    <a:pt x="491" y="105"/>
                  </a:cubicBezTo>
                  <a:cubicBezTo>
                    <a:pt x="442" y="75"/>
                    <a:pt x="393" y="56"/>
                    <a:pt x="344" y="32"/>
                  </a:cubicBezTo>
                  <a:cubicBezTo>
                    <a:pt x="308" y="10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7"/>
          <p:cNvSpPr/>
          <p:nvPr/>
        </p:nvSpPr>
        <p:spPr>
          <a:xfrm>
            <a:off x="-1416888" y="-166178"/>
            <a:ext cx="2040067" cy="611203"/>
          </a:xfrm>
          <a:custGeom>
            <a:avLst/>
            <a:gdLst/>
            <a:ahLst/>
            <a:cxnLst/>
            <a:rect l="l" t="t" r="r" b="b"/>
            <a:pathLst>
              <a:path w="43922" h="13159" extrusionOk="0">
                <a:moveTo>
                  <a:pt x="8982" y="0"/>
                </a:moveTo>
                <a:cubicBezTo>
                  <a:pt x="6922" y="0"/>
                  <a:pt x="4916" y="292"/>
                  <a:pt x="3583" y="1534"/>
                </a:cubicBezTo>
                <a:cubicBezTo>
                  <a:pt x="1638" y="3344"/>
                  <a:pt x="1172" y="6436"/>
                  <a:pt x="682" y="8914"/>
                </a:cubicBezTo>
                <a:cubicBezTo>
                  <a:pt x="1" y="12331"/>
                  <a:pt x="5196" y="13079"/>
                  <a:pt x="9840" y="13153"/>
                </a:cubicBezTo>
                <a:cubicBezTo>
                  <a:pt x="10104" y="13157"/>
                  <a:pt x="10365" y="13158"/>
                  <a:pt x="10624" y="13158"/>
                </a:cubicBezTo>
                <a:cubicBezTo>
                  <a:pt x="13143" y="13158"/>
                  <a:pt x="15383" y="12986"/>
                  <a:pt x="16256" y="12981"/>
                </a:cubicBezTo>
                <a:cubicBezTo>
                  <a:pt x="18416" y="12967"/>
                  <a:pt x="20575" y="12962"/>
                  <a:pt x="22734" y="12962"/>
                </a:cubicBezTo>
                <a:cubicBezTo>
                  <a:pt x="28412" y="12962"/>
                  <a:pt x="34087" y="13000"/>
                  <a:pt x="39763" y="13036"/>
                </a:cubicBezTo>
                <a:cubicBezTo>
                  <a:pt x="40186" y="13036"/>
                  <a:pt x="40634" y="13036"/>
                  <a:pt x="40983" y="12797"/>
                </a:cubicBezTo>
                <a:cubicBezTo>
                  <a:pt x="41284" y="12588"/>
                  <a:pt x="41456" y="12245"/>
                  <a:pt x="41603" y="11920"/>
                </a:cubicBezTo>
                <a:cubicBezTo>
                  <a:pt x="42597" y="9705"/>
                  <a:pt x="43922" y="6871"/>
                  <a:pt x="43333" y="4387"/>
                </a:cubicBezTo>
                <a:cubicBezTo>
                  <a:pt x="42485" y="820"/>
                  <a:pt x="37602" y="618"/>
                  <a:pt x="33801" y="618"/>
                </a:cubicBezTo>
                <a:cubicBezTo>
                  <a:pt x="33316" y="618"/>
                  <a:pt x="32849" y="622"/>
                  <a:pt x="32410" y="622"/>
                </a:cubicBezTo>
                <a:cubicBezTo>
                  <a:pt x="31833" y="622"/>
                  <a:pt x="31305" y="616"/>
                  <a:pt x="30850" y="590"/>
                </a:cubicBezTo>
                <a:cubicBezTo>
                  <a:pt x="26184" y="321"/>
                  <a:pt x="21518" y="218"/>
                  <a:pt x="16852" y="218"/>
                </a:cubicBezTo>
                <a:cubicBezTo>
                  <a:pt x="15985" y="218"/>
                  <a:pt x="15118" y="221"/>
                  <a:pt x="14250" y="228"/>
                </a:cubicBezTo>
                <a:cubicBezTo>
                  <a:pt x="14215" y="228"/>
                  <a:pt x="14179" y="228"/>
                  <a:pt x="14143" y="228"/>
                </a:cubicBezTo>
                <a:cubicBezTo>
                  <a:pt x="12667" y="228"/>
                  <a:pt x="10804" y="0"/>
                  <a:pt x="89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7"/>
          <p:cNvGrpSpPr/>
          <p:nvPr/>
        </p:nvGrpSpPr>
        <p:grpSpPr>
          <a:xfrm rot="3522876" flipH="1">
            <a:off x="5105469" y="74506"/>
            <a:ext cx="595436" cy="748561"/>
            <a:chOff x="5538225" y="3124650"/>
            <a:chExt cx="290475" cy="365175"/>
          </a:xfrm>
        </p:grpSpPr>
        <p:sp>
          <p:nvSpPr>
            <p:cNvPr id="327" name="Google Shape;327;p7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7"/>
          <p:cNvSpPr/>
          <p:nvPr/>
        </p:nvSpPr>
        <p:spPr>
          <a:xfrm>
            <a:off x="-2597781" y="-264281"/>
            <a:ext cx="2982443" cy="1669394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7"/>
          <p:cNvSpPr/>
          <p:nvPr/>
        </p:nvSpPr>
        <p:spPr>
          <a:xfrm>
            <a:off x="3846725" y="4712025"/>
            <a:ext cx="1466213" cy="1056758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7"/>
          <p:cNvGrpSpPr/>
          <p:nvPr/>
        </p:nvGrpSpPr>
        <p:grpSpPr>
          <a:xfrm rot="10800000" flipH="1">
            <a:off x="4368289" y="4460534"/>
            <a:ext cx="1068863" cy="498077"/>
            <a:chOff x="4542650" y="2993200"/>
            <a:chExt cx="640575" cy="298500"/>
          </a:xfrm>
        </p:grpSpPr>
        <p:sp>
          <p:nvSpPr>
            <p:cNvPr id="354" name="Google Shape;354;p7"/>
            <p:cNvSpPr/>
            <p:nvPr/>
          </p:nvSpPr>
          <p:spPr>
            <a:xfrm>
              <a:off x="4545675" y="3256650"/>
              <a:ext cx="568550" cy="35050"/>
            </a:xfrm>
            <a:custGeom>
              <a:avLst/>
              <a:gdLst/>
              <a:ahLst/>
              <a:cxnLst/>
              <a:rect l="l" t="t" r="r" b="b"/>
              <a:pathLst>
                <a:path w="22742" h="1402" extrusionOk="0">
                  <a:moveTo>
                    <a:pt x="262" y="1"/>
                  </a:moveTo>
                  <a:cubicBezTo>
                    <a:pt x="2" y="1"/>
                    <a:pt x="0" y="433"/>
                    <a:pt x="217" y="535"/>
                  </a:cubicBezTo>
                  <a:lnTo>
                    <a:pt x="223" y="535"/>
                  </a:lnTo>
                  <a:cubicBezTo>
                    <a:pt x="1848" y="1326"/>
                    <a:pt x="3652" y="1050"/>
                    <a:pt x="5388" y="1161"/>
                  </a:cubicBezTo>
                  <a:cubicBezTo>
                    <a:pt x="5917" y="1203"/>
                    <a:pt x="6450" y="1223"/>
                    <a:pt x="6984" y="1223"/>
                  </a:cubicBezTo>
                  <a:cubicBezTo>
                    <a:pt x="7452" y="1223"/>
                    <a:pt x="7920" y="1208"/>
                    <a:pt x="8387" y="1179"/>
                  </a:cubicBezTo>
                  <a:cubicBezTo>
                    <a:pt x="8655" y="1158"/>
                    <a:pt x="8917" y="1149"/>
                    <a:pt x="9178" y="1149"/>
                  </a:cubicBezTo>
                  <a:cubicBezTo>
                    <a:pt x="9915" y="1149"/>
                    <a:pt x="10634" y="1225"/>
                    <a:pt x="11387" y="1339"/>
                  </a:cubicBezTo>
                  <a:cubicBezTo>
                    <a:pt x="11680" y="1383"/>
                    <a:pt x="11970" y="1401"/>
                    <a:pt x="12259" y="1401"/>
                  </a:cubicBezTo>
                  <a:cubicBezTo>
                    <a:pt x="13619" y="1401"/>
                    <a:pt x="14939" y="990"/>
                    <a:pt x="16300" y="909"/>
                  </a:cubicBezTo>
                  <a:cubicBezTo>
                    <a:pt x="16853" y="876"/>
                    <a:pt x="17406" y="864"/>
                    <a:pt x="17959" y="864"/>
                  </a:cubicBezTo>
                  <a:cubicBezTo>
                    <a:pt x="19242" y="864"/>
                    <a:pt x="20527" y="927"/>
                    <a:pt x="21809" y="927"/>
                  </a:cubicBezTo>
                  <a:cubicBezTo>
                    <a:pt x="22013" y="927"/>
                    <a:pt x="22218" y="925"/>
                    <a:pt x="22422" y="921"/>
                  </a:cubicBezTo>
                  <a:cubicBezTo>
                    <a:pt x="22735" y="915"/>
                    <a:pt x="22741" y="351"/>
                    <a:pt x="22422" y="345"/>
                  </a:cubicBezTo>
                  <a:cubicBezTo>
                    <a:pt x="21575" y="330"/>
                    <a:pt x="20725" y="322"/>
                    <a:pt x="19875" y="322"/>
                  </a:cubicBezTo>
                  <a:cubicBezTo>
                    <a:pt x="18683" y="322"/>
                    <a:pt x="17489" y="337"/>
                    <a:pt x="16300" y="369"/>
                  </a:cubicBezTo>
                  <a:cubicBezTo>
                    <a:pt x="15259" y="397"/>
                    <a:pt x="14172" y="502"/>
                    <a:pt x="13098" y="502"/>
                  </a:cubicBezTo>
                  <a:cubicBezTo>
                    <a:pt x="12470" y="502"/>
                    <a:pt x="11846" y="466"/>
                    <a:pt x="11240" y="357"/>
                  </a:cubicBezTo>
                  <a:cubicBezTo>
                    <a:pt x="10532" y="233"/>
                    <a:pt x="9823" y="203"/>
                    <a:pt x="9113" y="203"/>
                  </a:cubicBezTo>
                  <a:cubicBezTo>
                    <a:pt x="8429" y="203"/>
                    <a:pt x="7744" y="231"/>
                    <a:pt x="7058" y="231"/>
                  </a:cubicBezTo>
                  <a:cubicBezTo>
                    <a:pt x="6587" y="231"/>
                    <a:pt x="6117" y="218"/>
                    <a:pt x="5645" y="173"/>
                  </a:cubicBezTo>
                  <a:cubicBezTo>
                    <a:pt x="3854" y="1"/>
                    <a:pt x="2075" y="100"/>
                    <a:pt x="278" y="1"/>
                  </a:cubicBezTo>
                  <a:cubicBezTo>
                    <a:pt x="272" y="1"/>
                    <a:pt x="267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561250" y="3205700"/>
              <a:ext cx="568275" cy="42100"/>
            </a:xfrm>
            <a:custGeom>
              <a:avLst/>
              <a:gdLst/>
              <a:ahLst/>
              <a:cxnLst/>
              <a:rect l="l" t="t" r="r" b="b"/>
              <a:pathLst>
                <a:path w="22731" h="1684" extrusionOk="0">
                  <a:moveTo>
                    <a:pt x="2740" y="0"/>
                  </a:moveTo>
                  <a:cubicBezTo>
                    <a:pt x="1825" y="0"/>
                    <a:pt x="918" y="93"/>
                    <a:pt x="90" y="414"/>
                  </a:cubicBezTo>
                  <a:cubicBezTo>
                    <a:pt x="0" y="444"/>
                    <a:pt x="10" y="610"/>
                    <a:pt x="104" y="610"/>
                  </a:cubicBezTo>
                  <a:cubicBezTo>
                    <a:pt x="105" y="610"/>
                    <a:pt x="107" y="610"/>
                    <a:pt x="109" y="610"/>
                  </a:cubicBezTo>
                  <a:lnTo>
                    <a:pt x="115" y="610"/>
                  </a:lnTo>
                  <a:cubicBezTo>
                    <a:pt x="209" y="606"/>
                    <a:pt x="303" y="604"/>
                    <a:pt x="398" y="604"/>
                  </a:cubicBezTo>
                  <a:cubicBezTo>
                    <a:pt x="1265" y="604"/>
                    <a:pt x="2148" y="765"/>
                    <a:pt x="3016" y="776"/>
                  </a:cubicBezTo>
                  <a:cubicBezTo>
                    <a:pt x="4016" y="782"/>
                    <a:pt x="4998" y="880"/>
                    <a:pt x="5992" y="892"/>
                  </a:cubicBezTo>
                  <a:cubicBezTo>
                    <a:pt x="6485" y="898"/>
                    <a:pt x="6981" y="898"/>
                    <a:pt x="7477" y="898"/>
                  </a:cubicBezTo>
                  <a:cubicBezTo>
                    <a:pt x="7973" y="898"/>
                    <a:pt x="8470" y="898"/>
                    <a:pt x="8967" y="905"/>
                  </a:cubicBezTo>
                  <a:cubicBezTo>
                    <a:pt x="9967" y="911"/>
                    <a:pt x="10930" y="1107"/>
                    <a:pt x="11923" y="1174"/>
                  </a:cubicBezTo>
                  <a:cubicBezTo>
                    <a:pt x="12661" y="1226"/>
                    <a:pt x="13404" y="1242"/>
                    <a:pt x="14148" y="1242"/>
                  </a:cubicBezTo>
                  <a:cubicBezTo>
                    <a:pt x="15367" y="1242"/>
                    <a:pt x="16589" y="1199"/>
                    <a:pt x="17800" y="1199"/>
                  </a:cubicBezTo>
                  <a:cubicBezTo>
                    <a:pt x="18135" y="1199"/>
                    <a:pt x="18495" y="1160"/>
                    <a:pt x="18844" y="1160"/>
                  </a:cubicBezTo>
                  <a:cubicBezTo>
                    <a:pt x="18975" y="1160"/>
                    <a:pt x="19104" y="1166"/>
                    <a:pt x="19229" y="1181"/>
                  </a:cubicBezTo>
                  <a:cubicBezTo>
                    <a:pt x="19585" y="1224"/>
                    <a:pt x="19947" y="1346"/>
                    <a:pt x="20303" y="1401"/>
                  </a:cubicBezTo>
                  <a:cubicBezTo>
                    <a:pt x="20700" y="1468"/>
                    <a:pt x="21240" y="1683"/>
                    <a:pt x="21718" y="1683"/>
                  </a:cubicBezTo>
                  <a:cubicBezTo>
                    <a:pt x="21941" y="1683"/>
                    <a:pt x="22151" y="1637"/>
                    <a:pt x="22327" y="1506"/>
                  </a:cubicBezTo>
                  <a:cubicBezTo>
                    <a:pt x="22731" y="1204"/>
                    <a:pt x="22470" y="506"/>
                    <a:pt x="22105" y="506"/>
                  </a:cubicBezTo>
                  <a:cubicBezTo>
                    <a:pt x="22033" y="506"/>
                    <a:pt x="21956" y="534"/>
                    <a:pt x="21879" y="598"/>
                  </a:cubicBezTo>
                  <a:cubicBezTo>
                    <a:pt x="21810" y="657"/>
                    <a:pt x="21713" y="679"/>
                    <a:pt x="21604" y="679"/>
                  </a:cubicBezTo>
                  <a:cubicBezTo>
                    <a:pt x="21317" y="679"/>
                    <a:pt x="20941" y="528"/>
                    <a:pt x="20732" y="506"/>
                  </a:cubicBezTo>
                  <a:cubicBezTo>
                    <a:pt x="20346" y="475"/>
                    <a:pt x="19971" y="457"/>
                    <a:pt x="19597" y="395"/>
                  </a:cubicBezTo>
                  <a:cubicBezTo>
                    <a:pt x="19266" y="336"/>
                    <a:pt x="18925" y="319"/>
                    <a:pt x="18581" y="319"/>
                  </a:cubicBezTo>
                  <a:cubicBezTo>
                    <a:pt x="18065" y="319"/>
                    <a:pt x="17544" y="359"/>
                    <a:pt x="17039" y="359"/>
                  </a:cubicBezTo>
                  <a:cubicBezTo>
                    <a:pt x="15918" y="359"/>
                    <a:pt x="14784" y="404"/>
                    <a:pt x="13653" y="404"/>
                  </a:cubicBezTo>
                  <a:cubicBezTo>
                    <a:pt x="12873" y="404"/>
                    <a:pt x="12094" y="382"/>
                    <a:pt x="11322" y="310"/>
                  </a:cubicBezTo>
                  <a:cubicBezTo>
                    <a:pt x="10402" y="224"/>
                    <a:pt x="9537" y="119"/>
                    <a:pt x="8611" y="119"/>
                  </a:cubicBezTo>
                  <a:cubicBezTo>
                    <a:pt x="7850" y="124"/>
                    <a:pt x="7083" y="167"/>
                    <a:pt x="6321" y="167"/>
                  </a:cubicBezTo>
                  <a:cubicBezTo>
                    <a:pt x="6033" y="167"/>
                    <a:pt x="5745" y="161"/>
                    <a:pt x="5458" y="144"/>
                  </a:cubicBezTo>
                  <a:cubicBezTo>
                    <a:pt x="4592" y="95"/>
                    <a:pt x="3662" y="0"/>
                    <a:pt x="2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4542650" y="3144275"/>
              <a:ext cx="611450" cy="50475"/>
            </a:xfrm>
            <a:custGeom>
              <a:avLst/>
              <a:gdLst/>
              <a:ahLst/>
              <a:cxnLst/>
              <a:rect l="l" t="t" r="r" b="b"/>
              <a:pathLst>
                <a:path w="24458" h="2019" extrusionOk="0">
                  <a:moveTo>
                    <a:pt x="14782" y="1"/>
                  </a:moveTo>
                  <a:cubicBezTo>
                    <a:pt x="14133" y="1"/>
                    <a:pt x="13482" y="27"/>
                    <a:pt x="12839" y="31"/>
                  </a:cubicBezTo>
                  <a:cubicBezTo>
                    <a:pt x="10711" y="37"/>
                    <a:pt x="8625" y="343"/>
                    <a:pt x="6502" y="472"/>
                  </a:cubicBezTo>
                  <a:cubicBezTo>
                    <a:pt x="6164" y="494"/>
                    <a:pt x="5824" y="499"/>
                    <a:pt x="5483" y="499"/>
                  </a:cubicBezTo>
                  <a:cubicBezTo>
                    <a:pt x="5080" y="499"/>
                    <a:pt x="4676" y="491"/>
                    <a:pt x="4274" y="491"/>
                  </a:cubicBezTo>
                  <a:cubicBezTo>
                    <a:pt x="4037" y="491"/>
                    <a:pt x="3800" y="494"/>
                    <a:pt x="3564" y="503"/>
                  </a:cubicBezTo>
                  <a:cubicBezTo>
                    <a:pt x="2466" y="546"/>
                    <a:pt x="1405" y="877"/>
                    <a:pt x="325" y="1049"/>
                  </a:cubicBezTo>
                  <a:cubicBezTo>
                    <a:pt x="12" y="1098"/>
                    <a:pt x="0" y="1607"/>
                    <a:pt x="325" y="1644"/>
                  </a:cubicBezTo>
                  <a:cubicBezTo>
                    <a:pt x="510" y="1664"/>
                    <a:pt x="693" y="1673"/>
                    <a:pt x="876" y="1673"/>
                  </a:cubicBezTo>
                  <a:cubicBezTo>
                    <a:pt x="1731" y="1673"/>
                    <a:pt x="2571" y="1485"/>
                    <a:pt x="3435" y="1460"/>
                  </a:cubicBezTo>
                  <a:cubicBezTo>
                    <a:pt x="3613" y="1455"/>
                    <a:pt x="3790" y="1453"/>
                    <a:pt x="3967" y="1453"/>
                  </a:cubicBezTo>
                  <a:cubicBezTo>
                    <a:pt x="4512" y="1453"/>
                    <a:pt x="5057" y="1472"/>
                    <a:pt x="5600" y="1472"/>
                  </a:cubicBezTo>
                  <a:cubicBezTo>
                    <a:pt x="5901" y="1472"/>
                    <a:pt x="6202" y="1466"/>
                    <a:pt x="6502" y="1448"/>
                  </a:cubicBezTo>
                  <a:cubicBezTo>
                    <a:pt x="8603" y="1332"/>
                    <a:pt x="10662" y="1043"/>
                    <a:pt x="12773" y="1043"/>
                  </a:cubicBezTo>
                  <a:cubicBezTo>
                    <a:pt x="12795" y="1043"/>
                    <a:pt x="12817" y="1043"/>
                    <a:pt x="12839" y="1043"/>
                  </a:cubicBezTo>
                  <a:cubicBezTo>
                    <a:pt x="13401" y="1043"/>
                    <a:pt x="13968" y="1028"/>
                    <a:pt x="14535" y="1028"/>
                  </a:cubicBezTo>
                  <a:cubicBezTo>
                    <a:pt x="14996" y="1028"/>
                    <a:pt x="15456" y="1038"/>
                    <a:pt x="15912" y="1073"/>
                  </a:cubicBezTo>
                  <a:cubicBezTo>
                    <a:pt x="16790" y="1141"/>
                    <a:pt x="17642" y="1386"/>
                    <a:pt x="18526" y="1429"/>
                  </a:cubicBezTo>
                  <a:cubicBezTo>
                    <a:pt x="19372" y="1472"/>
                    <a:pt x="20212" y="1619"/>
                    <a:pt x="21053" y="1705"/>
                  </a:cubicBezTo>
                  <a:cubicBezTo>
                    <a:pt x="21961" y="1796"/>
                    <a:pt x="22881" y="2018"/>
                    <a:pt x="23795" y="2018"/>
                  </a:cubicBezTo>
                  <a:cubicBezTo>
                    <a:pt x="23807" y="2018"/>
                    <a:pt x="23819" y="2018"/>
                    <a:pt x="23832" y="2018"/>
                  </a:cubicBezTo>
                  <a:cubicBezTo>
                    <a:pt x="24452" y="2006"/>
                    <a:pt x="24457" y="858"/>
                    <a:pt x="23864" y="858"/>
                  </a:cubicBezTo>
                  <a:cubicBezTo>
                    <a:pt x="23854" y="858"/>
                    <a:pt x="23843" y="858"/>
                    <a:pt x="23832" y="859"/>
                  </a:cubicBezTo>
                  <a:cubicBezTo>
                    <a:pt x="23657" y="871"/>
                    <a:pt x="23482" y="877"/>
                    <a:pt x="23307" y="877"/>
                  </a:cubicBezTo>
                  <a:cubicBezTo>
                    <a:pt x="21721" y="877"/>
                    <a:pt x="20111" y="424"/>
                    <a:pt x="18526" y="380"/>
                  </a:cubicBezTo>
                  <a:cubicBezTo>
                    <a:pt x="17648" y="356"/>
                    <a:pt x="16790" y="98"/>
                    <a:pt x="15912" y="37"/>
                  </a:cubicBezTo>
                  <a:cubicBezTo>
                    <a:pt x="15537" y="10"/>
                    <a:pt x="15160" y="1"/>
                    <a:pt x="14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4566100" y="3101725"/>
              <a:ext cx="593200" cy="30150"/>
            </a:xfrm>
            <a:custGeom>
              <a:avLst/>
              <a:gdLst/>
              <a:ahLst/>
              <a:cxnLst/>
              <a:rect l="l" t="t" r="r" b="b"/>
              <a:pathLst>
                <a:path w="23728" h="1206" extrusionOk="0">
                  <a:moveTo>
                    <a:pt x="12466" y="0"/>
                  </a:moveTo>
                  <a:cubicBezTo>
                    <a:pt x="12284" y="0"/>
                    <a:pt x="12102" y="1"/>
                    <a:pt x="11920" y="3"/>
                  </a:cubicBezTo>
                  <a:cubicBezTo>
                    <a:pt x="10036" y="21"/>
                    <a:pt x="8159" y="9"/>
                    <a:pt x="6282" y="101"/>
                  </a:cubicBezTo>
                  <a:cubicBezTo>
                    <a:pt x="4233" y="193"/>
                    <a:pt x="2191" y="457"/>
                    <a:pt x="148" y="573"/>
                  </a:cubicBezTo>
                  <a:cubicBezTo>
                    <a:pt x="1" y="579"/>
                    <a:pt x="1" y="831"/>
                    <a:pt x="148" y="837"/>
                  </a:cubicBezTo>
                  <a:lnTo>
                    <a:pt x="148" y="843"/>
                  </a:lnTo>
                  <a:cubicBezTo>
                    <a:pt x="1091" y="888"/>
                    <a:pt x="2023" y="980"/>
                    <a:pt x="2969" y="980"/>
                  </a:cubicBezTo>
                  <a:cubicBezTo>
                    <a:pt x="3051" y="980"/>
                    <a:pt x="3133" y="980"/>
                    <a:pt x="3215" y="978"/>
                  </a:cubicBezTo>
                  <a:cubicBezTo>
                    <a:pt x="4190" y="966"/>
                    <a:pt x="5166" y="905"/>
                    <a:pt x="6141" y="880"/>
                  </a:cubicBezTo>
                  <a:cubicBezTo>
                    <a:pt x="6885" y="856"/>
                    <a:pt x="7629" y="848"/>
                    <a:pt x="8373" y="848"/>
                  </a:cubicBezTo>
                  <a:cubicBezTo>
                    <a:pt x="9555" y="848"/>
                    <a:pt x="10737" y="869"/>
                    <a:pt x="11920" y="880"/>
                  </a:cubicBezTo>
                  <a:cubicBezTo>
                    <a:pt x="13760" y="892"/>
                    <a:pt x="15582" y="990"/>
                    <a:pt x="17416" y="990"/>
                  </a:cubicBezTo>
                  <a:lnTo>
                    <a:pt x="20434" y="990"/>
                  </a:lnTo>
                  <a:cubicBezTo>
                    <a:pt x="20736" y="990"/>
                    <a:pt x="21039" y="980"/>
                    <a:pt x="21342" y="980"/>
                  </a:cubicBezTo>
                  <a:cubicBezTo>
                    <a:pt x="21493" y="980"/>
                    <a:pt x="21644" y="982"/>
                    <a:pt x="21796" y="990"/>
                  </a:cubicBezTo>
                  <a:cubicBezTo>
                    <a:pt x="22268" y="1015"/>
                    <a:pt x="22722" y="1174"/>
                    <a:pt x="23194" y="1205"/>
                  </a:cubicBezTo>
                  <a:cubicBezTo>
                    <a:pt x="23202" y="1206"/>
                    <a:pt x="23210" y="1206"/>
                    <a:pt x="23218" y="1206"/>
                  </a:cubicBezTo>
                  <a:cubicBezTo>
                    <a:pt x="23728" y="1206"/>
                    <a:pt x="23726" y="224"/>
                    <a:pt x="23194" y="217"/>
                  </a:cubicBezTo>
                  <a:cubicBezTo>
                    <a:pt x="22274" y="211"/>
                    <a:pt x="21360" y="70"/>
                    <a:pt x="20434" y="70"/>
                  </a:cubicBezTo>
                  <a:lnTo>
                    <a:pt x="17557" y="70"/>
                  </a:lnTo>
                  <a:cubicBezTo>
                    <a:pt x="15856" y="70"/>
                    <a:pt x="14165" y="0"/>
                    <a:pt x="12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4563350" y="3046200"/>
              <a:ext cx="601325" cy="31425"/>
            </a:xfrm>
            <a:custGeom>
              <a:avLst/>
              <a:gdLst/>
              <a:ahLst/>
              <a:cxnLst/>
              <a:rect l="l" t="t" r="r" b="b"/>
              <a:pathLst>
                <a:path w="24053" h="1257" extrusionOk="0">
                  <a:moveTo>
                    <a:pt x="19882" y="0"/>
                  </a:moveTo>
                  <a:cubicBezTo>
                    <a:pt x="19664" y="0"/>
                    <a:pt x="19445" y="12"/>
                    <a:pt x="19225" y="40"/>
                  </a:cubicBezTo>
                  <a:cubicBezTo>
                    <a:pt x="18250" y="163"/>
                    <a:pt x="17231" y="126"/>
                    <a:pt x="16250" y="144"/>
                  </a:cubicBezTo>
                  <a:cubicBezTo>
                    <a:pt x="16163" y="145"/>
                    <a:pt x="16076" y="146"/>
                    <a:pt x="15989" y="146"/>
                  </a:cubicBezTo>
                  <a:cubicBezTo>
                    <a:pt x="15011" y="146"/>
                    <a:pt x="14047" y="86"/>
                    <a:pt x="13066" y="52"/>
                  </a:cubicBezTo>
                  <a:cubicBezTo>
                    <a:pt x="12821" y="45"/>
                    <a:pt x="12576" y="41"/>
                    <a:pt x="12332" y="41"/>
                  </a:cubicBezTo>
                  <a:cubicBezTo>
                    <a:pt x="10412" y="41"/>
                    <a:pt x="8497" y="250"/>
                    <a:pt x="6576" y="261"/>
                  </a:cubicBezTo>
                  <a:cubicBezTo>
                    <a:pt x="6441" y="262"/>
                    <a:pt x="6305" y="262"/>
                    <a:pt x="6169" y="262"/>
                  </a:cubicBezTo>
                  <a:cubicBezTo>
                    <a:pt x="5865" y="262"/>
                    <a:pt x="5560" y="261"/>
                    <a:pt x="5256" y="261"/>
                  </a:cubicBezTo>
                  <a:cubicBezTo>
                    <a:pt x="4660" y="261"/>
                    <a:pt x="4065" y="266"/>
                    <a:pt x="3472" y="298"/>
                  </a:cubicBezTo>
                  <a:cubicBezTo>
                    <a:pt x="2350" y="359"/>
                    <a:pt x="1289" y="647"/>
                    <a:pt x="178" y="788"/>
                  </a:cubicBezTo>
                  <a:cubicBezTo>
                    <a:pt x="6" y="813"/>
                    <a:pt x="0" y="1107"/>
                    <a:pt x="178" y="1120"/>
                  </a:cubicBezTo>
                  <a:lnTo>
                    <a:pt x="178" y="1114"/>
                  </a:lnTo>
                  <a:cubicBezTo>
                    <a:pt x="439" y="1133"/>
                    <a:pt x="699" y="1141"/>
                    <a:pt x="958" y="1141"/>
                  </a:cubicBezTo>
                  <a:cubicBezTo>
                    <a:pt x="1726" y="1141"/>
                    <a:pt x="2491" y="1076"/>
                    <a:pt x="3260" y="1076"/>
                  </a:cubicBezTo>
                  <a:cubicBezTo>
                    <a:pt x="3285" y="1076"/>
                    <a:pt x="3311" y="1077"/>
                    <a:pt x="3337" y="1077"/>
                  </a:cubicBezTo>
                  <a:cubicBezTo>
                    <a:pt x="4417" y="1083"/>
                    <a:pt x="5497" y="1101"/>
                    <a:pt x="6576" y="1107"/>
                  </a:cubicBezTo>
                  <a:cubicBezTo>
                    <a:pt x="6604" y="1107"/>
                    <a:pt x="6631" y="1107"/>
                    <a:pt x="6659" y="1107"/>
                  </a:cubicBezTo>
                  <a:cubicBezTo>
                    <a:pt x="8486" y="1107"/>
                    <a:pt x="10310" y="938"/>
                    <a:pt x="12137" y="938"/>
                  </a:cubicBezTo>
                  <a:cubicBezTo>
                    <a:pt x="12447" y="938"/>
                    <a:pt x="12756" y="943"/>
                    <a:pt x="13066" y="954"/>
                  </a:cubicBezTo>
                  <a:cubicBezTo>
                    <a:pt x="14289" y="998"/>
                    <a:pt x="15512" y="1056"/>
                    <a:pt x="16734" y="1056"/>
                  </a:cubicBezTo>
                  <a:cubicBezTo>
                    <a:pt x="17540" y="1056"/>
                    <a:pt x="18346" y="1031"/>
                    <a:pt x="19151" y="960"/>
                  </a:cubicBezTo>
                  <a:cubicBezTo>
                    <a:pt x="19465" y="929"/>
                    <a:pt x="19779" y="913"/>
                    <a:pt x="20094" y="913"/>
                  </a:cubicBezTo>
                  <a:cubicBezTo>
                    <a:pt x="20524" y="913"/>
                    <a:pt x="20955" y="943"/>
                    <a:pt x="21384" y="1003"/>
                  </a:cubicBezTo>
                  <a:cubicBezTo>
                    <a:pt x="22052" y="1108"/>
                    <a:pt x="22741" y="1256"/>
                    <a:pt x="23417" y="1256"/>
                  </a:cubicBezTo>
                  <a:cubicBezTo>
                    <a:pt x="23455" y="1256"/>
                    <a:pt x="23493" y="1256"/>
                    <a:pt x="23531" y="1255"/>
                  </a:cubicBezTo>
                  <a:cubicBezTo>
                    <a:pt x="24044" y="1236"/>
                    <a:pt x="24052" y="297"/>
                    <a:pt x="23555" y="297"/>
                  </a:cubicBezTo>
                  <a:cubicBezTo>
                    <a:pt x="23547" y="297"/>
                    <a:pt x="23539" y="297"/>
                    <a:pt x="23531" y="298"/>
                  </a:cubicBezTo>
                  <a:cubicBezTo>
                    <a:pt x="23428" y="303"/>
                    <a:pt x="23325" y="306"/>
                    <a:pt x="23221" y="306"/>
                  </a:cubicBezTo>
                  <a:cubicBezTo>
                    <a:pt x="22108" y="306"/>
                    <a:pt x="21001" y="0"/>
                    <a:pt x="19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4574700" y="2993200"/>
              <a:ext cx="608525" cy="36850"/>
            </a:xfrm>
            <a:custGeom>
              <a:avLst/>
              <a:gdLst/>
              <a:ahLst/>
              <a:cxnLst/>
              <a:rect l="l" t="t" r="r" b="b"/>
              <a:pathLst>
                <a:path w="24341" h="1474" extrusionOk="0">
                  <a:moveTo>
                    <a:pt x="15940" y="1"/>
                  </a:moveTo>
                  <a:cubicBezTo>
                    <a:pt x="15923" y="1"/>
                    <a:pt x="15905" y="1"/>
                    <a:pt x="15888" y="1"/>
                  </a:cubicBezTo>
                  <a:cubicBezTo>
                    <a:pt x="14857" y="1"/>
                    <a:pt x="13831" y="94"/>
                    <a:pt x="12800" y="94"/>
                  </a:cubicBezTo>
                  <a:cubicBezTo>
                    <a:pt x="12740" y="94"/>
                    <a:pt x="12679" y="93"/>
                    <a:pt x="12618" y="93"/>
                  </a:cubicBezTo>
                  <a:cubicBezTo>
                    <a:pt x="12553" y="92"/>
                    <a:pt x="12488" y="92"/>
                    <a:pt x="12423" y="92"/>
                  </a:cubicBezTo>
                  <a:cubicBezTo>
                    <a:pt x="10398" y="92"/>
                    <a:pt x="8407" y="450"/>
                    <a:pt x="6386" y="479"/>
                  </a:cubicBezTo>
                  <a:cubicBezTo>
                    <a:pt x="5325" y="498"/>
                    <a:pt x="4270" y="473"/>
                    <a:pt x="3208" y="516"/>
                  </a:cubicBezTo>
                  <a:cubicBezTo>
                    <a:pt x="2693" y="534"/>
                    <a:pt x="2172" y="528"/>
                    <a:pt x="1663" y="584"/>
                  </a:cubicBezTo>
                  <a:cubicBezTo>
                    <a:pt x="1166" y="639"/>
                    <a:pt x="681" y="792"/>
                    <a:pt x="184" y="841"/>
                  </a:cubicBezTo>
                  <a:cubicBezTo>
                    <a:pt x="0" y="860"/>
                    <a:pt x="6" y="1148"/>
                    <a:pt x="184" y="1172"/>
                  </a:cubicBezTo>
                  <a:lnTo>
                    <a:pt x="184" y="1166"/>
                  </a:lnTo>
                  <a:cubicBezTo>
                    <a:pt x="1332" y="1330"/>
                    <a:pt x="2516" y="1366"/>
                    <a:pt x="3698" y="1366"/>
                  </a:cubicBezTo>
                  <a:cubicBezTo>
                    <a:pt x="4556" y="1366"/>
                    <a:pt x="5414" y="1347"/>
                    <a:pt x="6257" y="1344"/>
                  </a:cubicBezTo>
                  <a:cubicBezTo>
                    <a:pt x="8253" y="1338"/>
                    <a:pt x="10221" y="1015"/>
                    <a:pt x="12219" y="1015"/>
                  </a:cubicBezTo>
                  <a:cubicBezTo>
                    <a:pt x="12352" y="1015"/>
                    <a:pt x="12485" y="1016"/>
                    <a:pt x="12618" y="1019"/>
                  </a:cubicBezTo>
                  <a:cubicBezTo>
                    <a:pt x="12723" y="1022"/>
                    <a:pt x="12827" y="1023"/>
                    <a:pt x="12932" y="1023"/>
                  </a:cubicBezTo>
                  <a:cubicBezTo>
                    <a:pt x="13875" y="1023"/>
                    <a:pt x="14814" y="933"/>
                    <a:pt x="15753" y="927"/>
                  </a:cubicBezTo>
                  <a:cubicBezTo>
                    <a:pt x="16728" y="927"/>
                    <a:pt x="17691" y="1099"/>
                    <a:pt x="18667" y="1105"/>
                  </a:cubicBezTo>
                  <a:cubicBezTo>
                    <a:pt x="19581" y="1111"/>
                    <a:pt x="20476" y="1314"/>
                    <a:pt x="21384" y="1393"/>
                  </a:cubicBezTo>
                  <a:cubicBezTo>
                    <a:pt x="21464" y="1400"/>
                    <a:pt x="21543" y="1402"/>
                    <a:pt x="21620" y="1402"/>
                  </a:cubicBezTo>
                  <a:cubicBezTo>
                    <a:pt x="21812" y="1402"/>
                    <a:pt x="21997" y="1388"/>
                    <a:pt x="22185" y="1388"/>
                  </a:cubicBezTo>
                  <a:cubicBezTo>
                    <a:pt x="22334" y="1388"/>
                    <a:pt x="22485" y="1397"/>
                    <a:pt x="22642" y="1430"/>
                  </a:cubicBezTo>
                  <a:cubicBezTo>
                    <a:pt x="22823" y="1464"/>
                    <a:pt x="23007" y="1473"/>
                    <a:pt x="23191" y="1473"/>
                  </a:cubicBezTo>
                  <a:cubicBezTo>
                    <a:pt x="23407" y="1473"/>
                    <a:pt x="23623" y="1461"/>
                    <a:pt x="23838" y="1461"/>
                  </a:cubicBezTo>
                  <a:cubicBezTo>
                    <a:pt x="24341" y="1461"/>
                    <a:pt x="24341" y="541"/>
                    <a:pt x="23838" y="541"/>
                  </a:cubicBezTo>
                  <a:cubicBezTo>
                    <a:pt x="23427" y="541"/>
                    <a:pt x="23053" y="541"/>
                    <a:pt x="22654" y="467"/>
                  </a:cubicBezTo>
                  <a:cubicBezTo>
                    <a:pt x="22541" y="444"/>
                    <a:pt x="22429" y="436"/>
                    <a:pt x="22318" y="436"/>
                  </a:cubicBezTo>
                  <a:cubicBezTo>
                    <a:pt x="22067" y="436"/>
                    <a:pt x="21819" y="476"/>
                    <a:pt x="21568" y="476"/>
                  </a:cubicBezTo>
                  <a:cubicBezTo>
                    <a:pt x="21486" y="476"/>
                    <a:pt x="21405" y="472"/>
                    <a:pt x="21323" y="461"/>
                  </a:cubicBezTo>
                  <a:cubicBezTo>
                    <a:pt x="20470" y="350"/>
                    <a:pt x="19630" y="197"/>
                    <a:pt x="18771" y="179"/>
                  </a:cubicBezTo>
                  <a:cubicBezTo>
                    <a:pt x="17825" y="161"/>
                    <a:pt x="16886" y="1"/>
                    <a:pt x="15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9"/>
          <p:cNvSpPr txBox="1">
            <a:spLocks noGrp="1"/>
          </p:cNvSpPr>
          <p:nvPr>
            <p:ph type="title"/>
          </p:nvPr>
        </p:nvSpPr>
        <p:spPr>
          <a:xfrm>
            <a:off x="4786338" y="1496925"/>
            <a:ext cx="2927100" cy="8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2" name="Google Shape;422;p9"/>
          <p:cNvSpPr txBox="1">
            <a:spLocks noGrp="1"/>
          </p:cNvSpPr>
          <p:nvPr>
            <p:ph type="subTitle" idx="1"/>
          </p:nvPr>
        </p:nvSpPr>
        <p:spPr>
          <a:xfrm>
            <a:off x="4786063" y="2411488"/>
            <a:ext cx="2927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3" name="Google Shape;423;p9"/>
          <p:cNvSpPr/>
          <p:nvPr/>
        </p:nvSpPr>
        <p:spPr>
          <a:xfrm>
            <a:off x="7361875" y="3464488"/>
            <a:ext cx="3566979" cy="2278025"/>
          </a:xfrm>
          <a:custGeom>
            <a:avLst/>
            <a:gdLst/>
            <a:ahLst/>
            <a:cxnLst/>
            <a:rect l="l" t="t" r="r" b="b"/>
            <a:pathLst>
              <a:path w="78421" h="50083" extrusionOk="0">
                <a:moveTo>
                  <a:pt x="49310" y="1"/>
                </a:moveTo>
                <a:cubicBezTo>
                  <a:pt x="46199" y="1"/>
                  <a:pt x="42901" y="823"/>
                  <a:pt x="39579" y="2953"/>
                </a:cubicBezTo>
                <a:cubicBezTo>
                  <a:pt x="24992" y="12302"/>
                  <a:pt x="21219" y="21215"/>
                  <a:pt x="21219" y="21215"/>
                </a:cubicBezTo>
                <a:cubicBezTo>
                  <a:pt x="21219" y="21215"/>
                  <a:pt x="20721" y="27203"/>
                  <a:pt x="14251" y="27203"/>
                </a:cubicBezTo>
                <a:cubicBezTo>
                  <a:pt x="13985" y="27203"/>
                  <a:pt x="13709" y="27192"/>
                  <a:pt x="13423" y="27171"/>
                </a:cubicBezTo>
                <a:cubicBezTo>
                  <a:pt x="12467" y="27101"/>
                  <a:pt x="11548" y="27068"/>
                  <a:pt x="10671" y="27068"/>
                </a:cubicBezTo>
                <a:cubicBezTo>
                  <a:pt x="4876" y="27068"/>
                  <a:pt x="906" y="28519"/>
                  <a:pt x="485" y="30367"/>
                </a:cubicBezTo>
                <a:cubicBezTo>
                  <a:pt x="1" y="32502"/>
                  <a:pt x="4608" y="38605"/>
                  <a:pt x="10128" y="41028"/>
                </a:cubicBezTo>
                <a:cubicBezTo>
                  <a:pt x="14761" y="43062"/>
                  <a:pt x="21302" y="47751"/>
                  <a:pt x="27610" y="47751"/>
                </a:cubicBezTo>
                <a:cubicBezTo>
                  <a:pt x="28820" y="47751"/>
                  <a:pt x="30022" y="47578"/>
                  <a:pt x="31199" y="47181"/>
                </a:cubicBezTo>
                <a:cubicBezTo>
                  <a:pt x="38511" y="44709"/>
                  <a:pt x="76096" y="50083"/>
                  <a:pt x="77261" y="33956"/>
                </a:cubicBezTo>
                <a:cubicBezTo>
                  <a:pt x="78421" y="17823"/>
                  <a:pt x="68256" y="9443"/>
                  <a:pt x="68256" y="9443"/>
                </a:cubicBezTo>
                <a:cubicBezTo>
                  <a:pt x="68256" y="9443"/>
                  <a:pt x="59852" y="1"/>
                  <a:pt x="493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4" name="Google Shape;424;p9"/>
          <p:cNvGrpSpPr/>
          <p:nvPr/>
        </p:nvGrpSpPr>
        <p:grpSpPr>
          <a:xfrm rot="-1607553" flipH="1">
            <a:off x="7922565" y="4229233"/>
            <a:ext cx="595434" cy="748559"/>
            <a:chOff x="5538225" y="3124650"/>
            <a:chExt cx="290475" cy="365175"/>
          </a:xfrm>
        </p:grpSpPr>
        <p:sp>
          <p:nvSpPr>
            <p:cNvPr id="425" name="Google Shape;425;p9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9"/>
          <p:cNvSpPr/>
          <p:nvPr/>
        </p:nvSpPr>
        <p:spPr>
          <a:xfrm>
            <a:off x="7713450" y="-731100"/>
            <a:ext cx="3291906" cy="1928752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9"/>
          <p:cNvGrpSpPr/>
          <p:nvPr/>
        </p:nvGrpSpPr>
        <p:grpSpPr>
          <a:xfrm>
            <a:off x="3045477" y="-6"/>
            <a:ext cx="610181" cy="605861"/>
            <a:chOff x="4967275" y="3477225"/>
            <a:chExt cx="328425" cy="326100"/>
          </a:xfrm>
        </p:grpSpPr>
        <p:sp>
          <p:nvSpPr>
            <p:cNvPr id="451" name="Google Shape;451;p9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9"/>
          <p:cNvSpPr/>
          <p:nvPr/>
        </p:nvSpPr>
        <p:spPr>
          <a:xfrm rot="-417357">
            <a:off x="2702909" y="-1013091"/>
            <a:ext cx="2690138" cy="1831957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9"/>
          <p:cNvSpPr/>
          <p:nvPr/>
        </p:nvSpPr>
        <p:spPr>
          <a:xfrm>
            <a:off x="2204894" y="4135213"/>
            <a:ext cx="3289176" cy="1928759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9"/>
          <p:cNvSpPr/>
          <p:nvPr/>
        </p:nvSpPr>
        <p:spPr>
          <a:xfrm>
            <a:off x="3204975" y="4768700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rgbClr val="07C1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7862258" y="-1074688"/>
            <a:ext cx="1958491" cy="1783658"/>
            <a:chOff x="5872225" y="2998275"/>
            <a:chExt cx="378350" cy="344575"/>
          </a:xfrm>
        </p:grpSpPr>
        <p:sp>
          <p:nvSpPr>
            <p:cNvPr id="473" name="Google Shape;473;p9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9"/>
          <p:cNvGrpSpPr/>
          <p:nvPr/>
        </p:nvGrpSpPr>
        <p:grpSpPr>
          <a:xfrm>
            <a:off x="3655647" y="4574717"/>
            <a:ext cx="610186" cy="497085"/>
            <a:chOff x="1646700" y="3284800"/>
            <a:chExt cx="250600" cy="204150"/>
          </a:xfrm>
        </p:grpSpPr>
        <p:sp>
          <p:nvSpPr>
            <p:cNvPr id="485" name="Google Shape;485;p9"/>
            <p:cNvSpPr/>
            <p:nvPr/>
          </p:nvSpPr>
          <p:spPr>
            <a:xfrm>
              <a:off x="1702650" y="3355525"/>
              <a:ext cx="38675" cy="28250"/>
            </a:xfrm>
            <a:custGeom>
              <a:avLst/>
              <a:gdLst/>
              <a:ahLst/>
              <a:cxnLst/>
              <a:rect l="l" t="t" r="r" b="b"/>
              <a:pathLst>
                <a:path w="1547" h="1130" extrusionOk="0">
                  <a:moveTo>
                    <a:pt x="735" y="360"/>
                  </a:moveTo>
                  <a:cubicBezTo>
                    <a:pt x="888" y="360"/>
                    <a:pt x="1036" y="399"/>
                    <a:pt x="1117" y="530"/>
                  </a:cubicBezTo>
                  <a:cubicBezTo>
                    <a:pt x="1178" y="610"/>
                    <a:pt x="1191" y="714"/>
                    <a:pt x="1148" y="800"/>
                  </a:cubicBezTo>
                  <a:cubicBezTo>
                    <a:pt x="1117" y="875"/>
                    <a:pt x="1089" y="895"/>
                    <a:pt x="1047" y="895"/>
                  </a:cubicBezTo>
                  <a:cubicBezTo>
                    <a:pt x="1014" y="895"/>
                    <a:pt x="972" y="882"/>
                    <a:pt x="915" y="874"/>
                  </a:cubicBezTo>
                  <a:cubicBezTo>
                    <a:pt x="712" y="843"/>
                    <a:pt x="467" y="776"/>
                    <a:pt x="393" y="555"/>
                  </a:cubicBezTo>
                  <a:cubicBezTo>
                    <a:pt x="375" y="506"/>
                    <a:pt x="369" y="451"/>
                    <a:pt x="387" y="402"/>
                  </a:cubicBezTo>
                  <a:lnTo>
                    <a:pt x="412" y="402"/>
                  </a:lnTo>
                  <a:cubicBezTo>
                    <a:pt x="507" y="381"/>
                    <a:pt x="623" y="360"/>
                    <a:pt x="735" y="360"/>
                  </a:cubicBezTo>
                  <a:close/>
                  <a:moveTo>
                    <a:pt x="613" y="1"/>
                  </a:moveTo>
                  <a:cubicBezTo>
                    <a:pt x="482" y="1"/>
                    <a:pt x="361" y="52"/>
                    <a:pt x="271" y="181"/>
                  </a:cubicBezTo>
                  <a:cubicBezTo>
                    <a:pt x="197" y="230"/>
                    <a:pt x="136" y="297"/>
                    <a:pt x="99" y="383"/>
                  </a:cubicBezTo>
                  <a:cubicBezTo>
                    <a:pt x="1" y="622"/>
                    <a:pt x="228" y="856"/>
                    <a:pt x="418" y="960"/>
                  </a:cubicBezTo>
                  <a:cubicBezTo>
                    <a:pt x="575" y="1049"/>
                    <a:pt x="795" y="1130"/>
                    <a:pt x="996" y="1130"/>
                  </a:cubicBezTo>
                  <a:cubicBezTo>
                    <a:pt x="1085" y="1130"/>
                    <a:pt x="1171" y="1114"/>
                    <a:pt x="1246" y="1076"/>
                  </a:cubicBezTo>
                  <a:cubicBezTo>
                    <a:pt x="1461" y="984"/>
                    <a:pt x="1547" y="721"/>
                    <a:pt x="1424" y="524"/>
                  </a:cubicBezTo>
                  <a:cubicBezTo>
                    <a:pt x="1282" y="284"/>
                    <a:pt x="920" y="1"/>
                    <a:pt x="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1646700" y="3354575"/>
              <a:ext cx="30375" cy="23950"/>
            </a:xfrm>
            <a:custGeom>
              <a:avLst/>
              <a:gdLst/>
              <a:ahLst/>
              <a:cxnLst/>
              <a:rect l="l" t="t" r="r" b="b"/>
              <a:pathLst>
                <a:path w="1215" h="958" extrusionOk="0">
                  <a:moveTo>
                    <a:pt x="496" y="217"/>
                  </a:moveTo>
                  <a:cubicBezTo>
                    <a:pt x="605" y="217"/>
                    <a:pt x="733" y="264"/>
                    <a:pt x="803" y="323"/>
                  </a:cubicBezTo>
                  <a:cubicBezTo>
                    <a:pt x="822" y="329"/>
                    <a:pt x="834" y="341"/>
                    <a:pt x="852" y="341"/>
                  </a:cubicBezTo>
                  <a:cubicBezTo>
                    <a:pt x="963" y="458"/>
                    <a:pt x="993" y="605"/>
                    <a:pt x="828" y="716"/>
                  </a:cubicBezTo>
                  <a:cubicBezTo>
                    <a:pt x="780" y="747"/>
                    <a:pt x="728" y="761"/>
                    <a:pt x="677" y="761"/>
                  </a:cubicBezTo>
                  <a:cubicBezTo>
                    <a:pt x="520" y="761"/>
                    <a:pt x="367" y="629"/>
                    <a:pt x="325" y="476"/>
                  </a:cubicBezTo>
                  <a:lnTo>
                    <a:pt x="319" y="476"/>
                  </a:lnTo>
                  <a:cubicBezTo>
                    <a:pt x="265" y="283"/>
                    <a:pt x="368" y="217"/>
                    <a:pt x="496" y="217"/>
                  </a:cubicBezTo>
                  <a:close/>
                  <a:moveTo>
                    <a:pt x="517" y="1"/>
                  </a:moveTo>
                  <a:cubicBezTo>
                    <a:pt x="302" y="1"/>
                    <a:pt x="100" y="107"/>
                    <a:pt x="18" y="341"/>
                  </a:cubicBezTo>
                  <a:cubicBezTo>
                    <a:pt x="1" y="394"/>
                    <a:pt x="39" y="458"/>
                    <a:pt x="102" y="458"/>
                  </a:cubicBezTo>
                  <a:cubicBezTo>
                    <a:pt x="104" y="458"/>
                    <a:pt x="107" y="458"/>
                    <a:pt x="110" y="458"/>
                  </a:cubicBezTo>
                  <a:cubicBezTo>
                    <a:pt x="156" y="731"/>
                    <a:pt x="405" y="958"/>
                    <a:pt x="679" y="958"/>
                  </a:cubicBezTo>
                  <a:cubicBezTo>
                    <a:pt x="738" y="958"/>
                    <a:pt x="799" y="947"/>
                    <a:pt x="859" y="924"/>
                  </a:cubicBezTo>
                  <a:cubicBezTo>
                    <a:pt x="1214" y="783"/>
                    <a:pt x="1214" y="329"/>
                    <a:pt x="920" y="127"/>
                  </a:cubicBezTo>
                  <a:cubicBezTo>
                    <a:pt x="800" y="45"/>
                    <a:pt x="656" y="1"/>
                    <a:pt x="5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1665075" y="3402550"/>
              <a:ext cx="28875" cy="27675"/>
            </a:xfrm>
            <a:custGeom>
              <a:avLst/>
              <a:gdLst/>
              <a:ahLst/>
              <a:cxnLst/>
              <a:rect l="l" t="t" r="r" b="b"/>
              <a:pathLst>
                <a:path w="1155" h="1107" extrusionOk="0">
                  <a:moveTo>
                    <a:pt x="445" y="313"/>
                  </a:moveTo>
                  <a:cubicBezTo>
                    <a:pt x="547" y="313"/>
                    <a:pt x="652" y="360"/>
                    <a:pt x="737" y="422"/>
                  </a:cubicBezTo>
                  <a:cubicBezTo>
                    <a:pt x="798" y="477"/>
                    <a:pt x="854" y="545"/>
                    <a:pt x="890" y="619"/>
                  </a:cubicBezTo>
                  <a:cubicBezTo>
                    <a:pt x="909" y="747"/>
                    <a:pt x="817" y="870"/>
                    <a:pt x="688" y="882"/>
                  </a:cubicBezTo>
                  <a:cubicBezTo>
                    <a:pt x="528" y="821"/>
                    <a:pt x="393" y="711"/>
                    <a:pt x="308" y="569"/>
                  </a:cubicBezTo>
                  <a:cubicBezTo>
                    <a:pt x="277" y="508"/>
                    <a:pt x="265" y="435"/>
                    <a:pt x="277" y="367"/>
                  </a:cubicBezTo>
                  <a:cubicBezTo>
                    <a:pt x="329" y="329"/>
                    <a:pt x="386" y="313"/>
                    <a:pt x="445" y="313"/>
                  </a:cubicBezTo>
                  <a:close/>
                  <a:moveTo>
                    <a:pt x="423" y="0"/>
                  </a:moveTo>
                  <a:cubicBezTo>
                    <a:pt x="401" y="0"/>
                    <a:pt x="379" y="2"/>
                    <a:pt x="357" y="5"/>
                  </a:cubicBezTo>
                  <a:cubicBezTo>
                    <a:pt x="277" y="30"/>
                    <a:pt x="203" y="79"/>
                    <a:pt x="154" y="146"/>
                  </a:cubicBezTo>
                  <a:cubicBezTo>
                    <a:pt x="62" y="183"/>
                    <a:pt x="1" y="275"/>
                    <a:pt x="13" y="373"/>
                  </a:cubicBezTo>
                  <a:cubicBezTo>
                    <a:pt x="13" y="606"/>
                    <a:pt x="271" y="895"/>
                    <a:pt x="455" y="1017"/>
                  </a:cubicBezTo>
                  <a:cubicBezTo>
                    <a:pt x="522" y="1060"/>
                    <a:pt x="596" y="1085"/>
                    <a:pt x="676" y="1085"/>
                  </a:cubicBezTo>
                  <a:cubicBezTo>
                    <a:pt x="714" y="1100"/>
                    <a:pt x="753" y="1107"/>
                    <a:pt x="792" y="1107"/>
                  </a:cubicBezTo>
                  <a:cubicBezTo>
                    <a:pt x="925" y="1107"/>
                    <a:pt x="1050" y="1021"/>
                    <a:pt x="1093" y="882"/>
                  </a:cubicBezTo>
                  <a:cubicBezTo>
                    <a:pt x="1154" y="735"/>
                    <a:pt x="1136" y="569"/>
                    <a:pt x="1044" y="441"/>
                  </a:cubicBezTo>
                  <a:cubicBezTo>
                    <a:pt x="1025" y="398"/>
                    <a:pt x="1001" y="361"/>
                    <a:pt x="976" y="324"/>
                  </a:cubicBezTo>
                  <a:cubicBezTo>
                    <a:pt x="903" y="226"/>
                    <a:pt x="804" y="140"/>
                    <a:pt x="700" y="79"/>
                  </a:cubicBezTo>
                  <a:cubicBezTo>
                    <a:pt x="676" y="54"/>
                    <a:pt x="645" y="36"/>
                    <a:pt x="608" y="36"/>
                  </a:cubicBezTo>
                  <a:cubicBezTo>
                    <a:pt x="549" y="13"/>
                    <a:pt x="486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1724300" y="3413325"/>
              <a:ext cx="31600" cy="22875"/>
            </a:xfrm>
            <a:custGeom>
              <a:avLst/>
              <a:gdLst/>
              <a:ahLst/>
              <a:cxnLst/>
              <a:rect l="l" t="t" r="r" b="b"/>
              <a:pathLst>
                <a:path w="1264" h="915" extrusionOk="0">
                  <a:moveTo>
                    <a:pt x="405" y="237"/>
                  </a:moveTo>
                  <a:cubicBezTo>
                    <a:pt x="472" y="237"/>
                    <a:pt x="533" y="249"/>
                    <a:pt x="589" y="267"/>
                  </a:cubicBezTo>
                  <a:cubicBezTo>
                    <a:pt x="607" y="281"/>
                    <a:pt x="622" y="288"/>
                    <a:pt x="639" y="288"/>
                  </a:cubicBezTo>
                  <a:cubicBezTo>
                    <a:pt x="644" y="288"/>
                    <a:pt x="650" y="287"/>
                    <a:pt x="656" y="286"/>
                  </a:cubicBezTo>
                  <a:lnTo>
                    <a:pt x="711" y="304"/>
                  </a:lnTo>
                  <a:cubicBezTo>
                    <a:pt x="840" y="359"/>
                    <a:pt x="1134" y="543"/>
                    <a:pt x="920" y="691"/>
                  </a:cubicBezTo>
                  <a:cubicBezTo>
                    <a:pt x="901" y="697"/>
                    <a:pt x="883" y="709"/>
                    <a:pt x="865" y="715"/>
                  </a:cubicBezTo>
                  <a:cubicBezTo>
                    <a:pt x="766" y="703"/>
                    <a:pt x="674" y="654"/>
                    <a:pt x="601" y="586"/>
                  </a:cubicBezTo>
                  <a:cubicBezTo>
                    <a:pt x="552" y="537"/>
                    <a:pt x="337" y="353"/>
                    <a:pt x="331" y="286"/>
                  </a:cubicBezTo>
                  <a:cubicBezTo>
                    <a:pt x="337" y="280"/>
                    <a:pt x="337" y="273"/>
                    <a:pt x="349" y="267"/>
                  </a:cubicBezTo>
                  <a:cubicBezTo>
                    <a:pt x="368" y="255"/>
                    <a:pt x="386" y="243"/>
                    <a:pt x="405" y="237"/>
                  </a:cubicBezTo>
                  <a:close/>
                  <a:moveTo>
                    <a:pt x="500" y="1"/>
                  </a:moveTo>
                  <a:cubicBezTo>
                    <a:pt x="246" y="1"/>
                    <a:pt x="22" y="124"/>
                    <a:pt x="6" y="421"/>
                  </a:cubicBezTo>
                  <a:cubicBezTo>
                    <a:pt x="0" y="472"/>
                    <a:pt x="43" y="513"/>
                    <a:pt x="93" y="513"/>
                  </a:cubicBezTo>
                  <a:cubicBezTo>
                    <a:pt x="97" y="513"/>
                    <a:pt x="100" y="513"/>
                    <a:pt x="104" y="513"/>
                  </a:cubicBezTo>
                  <a:cubicBezTo>
                    <a:pt x="135" y="592"/>
                    <a:pt x="184" y="654"/>
                    <a:pt x="251" y="709"/>
                  </a:cubicBezTo>
                  <a:cubicBezTo>
                    <a:pt x="389" y="819"/>
                    <a:pt x="602" y="915"/>
                    <a:pt x="795" y="915"/>
                  </a:cubicBezTo>
                  <a:cubicBezTo>
                    <a:pt x="817" y="915"/>
                    <a:pt x="838" y="914"/>
                    <a:pt x="858" y="911"/>
                  </a:cubicBezTo>
                  <a:cubicBezTo>
                    <a:pt x="1067" y="911"/>
                    <a:pt x="1263" y="770"/>
                    <a:pt x="1251" y="549"/>
                  </a:cubicBezTo>
                  <a:cubicBezTo>
                    <a:pt x="1233" y="223"/>
                    <a:pt x="840" y="1"/>
                    <a:pt x="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1716300" y="3457650"/>
              <a:ext cx="39125" cy="31300"/>
            </a:xfrm>
            <a:custGeom>
              <a:avLst/>
              <a:gdLst/>
              <a:ahLst/>
              <a:cxnLst/>
              <a:rect l="l" t="t" r="r" b="b"/>
              <a:pathLst>
                <a:path w="1565" h="1252" extrusionOk="0">
                  <a:moveTo>
                    <a:pt x="564" y="287"/>
                  </a:moveTo>
                  <a:cubicBezTo>
                    <a:pt x="581" y="287"/>
                    <a:pt x="598" y="291"/>
                    <a:pt x="614" y="298"/>
                  </a:cubicBezTo>
                  <a:cubicBezTo>
                    <a:pt x="626" y="292"/>
                    <a:pt x="639" y="292"/>
                    <a:pt x="651" y="292"/>
                  </a:cubicBezTo>
                  <a:cubicBezTo>
                    <a:pt x="688" y="304"/>
                    <a:pt x="718" y="310"/>
                    <a:pt x="755" y="322"/>
                  </a:cubicBezTo>
                  <a:cubicBezTo>
                    <a:pt x="921" y="390"/>
                    <a:pt x="1093" y="543"/>
                    <a:pt x="1129" y="727"/>
                  </a:cubicBezTo>
                  <a:cubicBezTo>
                    <a:pt x="1152" y="832"/>
                    <a:pt x="1090" y="900"/>
                    <a:pt x="1006" y="900"/>
                  </a:cubicBezTo>
                  <a:cubicBezTo>
                    <a:pt x="978" y="900"/>
                    <a:pt x="946" y="892"/>
                    <a:pt x="915" y="874"/>
                  </a:cubicBezTo>
                  <a:cubicBezTo>
                    <a:pt x="823" y="819"/>
                    <a:pt x="737" y="752"/>
                    <a:pt x="669" y="666"/>
                  </a:cubicBezTo>
                  <a:lnTo>
                    <a:pt x="669" y="672"/>
                  </a:lnTo>
                  <a:cubicBezTo>
                    <a:pt x="608" y="611"/>
                    <a:pt x="559" y="543"/>
                    <a:pt x="516" y="470"/>
                  </a:cubicBezTo>
                  <a:cubicBezTo>
                    <a:pt x="498" y="427"/>
                    <a:pt x="479" y="390"/>
                    <a:pt x="461" y="347"/>
                  </a:cubicBezTo>
                  <a:cubicBezTo>
                    <a:pt x="482" y="308"/>
                    <a:pt x="523" y="287"/>
                    <a:pt x="564" y="287"/>
                  </a:cubicBezTo>
                  <a:close/>
                  <a:moveTo>
                    <a:pt x="540" y="0"/>
                  </a:moveTo>
                  <a:cubicBezTo>
                    <a:pt x="467" y="0"/>
                    <a:pt x="398" y="21"/>
                    <a:pt x="338" y="71"/>
                  </a:cubicBezTo>
                  <a:cubicBezTo>
                    <a:pt x="314" y="89"/>
                    <a:pt x="289" y="120"/>
                    <a:pt x="271" y="151"/>
                  </a:cubicBezTo>
                  <a:cubicBezTo>
                    <a:pt x="1" y="310"/>
                    <a:pt x="154" y="678"/>
                    <a:pt x="338" y="874"/>
                  </a:cubicBezTo>
                  <a:cubicBezTo>
                    <a:pt x="355" y="895"/>
                    <a:pt x="377" y="905"/>
                    <a:pt x="402" y="905"/>
                  </a:cubicBezTo>
                  <a:cubicBezTo>
                    <a:pt x="413" y="905"/>
                    <a:pt x="425" y="903"/>
                    <a:pt x="436" y="899"/>
                  </a:cubicBezTo>
                  <a:cubicBezTo>
                    <a:pt x="522" y="991"/>
                    <a:pt x="620" y="1071"/>
                    <a:pt x="731" y="1132"/>
                  </a:cubicBezTo>
                  <a:cubicBezTo>
                    <a:pt x="842" y="1196"/>
                    <a:pt x="988" y="1251"/>
                    <a:pt x="1122" y="1251"/>
                  </a:cubicBezTo>
                  <a:cubicBezTo>
                    <a:pt x="1246" y="1251"/>
                    <a:pt x="1359" y="1203"/>
                    <a:pt x="1424" y="1071"/>
                  </a:cubicBezTo>
                  <a:cubicBezTo>
                    <a:pt x="1565" y="795"/>
                    <a:pt x="1381" y="463"/>
                    <a:pt x="1154" y="292"/>
                  </a:cubicBezTo>
                  <a:cubicBezTo>
                    <a:pt x="1123" y="267"/>
                    <a:pt x="1086" y="236"/>
                    <a:pt x="1043" y="206"/>
                  </a:cubicBezTo>
                  <a:cubicBezTo>
                    <a:pt x="1043" y="157"/>
                    <a:pt x="1001" y="120"/>
                    <a:pt x="951" y="114"/>
                  </a:cubicBezTo>
                  <a:lnTo>
                    <a:pt x="890" y="114"/>
                  </a:lnTo>
                  <a:cubicBezTo>
                    <a:pt x="778" y="50"/>
                    <a:pt x="654" y="0"/>
                    <a:pt x="5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770125" y="3454525"/>
              <a:ext cx="35300" cy="29150"/>
            </a:xfrm>
            <a:custGeom>
              <a:avLst/>
              <a:gdLst/>
              <a:ahLst/>
              <a:cxnLst/>
              <a:rect l="l" t="t" r="r" b="b"/>
              <a:pathLst>
                <a:path w="1412" h="1166" extrusionOk="0">
                  <a:moveTo>
                    <a:pt x="479" y="239"/>
                  </a:moveTo>
                  <a:cubicBezTo>
                    <a:pt x="510" y="239"/>
                    <a:pt x="541" y="245"/>
                    <a:pt x="565" y="251"/>
                  </a:cubicBezTo>
                  <a:cubicBezTo>
                    <a:pt x="608" y="263"/>
                    <a:pt x="651" y="276"/>
                    <a:pt x="694" y="288"/>
                  </a:cubicBezTo>
                  <a:cubicBezTo>
                    <a:pt x="666" y="360"/>
                    <a:pt x="718" y="432"/>
                    <a:pt x="787" y="432"/>
                  </a:cubicBezTo>
                  <a:cubicBezTo>
                    <a:pt x="795" y="432"/>
                    <a:pt x="803" y="431"/>
                    <a:pt x="810" y="429"/>
                  </a:cubicBezTo>
                  <a:cubicBezTo>
                    <a:pt x="826" y="427"/>
                    <a:pt x="843" y="425"/>
                    <a:pt x="860" y="425"/>
                  </a:cubicBezTo>
                  <a:cubicBezTo>
                    <a:pt x="889" y="425"/>
                    <a:pt x="918" y="429"/>
                    <a:pt x="945" y="441"/>
                  </a:cubicBezTo>
                  <a:cubicBezTo>
                    <a:pt x="995" y="484"/>
                    <a:pt x="1044" y="533"/>
                    <a:pt x="1080" y="595"/>
                  </a:cubicBezTo>
                  <a:cubicBezTo>
                    <a:pt x="1068" y="619"/>
                    <a:pt x="1050" y="637"/>
                    <a:pt x="1025" y="650"/>
                  </a:cubicBezTo>
                  <a:cubicBezTo>
                    <a:pt x="1013" y="700"/>
                    <a:pt x="968" y="731"/>
                    <a:pt x="923" y="731"/>
                  </a:cubicBezTo>
                  <a:cubicBezTo>
                    <a:pt x="903" y="731"/>
                    <a:pt x="883" y="724"/>
                    <a:pt x="866" y="711"/>
                  </a:cubicBezTo>
                  <a:cubicBezTo>
                    <a:pt x="731" y="687"/>
                    <a:pt x="608" y="637"/>
                    <a:pt x="492" y="564"/>
                  </a:cubicBezTo>
                  <a:lnTo>
                    <a:pt x="498" y="564"/>
                  </a:lnTo>
                  <a:cubicBezTo>
                    <a:pt x="485" y="558"/>
                    <a:pt x="479" y="552"/>
                    <a:pt x="473" y="545"/>
                  </a:cubicBezTo>
                  <a:cubicBezTo>
                    <a:pt x="418" y="447"/>
                    <a:pt x="424" y="331"/>
                    <a:pt x="479" y="239"/>
                  </a:cubicBezTo>
                  <a:close/>
                  <a:moveTo>
                    <a:pt x="860" y="913"/>
                  </a:moveTo>
                  <a:cubicBezTo>
                    <a:pt x="903" y="920"/>
                    <a:pt x="952" y="926"/>
                    <a:pt x="995" y="926"/>
                  </a:cubicBezTo>
                  <a:cubicBezTo>
                    <a:pt x="1019" y="920"/>
                    <a:pt x="1044" y="920"/>
                    <a:pt x="1068" y="913"/>
                  </a:cubicBezTo>
                  <a:lnTo>
                    <a:pt x="1068" y="913"/>
                  </a:lnTo>
                  <a:lnTo>
                    <a:pt x="1001" y="963"/>
                  </a:lnTo>
                  <a:cubicBezTo>
                    <a:pt x="952" y="963"/>
                    <a:pt x="903" y="944"/>
                    <a:pt x="860" y="913"/>
                  </a:cubicBezTo>
                  <a:close/>
                  <a:moveTo>
                    <a:pt x="469" y="1"/>
                  </a:moveTo>
                  <a:cubicBezTo>
                    <a:pt x="445" y="1"/>
                    <a:pt x="420" y="9"/>
                    <a:pt x="400" y="24"/>
                  </a:cubicBezTo>
                  <a:lnTo>
                    <a:pt x="387" y="42"/>
                  </a:lnTo>
                  <a:cubicBezTo>
                    <a:pt x="295" y="49"/>
                    <a:pt x="215" y="85"/>
                    <a:pt x="154" y="153"/>
                  </a:cubicBezTo>
                  <a:cubicBezTo>
                    <a:pt x="1" y="331"/>
                    <a:pt x="148" y="545"/>
                    <a:pt x="295" y="662"/>
                  </a:cubicBezTo>
                  <a:lnTo>
                    <a:pt x="326" y="687"/>
                  </a:lnTo>
                  <a:cubicBezTo>
                    <a:pt x="430" y="858"/>
                    <a:pt x="577" y="993"/>
                    <a:pt x="755" y="1085"/>
                  </a:cubicBezTo>
                  <a:cubicBezTo>
                    <a:pt x="843" y="1129"/>
                    <a:pt x="950" y="1165"/>
                    <a:pt x="1052" y="1165"/>
                  </a:cubicBezTo>
                  <a:cubicBezTo>
                    <a:pt x="1149" y="1165"/>
                    <a:pt x="1241" y="1132"/>
                    <a:pt x="1307" y="1042"/>
                  </a:cubicBezTo>
                  <a:cubicBezTo>
                    <a:pt x="1412" y="889"/>
                    <a:pt x="1363" y="687"/>
                    <a:pt x="1277" y="539"/>
                  </a:cubicBezTo>
                  <a:cubicBezTo>
                    <a:pt x="1271" y="527"/>
                    <a:pt x="1264" y="515"/>
                    <a:pt x="1264" y="502"/>
                  </a:cubicBezTo>
                  <a:cubicBezTo>
                    <a:pt x="1221" y="404"/>
                    <a:pt x="1148" y="318"/>
                    <a:pt x="1050" y="276"/>
                  </a:cubicBezTo>
                  <a:cubicBezTo>
                    <a:pt x="952" y="196"/>
                    <a:pt x="841" y="134"/>
                    <a:pt x="725" y="92"/>
                  </a:cubicBezTo>
                  <a:cubicBezTo>
                    <a:pt x="669" y="73"/>
                    <a:pt x="614" y="61"/>
                    <a:pt x="553" y="49"/>
                  </a:cubicBezTo>
                  <a:cubicBezTo>
                    <a:pt x="535" y="16"/>
                    <a:pt x="502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821500" y="3422650"/>
              <a:ext cx="33000" cy="27150"/>
            </a:xfrm>
            <a:custGeom>
              <a:avLst/>
              <a:gdLst/>
              <a:ahLst/>
              <a:cxnLst/>
              <a:rect l="l" t="t" r="r" b="b"/>
              <a:pathLst>
                <a:path w="1320" h="1086" extrusionOk="0">
                  <a:moveTo>
                    <a:pt x="442" y="207"/>
                  </a:moveTo>
                  <a:lnTo>
                    <a:pt x="406" y="226"/>
                  </a:lnTo>
                  <a:cubicBezTo>
                    <a:pt x="387" y="219"/>
                    <a:pt x="369" y="213"/>
                    <a:pt x="344" y="213"/>
                  </a:cubicBezTo>
                  <a:cubicBezTo>
                    <a:pt x="357" y="213"/>
                    <a:pt x="369" y="207"/>
                    <a:pt x="381" y="207"/>
                  </a:cubicBezTo>
                  <a:close/>
                  <a:moveTo>
                    <a:pt x="611" y="361"/>
                  </a:moveTo>
                  <a:cubicBezTo>
                    <a:pt x="677" y="361"/>
                    <a:pt x="747" y="384"/>
                    <a:pt x="804" y="416"/>
                  </a:cubicBezTo>
                  <a:cubicBezTo>
                    <a:pt x="884" y="489"/>
                    <a:pt x="952" y="581"/>
                    <a:pt x="1007" y="673"/>
                  </a:cubicBezTo>
                  <a:cubicBezTo>
                    <a:pt x="1031" y="716"/>
                    <a:pt x="1037" y="778"/>
                    <a:pt x="1019" y="827"/>
                  </a:cubicBezTo>
                  <a:lnTo>
                    <a:pt x="988" y="833"/>
                  </a:lnTo>
                  <a:cubicBezTo>
                    <a:pt x="981" y="834"/>
                    <a:pt x="973" y="834"/>
                    <a:pt x="965" y="834"/>
                  </a:cubicBezTo>
                  <a:cubicBezTo>
                    <a:pt x="857" y="834"/>
                    <a:pt x="717" y="761"/>
                    <a:pt x="614" y="698"/>
                  </a:cubicBezTo>
                  <a:cubicBezTo>
                    <a:pt x="553" y="624"/>
                    <a:pt x="498" y="545"/>
                    <a:pt x="430" y="477"/>
                  </a:cubicBezTo>
                  <a:cubicBezTo>
                    <a:pt x="466" y="392"/>
                    <a:pt x="536" y="361"/>
                    <a:pt x="611" y="361"/>
                  </a:cubicBezTo>
                  <a:close/>
                  <a:moveTo>
                    <a:pt x="350" y="1"/>
                  </a:moveTo>
                  <a:cubicBezTo>
                    <a:pt x="298" y="1"/>
                    <a:pt x="248" y="11"/>
                    <a:pt x="203" y="35"/>
                  </a:cubicBezTo>
                  <a:cubicBezTo>
                    <a:pt x="1" y="152"/>
                    <a:pt x="68" y="410"/>
                    <a:pt x="179" y="563"/>
                  </a:cubicBezTo>
                  <a:cubicBezTo>
                    <a:pt x="252" y="661"/>
                    <a:pt x="344" y="747"/>
                    <a:pt x="449" y="821"/>
                  </a:cubicBezTo>
                  <a:cubicBezTo>
                    <a:pt x="541" y="913"/>
                    <a:pt x="657" y="986"/>
                    <a:pt x="780" y="1035"/>
                  </a:cubicBezTo>
                  <a:cubicBezTo>
                    <a:pt x="850" y="1066"/>
                    <a:pt x="928" y="1086"/>
                    <a:pt x="1001" y="1086"/>
                  </a:cubicBezTo>
                  <a:cubicBezTo>
                    <a:pt x="1086" y="1086"/>
                    <a:pt x="1163" y="1059"/>
                    <a:pt x="1209" y="992"/>
                  </a:cubicBezTo>
                  <a:cubicBezTo>
                    <a:pt x="1277" y="956"/>
                    <a:pt x="1320" y="888"/>
                    <a:pt x="1320" y="808"/>
                  </a:cubicBezTo>
                  <a:cubicBezTo>
                    <a:pt x="1320" y="600"/>
                    <a:pt x="1074" y="330"/>
                    <a:pt x="878" y="226"/>
                  </a:cubicBezTo>
                  <a:cubicBezTo>
                    <a:pt x="754" y="130"/>
                    <a:pt x="536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767675" y="3385425"/>
              <a:ext cx="35300" cy="28825"/>
            </a:xfrm>
            <a:custGeom>
              <a:avLst/>
              <a:gdLst/>
              <a:ahLst/>
              <a:cxnLst/>
              <a:rect l="l" t="t" r="r" b="b"/>
              <a:pathLst>
                <a:path w="1412" h="1153" extrusionOk="0">
                  <a:moveTo>
                    <a:pt x="442" y="273"/>
                  </a:moveTo>
                  <a:lnTo>
                    <a:pt x="473" y="291"/>
                  </a:lnTo>
                  <a:cubicBezTo>
                    <a:pt x="608" y="359"/>
                    <a:pt x="1240" y="856"/>
                    <a:pt x="878" y="942"/>
                  </a:cubicBezTo>
                  <a:lnTo>
                    <a:pt x="853" y="942"/>
                  </a:lnTo>
                  <a:cubicBezTo>
                    <a:pt x="743" y="886"/>
                    <a:pt x="645" y="819"/>
                    <a:pt x="547" y="739"/>
                  </a:cubicBezTo>
                  <a:cubicBezTo>
                    <a:pt x="461" y="666"/>
                    <a:pt x="381" y="580"/>
                    <a:pt x="320" y="482"/>
                  </a:cubicBezTo>
                  <a:cubicBezTo>
                    <a:pt x="320" y="377"/>
                    <a:pt x="369" y="334"/>
                    <a:pt x="442" y="273"/>
                  </a:cubicBezTo>
                  <a:close/>
                  <a:moveTo>
                    <a:pt x="219" y="1"/>
                  </a:moveTo>
                  <a:cubicBezTo>
                    <a:pt x="118" y="1"/>
                    <a:pt x="41" y="52"/>
                    <a:pt x="13" y="187"/>
                  </a:cubicBezTo>
                  <a:cubicBezTo>
                    <a:pt x="1" y="304"/>
                    <a:pt x="31" y="420"/>
                    <a:pt x="99" y="512"/>
                  </a:cubicBezTo>
                  <a:cubicBezTo>
                    <a:pt x="99" y="555"/>
                    <a:pt x="111" y="592"/>
                    <a:pt x="129" y="629"/>
                  </a:cubicBezTo>
                  <a:cubicBezTo>
                    <a:pt x="234" y="843"/>
                    <a:pt x="418" y="1003"/>
                    <a:pt x="639" y="1095"/>
                  </a:cubicBezTo>
                  <a:cubicBezTo>
                    <a:pt x="712" y="1120"/>
                    <a:pt x="786" y="1138"/>
                    <a:pt x="859" y="1138"/>
                  </a:cubicBezTo>
                  <a:cubicBezTo>
                    <a:pt x="901" y="1148"/>
                    <a:pt x="939" y="1153"/>
                    <a:pt x="974" y="1153"/>
                  </a:cubicBezTo>
                  <a:cubicBezTo>
                    <a:pt x="1412" y="1153"/>
                    <a:pt x="1248" y="372"/>
                    <a:pt x="884" y="230"/>
                  </a:cubicBezTo>
                  <a:cubicBezTo>
                    <a:pt x="874" y="225"/>
                    <a:pt x="863" y="223"/>
                    <a:pt x="853" y="223"/>
                  </a:cubicBezTo>
                  <a:cubicBezTo>
                    <a:pt x="823" y="223"/>
                    <a:pt x="793" y="240"/>
                    <a:pt x="780" y="267"/>
                  </a:cubicBezTo>
                  <a:cubicBezTo>
                    <a:pt x="608" y="137"/>
                    <a:pt x="383" y="1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756175" y="3337000"/>
              <a:ext cx="38225" cy="31650"/>
            </a:xfrm>
            <a:custGeom>
              <a:avLst/>
              <a:gdLst/>
              <a:ahLst/>
              <a:cxnLst/>
              <a:rect l="l" t="t" r="r" b="b"/>
              <a:pathLst>
                <a:path w="1529" h="1266" extrusionOk="0">
                  <a:moveTo>
                    <a:pt x="682" y="196"/>
                  </a:moveTo>
                  <a:cubicBezTo>
                    <a:pt x="857" y="196"/>
                    <a:pt x="1041" y="281"/>
                    <a:pt x="1099" y="443"/>
                  </a:cubicBezTo>
                  <a:cubicBezTo>
                    <a:pt x="1019" y="357"/>
                    <a:pt x="908" y="296"/>
                    <a:pt x="792" y="272"/>
                  </a:cubicBezTo>
                  <a:cubicBezTo>
                    <a:pt x="760" y="264"/>
                    <a:pt x="729" y="261"/>
                    <a:pt x="698" y="261"/>
                  </a:cubicBezTo>
                  <a:cubicBezTo>
                    <a:pt x="650" y="261"/>
                    <a:pt x="603" y="269"/>
                    <a:pt x="559" y="284"/>
                  </a:cubicBezTo>
                  <a:cubicBezTo>
                    <a:pt x="547" y="259"/>
                    <a:pt x="528" y="241"/>
                    <a:pt x="510" y="229"/>
                  </a:cubicBezTo>
                  <a:lnTo>
                    <a:pt x="540" y="216"/>
                  </a:lnTo>
                  <a:cubicBezTo>
                    <a:pt x="585" y="203"/>
                    <a:pt x="633" y="196"/>
                    <a:pt x="682" y="196"/>
                  </a:cubicBezTo>
                  <a:close/>
                  <a:moveTo>
                    <a:pt x="705" y="461"/>
                  </a:moveTo>
                  <a:cubicBezTo>
                    <a:pt x="736" y="461"/>
                    <a:pt x="767" y="465"/>
                    <a:pt x="798" y="474"/>
                  </a:cubicBezTo>
                  <a:cubicBezTo>
                    <a:pt x="1007" y="541"/>
                    <a:pt x="1197" y="965"/>
                    <a:pt x="859" y="965"/>
                  </a:cubicBezTo>
                  <a:cubicBezTo>
                    <a:pt x="706" y="965"/>
                    <a:pt x="491" y="805"/>
                    <a:pt x="369" y="701"/>
                  </a:cubicBezTo>
                  <a:cubicBezTo>
                    <a:pt x="419" y="554"/>
                    <a:pt x="558" y="461"/>
                    <a:pt x="705" y="461"/>
                  </a:cubicBezTo>
                  <a:close/>
                  <a:moveTo>
                    <a:pt x="684" y="1"/>
                  </a:moveTo>
                  <a:cubicBezTo>
                    <a:pt x="588" y="1"/>
                    <a:pt x="492" y="19"/>
                    <a:pt x="399" y="57"/>
                  </a:cubicBezTo>
                  <a:cubicBezTo>
                    <a:pt x="240" y="124"/>
                    <a:pt x="68" y="290"/>
                    <a:pt x="44" y="480"/>
                  </a:cubicBezTo>
                  <a:cubicBezTo>
                    <a:pt x="7" y="554"/>
                    <a:pt x="1" y="646"/>
                    <a:pt x="31" y="726"/>
                  </a:cubicBezTo>
                  <a:cubicBezTo>
                    <a:pt x="148" y="995"/>
                    <a:pt x="387" y="1198"/>
                    <a:pt x="681" y="1259"/>
                  </a:cubicBezTo>
                  <a:cubicBezTo>
                    <a:pt x="708" y="1264"/>
                    <a:pt x="735" y="1266"/>
                    <a:pt x="761" y="1266"/>
                  </a:cubicBezTo>
                  <a:cubicBezTo>
                    <a:pt x="1236" y="1266"/>
                    <a:pt x="1528" y="547"/>
                    <a:pt x="1191" y="198"/>
                  </a:cubicBezTo>
                  <a:cubicBezTo>
                    <a:pt x="1049" y="69"/>
                    <a:pt x="868" y="1"/>
                    <a:pt x="6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676425" y="3310675"/>
              <a:ext cx="29625" cy="27200"/>
            </a:xfrm>
            <a:custGeom>
              <a:avLst/>
              <a:gdLst/>
              <a:ahLst/>
              <a:cxnLst/>
              <a:rect l="l" t="t" r="r" b="b"/>
              <a:pathLst>
                <a:path w="1185" h="1088" extrusionOk="0">
                  <a:moveTo>
                    <a:pt x="570" y="202"/>
                  </a:moveTo>
                  <a:cubicBezTo>
                    <a:pt x="642" y="202"/>
                    <a:pt x="713" y="222"/>
                    <a:pt x="774" y="263"/>
                  </a:cubicBezTo>
                  <a:cubicBezTo>
                    <a:pt x="835" y="294"/>
                    <a:pt x="884" y="343"/>
                    <a:pt x="921" y="404"/>
                  </a:cubicBezTo>
                  <a:cubicBezTo>
                    <a:pt x="866" y="435"/>
                    <a:pt x="847" y="515"/>
                    <a:pt x="890" y="564"/>
                  </a:cubicBezTo>
                  <a:cubicBezTo>
                    <a:pt x="915" y="601"/>
                    <a:pt x="933" y="644"/>
                    <a:pt x="933" y="687"/>
                  </a:cubicBezTo>
                  <a:cubicBezTo>
                    <a:pt x="884" y="779"/>
                    <a:pt x="798" y="840"/>
                    <a:pt x="694" y="852"/>
                  </a:cubicBezTo>
                  <a:cubicBezTo>
                    <a:pt x="676" y="858"/>
                    <a:pt x="657" y="865"/>
                    <a:pt x="633" y="865"/>
                  </a:cubicBezTo>
                  <a:cubicBezTo>
                    <a:pt x="626" y="865"/>
                    <a:pt x="614" y="852"/>
                    <a:pt x="602" y="852"/>
                  </a:cubicBezTo>
                  <a:cubicBezTo>
                    <a:pt x="479" y="803"/>
                    <a:pt x="369" y="717"/>
                    <a:pt x="289" y="607"/>
                  </a:cubicBezTo>
                  <a:cubicBezTo>
                    <a:pt x="283" y="595"/>
                    <a:pt x="277" y="582"/>
                    <a:pt x="271" y="570"/>
                  </a:cubicBezTo>
                  <a:cubicBezTo>
                    <a:pt x="277" y="558"/>
                    <a:pt x="289" y="552"/>
                    <a:pt x="295" y="546"/>
                  </a:cubicBezTo>
                  <a:cubicBezTo>
                    <a:pt x="332" y="509"/>
                    <a:pt x="375" y="478"/>
                    <a:pt x="418" y="441"/>
                  </a:cubicBezTo>
                  <a:cubicBezTo>
                    <a:pt x="492" y="380"/>
                    <a:pt x="424" y="282"/>
                    <a:pt x="338" y="282"/>
                  </a:cubicBezTo>
                  <a:cubicBezTo>
                    <a:pt x="350" y="270"/>
                    <a:pt x="363" y="257"/>
                    <a:pt x="375" y="251"/>
                  </a:cubicBezTo>
                  <a:cubicBezTo>
                    <a:pt x="437" y="219"/>
                    <a:pt x="504" y="202"/>
                    <a:pt x="570" y="202"/>
                  </a:cubicBezTo>
                  <a:close/>
                  <a:moveTo>
                    <a:pt x="560" y="1"/>
                  </a:moveTo>
                  <a:cubicBezTo>
                    <a:pt x="373" y="1"/>
                    <a:pt x="199" y="101"/>
                    <a:pt x="105" y="270"/>
                  </a:cubicBezTo>
                  <a:cubicBezTo>
                    <a:pt x="56" y="355"/>
                    <a:pt x="44" y="454"/>
                    <a:pt x="62" y="552"/>
                  </a:cubicBezTo>
                  <a:cubicBezTo>
                    <a:pt x="1" y="656"/>
                    <a:pt x="13" y="785"/>
                    <a:pt x="87" y="877"/>
                  </a:cubicBezTo>
                  <a:cubicBezTo>
                    <a:pt x="186" y="1011"/>
                    <a:pt x="390" y="1067"/>
                    <a:pt x="579" y="1067"/>
                  </a:cubicBezTo>
                  <a:cubicBezTo>
                    <a:pt x="589" y="1067"/>
                    <a:pt x="598" y="1067"/>
                    <a:pt x="608" y="1067"/>
                  </a:cubicBezTo>
                  <a:cubicBezTo>
                    <a:pt x="649" y="1081"/>
                    <a:pt x="692" y="1087"/>
                    <a:pt x="735" y="1087"/>
                  </a:cubicBezTo>
                  <a:cubicBezTo>
                    <a:pt x="827" y="1087"/>
                    <a:pt x="919" y="1056"/>
                    <a:pt x="995" y="993"/>
                  </a:cubicBezTo>
                  <a:cubicBezTo>
                    <a:pt x="1068" y="938"/>
                    <a:pt x="1117" y="852"/>
                    <a:pt x="1129" y="760"/>
                  </a:cubicBezTo>
                  <a:cubicBezTo>
                    <a:pt x="1172" y="674"/>
                    <a:pt x="1185" y="582"/>
                    <a:pt x="1172" y="496"/>
                  </a:cubicBezTo>
                  <a:cubicBezTo>
                    <a:pt x="1117" y="257"/>
                    <a:pt x="933" y="73"/>
                    <a:pt x="694" y="18"/>
                  </a:cubicBezTo>
                  <a:cubicBezTo>
                    <a:pt x="649" y="6"/>
                    <a:pt x="604" y="1"/>
                    <a:pt x="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733625" y="3284800"/>
              <a:ext cx="31000" cy="28675"/>
            </a:xfrm>
            <a:custGeom>
              <a:avLst/>
              <a:gdLst/>
              <a:ahLst/>
              <a:cxnLst/>
              <a:rect l="l" t="t" r="r" b="b"/>
              <a:pathLst>
                <a:path w="1240" h="1147" extrusionOk="0">
                  <a:moveTo>
                    <a:pt x="689" y="286"/>
                  </a:moveTo>
                  <a:cubicBezTo>
                    <a:pt x="743" y="286"/>
                    <a:pt x="797" y="298"/>
                    <a:pt x="847" y="323"/>
                  </a:cubicBezTo>
                  <a:cubicBezTo>
                    <a:pt x="909" y="360"/>
                    <a:pt x="952" y="409"/>
                    <a:pt x="982" y="470"/>
                  </a:cubicBezTo>
                  <a:cubicBezTo>
                    <a:pt x="988" y="617"/>
                    <a:pt x="933" y="759"/>
                    <a:pt x="835" y="863"/>
                  </a:cubicBezTo>
                  <a:cubicBezTo>
                    <a:pt x="814" y="868"/>
                    <a:pt x="792" y="870"/>
                    <a:pt x="771" y="870"/>
                  </a:cubicBezTo>
                  <a:cubicBezTo>
                    <a:pt x="626" y="870"/>
                    <a:pt x="483" y="770"/>
                    <a:pt x="381" y="679"/>
                  </a:cubicBezTo>
                  <a:cubicBezTo>
                    <a:pt x="314" y="636"/>
                    <a:pt x="271" y="575"/>
                    <a:pt x="246" y="507"/>
                  </a:cubicBezTo>
                  <a:lnTo>
                    <a:pt x="246" y="507"/>
                  </a:lnTo>
                  <a:cubicBezTo>
                    <a:pt x="261" y="515"/>
                    <a:pt x="277" y="519"/>
                    <a:pt x="293" y="519"/>
                  </a:cubicBezTo>
                  <a:cubicBezTo>
                    <a:pt x="326" y="519"/>
                    <a:pt x="359" y="503"/>
                    <a:pt x="375" y="470"/>
                  </a:cubicBezTo>
                  <a:cubicBezTo>
                    <a:pt x="440" y="354"/>
                    <a:pt x="562" y="286"/>
                    <a:pt x="689" y="286"/>
                  </a:cubicBezTo>
                  <a:close/>
                  <a:moveTo>
                    <a:pt x="592" y="0"/>
                  </a:moveTo>
                  <a:cubicBezTo>
                    <a:pt x="548" y="0"/>
                    <a:pt x="504" y="4"/>
                    <a:pt x="461" y="10"/>
                  </a:cubicBezTo>
                  <a:lnTo>
                    <a:pt x="430" y="10"/>
                  </a:lnTo>
                  <a:cubicBezTo>
                    <a:pt x="344" y="22"/>
                    <a:pt x="265" y="59"/>
                    <a:pt x="197" y="108"/>
                  </a:cubicBezTo>
                  <a:cubicBezTo>
                    <a:pt x="68" y="194"/>
                    <a:pt x="1" y="348"/>
                    <a:pt x="32" y="501"/>
                  </a:cubicBezTo>
                  <a:cubicBezTo>
                    <a:pt x="25" y="513"/>
                    <a:pt x="32" y="525"/>
                    <a:pt x="32" y="532"/>
                  </a:cubicBezTo>
                  <a:cubicBezTo>
                    <a:pt x="44" y="765"/>
                    <a:pt x="166" y="1004"/>
                    <a:pt x="381" y="1102"/>
                  </a:cubicBezTo>
                  <a:cubicBezTo>
                    <a:pt x="448" y="1132"/>
                    <a:pt x="520" y="1147"/>
                    <a:pt x="591" y="1147"/>
                  </a:cubicBezTo>
                  <a:cubicBezTo>
                    <a:pt x="695" y="1147"/>
                    <a:pt x="799" y="1115"/>
                    <a:pt x="890" y="1053"/>
                  </a:cubicBezTo>
                  <a:cubicBezTo>
                    <a:pt x="1025" y="1035"/>
                    <a:pt x="1148" y="936"/>
                    <a:pt x="1197" y="808"/>
                  </a:cubicBezTo>
                  <a:cubicBezTo>
                    <a:pt x="1240" y="685"/>
                    <a:pt x="1240" y="556"/>
                    <a:pt x="1197" y="440"/>
                  </a:cubicBezTo>
                  <a:cubicBezTo>
                    <a:pt x="1185" y="360"/>
                    <a:pt x="1154" y="280"/>
                    <a:pt x="1105" y="219"/>
                  </a:cubicBezTo>
                  <a:cubicBezTo>
                    <a:pt x="1004" y="72"/>
                    <a:pt x="798" y="0"/>
                    <a:pt x="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1789675" y="3302525"/>
              <a:ext cx="30025" cy="26000"/>
            </a:xfrm>
            <a:custGeom>
              <a:avLst/>
              <a:gdLst/>
              <a:ahLst/>
              <a:cxnLst/>
              <a:rect l="l" t="t" r="r" b="b"/>
              <a:pathLst>
                <a:path w="1201" h="1040" extrusionOk="0">
                  <a:moveTo>
                    <a:pt x="508" y="212"/>
                  </a:moveTo>
                  <a:cubicBezTo>
                    <a:pt x="527" y="212"/>
                    <a:pt x="547" y="215"/>
                    <a:pt x="568" y="221"/>
                  </a:cubicBezTo>
                  <a:lnTo>
                    <a:pt x="617" y="221"/>
                  </a:lnTo>
                  <a:cubicBezTo>
                    <a:pt x="595" y="278"/>
                    <a:pt x="619" y="345"/>
                    <a:pt x="686" y="345"/>
                  </a:cubicBezTo>
                  <a:cubicBezTo>
                    <a:pt x="692" y="345"/>
                    <a:pt x="697" y="345"/>
                    <a:pt x="703" y="344"/>
                  </a:cubicBezTo>
                  <a:cubicBezTo>
                    <a:pt x="734" y="338"/>
                    <a:pt x="763" y="335"/>
                    <a:pt x="791" y="335"/>
                  </a:cubicBezTo>
                  <a:cubicBezTo>
                    <a:pt x="820" y="335"/>
                    <a:pt x="847" y="338"/>
                    <a:pt x="875" y="344"/>
                  </a:cubicBezTo>
                  <a:cubicBezTo>
                    <a:pt x="973" y="381"/>
                    <a:pt x="949" y="485"/>
                    <a:pt x="924" y="571"/>
                  </a:cubicBezTo>
                  <a:cubicBezTo>
                    <a:pt x="912" y="602"/>
                    <a:pt x="893" y="638"/>
                    <a:pt x="881" y="669"/>
                  </a:cubicBezTo>
                  <a:cubicBezTo>
                    <a:pt x="850" y="694"/>
                    <a:pt x="808" y="718"/>
                    <a:pt x="771" y="724"/>
                  </a:cubicBezTo>
                  <a:cubicBezTo>
                    <a:pt x="747" y="730"/>
                    <a:pt x="722" y="732"/>
                    <a:pt x="698" y="732"/>
                  </a:cubicBezTo>
                  <a:cubicBezTo>
                    <a:pt x="581" y="732"/>
                    <a:pt x="469" y="673"/>
                    <a:pt x="403" y="571"/>
                  </a:cubicBezTo>
                  <a:cubicBezTo>
                    <a:pt x="341" y="497"/>
                    <a:pt x="323" y="393"/>
                    <a:pt x="354" y="301"/>
                  </a:cubicBezTo>
                  <a:cubicBezTo>
                    <a:pt x="378" y="264"/>
                    <a:pt x="409" y="240"/>
                    <a:pt x="452" y="221"/>
                  </a:cubicBezTo>
                  <a:cubicBezTo>
                    <a:pt x="470" y="215"/>
                    <a:pt x="489" y="212"/>
                    <a:pt x="508" y="212"/>
                  </a:cubicBezTo>
                  <a:close/>
                  <a:moveTo>
                    <a:pt x="608" y="0"/>
                  </a:moveTo>
                  <a:cubicBezTo>
                    <a:pt x="566" y="0"/>
                    <a:pt x="523" y="4"/>
                    <a:pt x="482" y="13"/>
                  </a:cubicBezTo>
                  <a:cubicBezTo>
                    <a:pt x="329" y="13"/>
                    <a:pt x="194" y="68"/>
                    <a:pt x="145" y="240"/>
                  </a:cubicBezTo>
                  <a:cubicBezTo>
                    <a:pt x="139" y="258"/>
                    <a:pt x="139" y="277"/>
                    <a:pt x="133" y="295"/>
                  </a:cubicBezTo>
                  <a:cubicBezTo>
                    <a:pt x="0" y="628"/>
                    <a:pt x="284" y="1040"/>
                    <a:pt x="628" y="1040"/>
                  </a:cubicBezTo>
                  <a:cubicBezTo>
                    <a:pt x="683" y="1040"/>
                    <a:pt x="739" y="1029"/>
                    <a:pt x="795" y="1006"/>
                  </a:cubicBezTo>
                  <a:cubicBezTo>
                    <a:pt x="900" y="964"/>
                    <a:pt x="985" y="884"/>
                    <a:pt x="1047" y="786"/>
                  </a:cubicBezTo>
                  <a:cubicBezTo>
                    <a:pt x="1157" y="681"/>
                    <a:pt x="1200" y="522"/>
                    <a:pt x="1157" y="375"/>
                  </a:cubicBezTo>
                  <a:cubicBezTo>
                    <a:pt x="1095" y="130"/>
                    <a:pt x="847" y="0"/>
                    <a:pt x="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848025" y="3327175"/>
              <a:ext cx="33625" cy="20150"/>
            </a:xfrm>
            <a:custGeom>
              <a:avLst/>
              <a:gdLst/>
              <a:ahLst/>
              <a:cxnLst/>
              <a:rect l="l" t="t" r="r" b="b"/>
              <a:pathLst>
                <a:path w="1345" h="806" extrusionOk="0">
                  <a:moveTo>
                    <a:pt x="542" y="235"/>
                  </a:moveTo>
                  <a:cubicBezTo>
                    <a:pt x="576" y="235"/>
                    <a:pt x="608" y="239"/>
                    <a:pt x="627" y="241"/>
                  </a:cubicBezTo>
                  <a:cubicBezTo>
                    <a:pt x="725" y="260"/>
                    <a:pt x="823" y="297"/>
                    <a:pt x="909" y="346"/>
                  </a:cubicBezTo>
                  <a:cubicBezTo>
                    <a:pt x="933" y="382"/>
                    <a:pt x="939" y="425"/>
                    <a:pt x="927" y="468"/>
                  </a:cubicBezTo>
                  <a:cubicBezTo>
                    <a:pt x="903" y="554"/>
                    <a:pt x="829" y="609"/>
                    <a:pt x="737" y="609"/>
                  </a:cubicBezTo>
                  <a:lnTo>
                    <a:pt x="676" y="609"/>
                  </a:lnTo>
                  <a:cubicBezTo>
                    <a:pt x="608" y="603"/>
                    <a:pt x="547" y="579"/>
                    <a:pt x="492" y="536"/>
                  </a:cubicBezTo>
                  <a:lnTo>
                    <a:pt x="498" y="536"/>
                  </a:lnTo>
                  <a:cubicBezTo>
                    <a:pt x="424" y="487"/>
                    <a:pt x="363" y="352"/>
                    <a:pt x="430" y="266"/>
                  </a:cubicBezTo>
                  <a:cubicBezTo>
                    <a:pt x="451" y="241"/>
                    <a:pt x="498" y="235"/>
                    <a:pt x="542" y="235"/>
                  </a:cubicBezTo>
                  <a:close/>
                  <a:moveTo>
                    <a:pt x="575" y="1"/>
                  </a:moveTo>
                  <a:cubicBezTo>
                    <a:pt x="468" y="1"/>
                    <a:pt x="362" y="25"/>
                    <a:pt x="265" y="76"/>
                  </a:cubicBezTo>
                  <a:cubicBezTo>
                    <a:pt x="99" y="125"/>
                    <a:pt x="1" y="297"/>
                    <a:pt x="50" y="468"/>
                  </a:cubicBezTo>
                  <a:cubicBezTo>
                    <a:pt x="118" y="677"/>
                    <a:pt x="394" y="775"/>
                    <a:pt x="590" y="800"/>
                  </a:cubicBezTo>
                  <a:lnTo>
                    <a:pt x="633" y="800"/>
                  </a:lnTo>
                  <a:cubicBezTo>
                    <a:pt x="663" y="806"/>
                    <a:pt x="694" y="806"/>
                    <a:pt x="725" y="806"/>
                  </a:cubicBezTo>
                  <a:cubicBezTo>
                    <a:pt x="909" y="806"/>
                    <a:pt x="1130" y="769"/>
                    <a:pt x="1234" y="634"/>
                  </a:cubicBezTo>
                  <a:cubicBezTo>
                    <a:pt x="1344" y="487"/>
                    <a:pt x="1216" y="297"/>
                    <a:pt x="1087" y="205"/>
                  </a:cubicBezTo>
                  <a:cubicBezTo>
                    <a:pt x="1062" y="186"/>
                    <a:pt x="1038" y="168"/>
                    <a:pt x="1007" y="155"/>
                  </a:cubicBezTo>
                  <a:cubicBezTo>
                    <a:pt x="958" y="113"/>
                    <a:pt x="897" y="76"/>
                    <a:pt x="835" y="51"/>
                  </a:cubicBezTo>
                  <a:cubicBezTo>
                    <a:pt x="752" y="18"/>
                    <a:pt x="663" y="1"/>
                    <a:pt x="5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806025" y="3354300"/>
              <a:ext cx="36350" cy="28625"/>
            </a:xfrm>
            <a:custGeom>
              <a:avLst/>
              <a:gdLst/>
              <a:ahLst/>
              <a:cxnLst/>
              <a:rect l="l" t="t" r="r" b="b"/>
              <a:pathLst>
                <a:path w="1454" h="1145" extrusionOk="0">
                  <a:moveTo>
                    <a:pt x="282" y="481"/>
                  </a:moveTo>
                  <a:cubicBezTo>
                    <a:pt x="282" y="500"/>
                    <a:pt x="276" y="518"/>
                    <a:pt x="276" y="537"/>
                  </a:cubicBezTo>
                  <a:cubicBezTo>
                    <a:pt x="276" y="512"/>
                    <a:pt x="276" y="494"/>
                    <a:pt x="282" y="481"/>
                  </a:cubicBezTo>
                  <a:close/>
                  <a:moveTo>
                    <a:pt x="914" y="230"/>
                  </a:moveTo>
                  <a:cubicBezTo>
                    <a:pt x="1012" y="242"/>
                    <a:pt x="1129" y="285"/>
                    <a:pt x="1153" y="395"/>
                  </a:cubicBezTo>
                  <a:cubicBezTo>
                    <a:pt x="1166" y="438"/>
                    <a:pt x="1160" y="481"/>
                    <a:pt x="1135" y="524"/>
                  </a:cubicBezTo>
                  <a:cubicBezTo>
                    <a:pt x="1074" y="604"/>
                    <a:pt x="988" y="671"/>
                    <a:pt x="890" y="708"/>
                  </a:cubicBezTo>
                  <a:cubicBezTo>
                    <a:pt x="823" y="734"/>
                    <a:pt x="752" y="746"/>
                    <a:pt x="680" y="746"/>
                  </a:cubicBezTo>
                  <a:cubicBezTo>
                    <a:pt x="614" y="746"/>
                    <a:pt x="547" y="735"/>
                    <a:pt x="485" y="714"/>
                  </a:cubicBezTo>
                  <a:cubicBezTo>
                    <a:pt x="479" y="696"/>
                    <a:pt x="479" y="684"/>
                    <a:pt x="473" y="665"/>
                  </a:cubicBezTo>
                  <a:cubicBezTo>
                    <a:pt x="460" y="530"/>
                    <a:pt x="491" y="389"/>
                    <a:pt x="558" y="273"/>
                  </a:cubicBezTo>
                  <a:cubicBezTo>
                    <a:pt x="574" y="285"/>
                    <a:pt x="593" y="291"/>
                    <a:pt x="612" y="291"/>
                  </a:cubicBezTo>
                  <a:cubicBezTo>
                    <a:pt x="623" y="291"/>
                    <a:pt x="633" y="289"/>
                    <a:pt x="644" y="285"/>
                  </a:cubicBezTo>
                  <a:cubicBezTo>
                    <a:pt x="693" y="267"/>
                    <a:pt x="749" y="254"/>
                    <a:pt x="804" y="242"/>
                  </a:cubicBezTo>
                  <a:cubicBezTo>
                    <a:pt x="812" y="246"/>
                    <a:pt x="823" y="248"/>
                    <a:pt x="833" y="248"/>
                  </a:cubicBezTo>
                  <a:cubicBezTo>
                    <a:pt x="853" y="248"/>
                    <a:pt x="874" y="242"/>
                    <a:pt x="890" y="230"/>
                  </a:cubicBezTo>
                  <a:close/>
                  <a:moveTo>
                    <a:pt x="679" y="1"/>
                  </a:moveTo>
                  <a:cubicBezTo>
                    <a:pt x="608" y="1"/>
                    <a:pt x="538" y="24"/>
                    <a:pt x="479" y="70"/>
                  </a:cubicBezTo>
                  <a:cubicBezTo>
                    <a:pt x="356" y="107"/>
                    <a:pt x="239" y="175"/>
                    <a:pt x="154" y="273"/>
                  </a:cubicBezTo>
                  <a:cubicBezTo>
                    <a:pt x="0" y="469"/>
                    <a:pt x="55" y="714"/>
                    <a:pt x="270" y="837"/>
                  </a:cubicBezTo>
                  <a:cubicBezTo>
                    <a:pt x="282" y="843"/>
                    <a:pt x="295" y="849"/>
                    <a:pt x="307" y="856"/>
                  </a:cubicBezTo>
                  <a:cubicBezTo>
                    <a:pt x="325" y="898"/>
                    <a:pt x="344" y="935"/>
                    <a:pt x="368" y="966"/>
                  </a:cubicBezTo>
                  <a:cubicBezTo>
                    <a:pt x="461" y="1093"/>
                    <a:pt x="569" y="1144"/>
                    <a:pt x="679" y="1144"/>
                  </a:cubicBezTo>
                  <a:cubicBezTo>
                    <a:pt x="920" y="1144"/>
                    <a:pt x="1170" y="897"/>
                    <a:pt x="1288" y="653"/>
                  </a:cubicBezTo>
                  <a:cubicBezTo>
                    <a:pt x="1393" y="524"/>
                    <a:pt x="1454" y="371"/>
                    <a:pt x="1399" y="230"/>
                  </a:cubicBezTo>
                  <a:cubicBezTo>
                    <a:pt x="1337" y="89"/>
                    <a:pt x="1184" y="40"/>
                    <a:pt x="1012" y="34"/>
                  </a:cubicBezTo>
                  <a:cubicBezTo>
                    <a:pt x="953" y="20"/>
                    <a:pt x="893" y="13"/>
                    <a:pt x="833" y="13"/>
                  </a:cubicBezTo>
                  <a:cubicBezTo>
                    <a:pt x="813" y="13"/>
                    <a:pt x="793" y="14"/>
                    <a:pt x="773" y="15"/>
                  </a:cubicBezTo>
                  <a:cubicBezTo>
                    <a:pt x="742" y="6"/>
                    <a:pt x="71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1863375" y="3389525"/>
              <a:ext cx="33925" cy="29725"/>
            </a:xfrm>
            <a:custGeom>
              <a:avLst/>
              <a:gdLst/>
              <a:ahLst/>
              <a:cxnLst/>
              <a:rect l="l" t="t" r="r" b="b"/>
              <a:pathLst>
                <a:path w="1357" h="1189" extrusionOk="0">
                  <a:moveTo>
                    <a:pt x="460" y="213"/>
                  </a:moveTo>
                  <a:lnTo>
                    <a:pt x="448" y="219"/>
                  </a:lnTo>
                  <a:cubicBezTo>
                    <a:pt x="387" y="305"/>
                    <a:pt x="350" y="403"/>
                    <a:pt x="350" y="508"/>
                  </a:cubicBezTo>
                  <a:cubicBezTo>
                    <a:pt x="276" y="410"/>
                    <a:pt x="258" y="293"/>
                    <a:pt x="405" y="226"/>
                  </a:cubicBezTo>
                  <a:cubicBezTo>
                    <a:pt x="424" y="219"/>
                    <a:pt x="442" y="213"/>
                    <a:pt x="460" y="213"/>
                  </a:cubicBezTo>
                  <a:close/>
                  <a:moveTo>
                    <a:pt x="577" y="207"/>
                  </a:moveTo>
                  <a:lnTo>
                    <a:pt x="577" y="207"/>
                  </a:lnTo>
                  <a:cubicBezTo>
                    <a:pt x="755" y="232"/>
                    <a:pt x="945" y="391"/>
                    <a:pt x="1049" y="545"/>
                  </a:cubicBezTo>
                  <a:cubicBezTo>
                    <a:pt x="1101" y="729"/>
                    <a:pt x="991" y="796"/>
                    <a:pt x="856" y="796"/>
                  </a:cubicBezTo>
                  <a:cubicBezTo>
                    <a:pt x="766" y="796"/>
                    <a:pt x="666" y="766"/>
                    <a:pt x="595" y="722"/>
                  </a:cubicBezTo>
                  <a:cubicBezTo>
                    <a:pt x="534" y="606"/>
                    <a:pt x="516" y="459"/>
                    <a:pt x="595" y="361"/>
                  </a:cubicBezTo>
                  <a:cubicBezTo>
                    <a:pt x="632" y="311"/>
                    <a:pt x="620" y="244"/>
                    <a:pt x="577" y="207"/>
                  </a:cubicBezTo>
                  <a:close/>
                  <a:moveTo>
                    <a:pt x="564" y="1"/>
                  </a:moveTo>
                  <a:cubicBezTo>
                    <a:pt x="358" y="1"/>
                    <a:pt x="156" y="89"/>
                    <a:pt x="37" y="287"/>
                  </a:cubicBezTo>
                  <a:cubicBezTo>
                    <a:pt x="0" y="348"/>
                    <a:pt x="43" y="428"/>
                    <a:pt x="111" y="428"/>
                  </a:cubicBezTo>
                  <a:cubicBezTo>
                    <a:pt x="129" y="520"/>
                    <a:pt x="166" y="600"/>
                    <a:pt x="221" y="673"/>
                  </a:cubicBezTo>
                  <a:cubicBezTo>
                    <a:pt x="283" y="747"/>
                    <a:pt x="356" y="821"/>
                    <a:pt x="442" y="876"/>
                  </a:cubicBezTo>
                  <a:cubicBezTo>
                    <a:pt x="546" y="1057"/>
                    <a:pt x="719" y="1188"/>
                    <a:pt x="920" y="1188"/>
                  </a:cubicBezTo>
                  <a:cubicBezTo>
                    <a:pt x="944" y="1188"/>
                    <a:pt x="969" y="1186"/>
                    <a:pt x="994" y="1182"/>
                  </a:cubicBezTo>
                  <a:cubicBezTo>
                    <a:pt x="1209" y="1152"/>
                    <a:pt x="1356" y="956"/>
                    <a:pt x="1325" y="741"/>
                  </a:cubicBezTo>
                  <a:cubicBezTo>
                    <a:pt x="1319" y="661"/>
                    <a:pt x="1295" y="581"/>
                    <a:pt x="1258" y="508"/>
                  </a:cubicBezTo>
                  <a:cubicBezTo>
                    <a:pt x="1185" y="193"/>
                    <a:pt x="869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693000"/>
            <a:ext cx="4560600" cy="13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4" name="Google Shape;504;p11"/>
          <p:cNvSpPr txBox="1">
            <a:spLocks noGrp="1"/>
          </p:cNvSpPr>
          <p:nvPr>
            <p:ph type="subTitle" idx="1"/>
          </p:nvPr>
        </p:nvSpPr>
        <p:spPr>
          <a:xfrm>
            <a:off x="720000" y="3069700"/>
            <a:ext cx="45606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11"/>
          <p:cNvSpPr/>
          <p:nvPr/>
        </p:nvSpPr>
        <p:spPr>
          <a:xfrm>
            <a:off x="826513" y="4484575"/>
            <a:ext cx="1797909" cy="1669403"/>
          </a:xfrm>
          <a:custGeom>
            <a:avLst/>
            <a:gdLst/>
            <a:ahLst/>
            <a:cxnLst/>
            <a:rect l="l" t="t" r="r" b="b"/>
            <a:pathLst>
              <a:path w="12354" h="11471" extrusionOk="0">
                <a:moveTo>
                  <a:pt x="5588" y="1"/>
                </a:moveTo>
                <a:cubicBezTo>
                  <a:pt x="4520" y="1"/>
                  <a:pt x="3460" y="249"/>
                  <a:pt x="2509" y="796"/>
                </a:cubicBezTo>
                <a:cubicBezTo>
                  <a:pt x="1123" y="1594"/>
                  <a:pt x="1" y="3262"/>
                  <a:pt x="583" y="4747"/>
                </a:cubicBezTo>
                <a:cubicBezTo>
                  <a:pt x="1141" y="6164"/>
                  <a:pt x="2865" y="6636"/>
                  <a:pt x="4092" y="7531"/>
                </a:cubicBezTo>
                <a:cubicBezTo>
                  <a:pt x="5356" y="8452"/>
                  <a:pt x="6153" y="9893"/>
                  <a:pt x="7411" y="10819"/>
                </a:cubicBezTo>
                <a:cubicBezTo>
                  <a:pt x="7803" y="11108"/>
                  <a:pt x="8251" y="11353"/>
                  <a:pt x="8730" y="11427"/>
                </a:cubicBezTo>
                <a:cubicBezTo>
                  <a:pt x="8915" y="11456"/>
                  <a:pt x="9092" y="11470"/>
                  <a:pt x="9259" y="11470"/>
                </a:cubicBezTo>
                <a:cubicBezTo>
                  <a:pt x="12353" y="11470"/>
                  <a:pt x="12328" y="6614"/>
                  <a:pt x="11950" y="4501"/>
                </a:cubicBezTo>
                <a:cubicBezTo>
                  <a:pt x="11533" y="2238"/>
                  <a:pt x="10128" y="1127"/>
                  <a:pt x="7993" y="410"/>
                </a:cubicBezTo>
                <a:cubicBezTo>
                  <a:pt x="7217" y="145"/>
                  <a:pt x="6400" y="1"/>
                  <a:pt x="5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1"/>
          <p:cNvSpPr/>
          <p:nvPr/>
        </p:nvSpPr>
        <p:spPr>
          <a:xfrm rot="7670957" flipH="1">
            <a:off x="-1251529" y="-1108083"/>
            <a:ext cx="3732946" cy="2188983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11"/>
          <p:cNvGrpSpPr/>
          <p:nvPr/>
        </p:nvGrpSpPr>
        <p:grpSpPr>
          <a:xfrm rot="7670957" flipH="1">
            <a:off x="-100346" y="68610"/>
            <a:ext cx="1174864" cy="598914"/>
            <a:chOff x="5901225" y="2712325"/>
            <a:chExt cx="488600" cy="249075"/>
          </a:xfrm>
        </p:grpSpPr>
        <p:sp>
          <p:nvSpPr>
            <p:cNvPr id="508" name="Google Shape;508;p11"/>
            <p:cNvSpPr/>
            <p:nvPr/>
          </p:nvSpPr>
          <p:spPr>
            <a:xfrm>
              <a:off x="6130825" y="2813675"/>
              <a:ext cx="25475" cy="23200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653" y="1"/>
                  </a:moveTo>
                  <a:cubicBezTo>
                    <a:pt x="594" y="1"/>
                    <a:pt x="533" y="20"/>
                    <a:pt x="478" y="66"/>
                  </a:cubicBezTo>
                  <a:cubicBezTo>
                    <a:pt x="398" y="140"/>
                    <a:pt x="324" y="226"/>
                    <a:pt x="269" y="324"/>
                  </a:cubicBezTo>
                  <a:cubicBezTo>
                    <a:pt x="208" y="397"/>
                    <a:pt x="152" y="483"/>
                    <a:pt x="103" y="569"/>
                  </a:cubicBezTo>
                  <a:cubicBezTo>
                    <a:pt x="0" y="743"/>
                    <a:pt x="145" y="927"/>
                    <a:pt x="309" y="927"/>
                  </a:cubicBezTo>
                  <a:cubicBezTo>
                    <a:pt x="359" y="927"/>
                    <a:pt x="412" y="910"/>
                    <a:pt x="459" y="870"/>
                  </a:cubicBezTo>
                  <a:cubicBezTo>
                    <a:pt x="539" y="808"/>
                    <a:pt x="613" y="741"/>
                    <a:pt x="680" y="667"/>
                  </a:cubicBezTo>
                  <a:cubicBezTo>
                    <a:pt x="766" y="600"/>
                    <a:pt x="839" y="514"/>
                    <a:pt x="901" y="422"/>
                  </a:cubicBezTo>
                  <a:cubicBezTo>
                    <a:pt x="1018" y="215"/>
                    <a:pt x="847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6197500" y="2805750"/>
              <a:ext cx="21300" cy="16250"/>
            </a:xfrm>
            <a:custGeom>
              <a:avLst/>
              <a:gdLst/>
              <a:ahLst/>
              <a:cxnLst/>
              <a:rect l="l" t="t" r="r" b="b"/>
              <a:pathLst>
                <a:path w="852" h="650" extrusionOk="0">
                  <a:moveTo>
                    <a:pt x="470" y="1"/>
                  </a:moveTo>
                  <a:cubicBezTo>
                    <a:pt x="432" y="1"/>
                    <a:pt x="391" y="9"/>
                    <a:pt x="350" y="27"/>
                  </a:cubicBezTo>
                  <a:cubicBezTo>
                    <a:pt x="227" y="89"/>
                    <a:pt x="129" y="181"/>
                    <a:pt x="56" y="297"/>
                  </a:cubicBezTo>
                  <a:cubicBezTo>
                    <a:pt x="0" y="371"/>
                    <a:pt x="7" y="475"/>
                    <a:pt x="56" y="549"/>
                  </a:cubicBezTo>
                  <a:cubicBezTo>
                    <a:pt x="104" y="613"/>
                    <a:pt x="180" y="649"/>
                    <a:pt x="260" y="649"/>
                  </a:cubicBezTo>
                  <a:cubicBezTo>
                    <a:pt x="272" y="649"/>
                    <a:pt x="283" y="648"/>
                    <a:pt x="295" y="647"/>
                  </a:cubicBezTo>
                  <a:lnTo>
                    <a:pt x="289" y="647"/>
                  </a:lnTo>
                  <a:cubicBezTo>
                    <a:pt x="424" y="622"/>
                    <a:pt x="553" y="567"/>
                    <a:pt x="657" y="481"/>
                  </a:cubicBezTo>
                  <a:cubicBezTo>
                    <a:pt x="851" y="297"/>
                    <a:pt x="699" y="1"/>
                    <a:pt x="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6182700" y="2770000"/>
              <a:ext cx="20650" cy="20400"/>
            </a:xfrm>
            <a:custGeom>
              <a:avLst/>
              <a:gdLst/>
              <a:ahLst/>
              <a:cxnLst/>
              <a:rect l="l" t="t" r="r" b="b"/>
              <a:pathLst>
                <a:path w="826" h="816" extrusionOk="0">
                  <a:moveTo>
                    <a:pt x="535" y="0"/>
                  </a:moveTo>
                  <a:cubicBezTo>
                    <a:pt x="474" y="0"/>
                    <a:pt x="415" y="22"/>
                    <a:pt x="366" y="65"/>
                  </a:cubicBezTo>
                  <a:cubicBezTo>
                    <a:pt x="243" y="163"/>
                    <a:pt x="163" y="335"/>
                    <a:pt x="89" y="470"/>
                  </a:cubicBezTo>
                  <a:cubicBezTo>
                    <a:pt x="0" y="634"/>
                    <a:pt x="130" y="816"/>
                    <a:pt x="284" y="816"/>
                  </a:cubicBezTo>
                  <a:cubicBezTo>
                    <a:pt x="331" y="816"/>
                    <a:pt x="381" y="798"/>
                    <a:pt x="427" y="758"/>
                  </a:cubicBezTo>
                  <a:cubicBezTo>
                    <a:pt x="482" y="709"/>
                    <a:pt x="537" y="660"/>
                    <a:pt x="586" y="605"/>
                  </a:cubicBezTo>
                  <a:cubicBezTo>
                    <a:pt x="654" y="549"/>
                    <a:pt x="709" y="482"/>
                    <a:pt x="758" y="408"/>
                  </a:cubicBezTo>
                  <a:cubicBezTo>
                    <a:pt x="826" y="292"/>
                    <a:pt x="807" y="151"/>
                    <a:pt x="709" y="65"/>
                  </a:cubicBezTo>
                  <a:cubicBezTo>
                    <a:pt x="657" y="22"/>
                    <a:pt x="596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6093775" y="2778925"/>
              <a:ext cx="18025" cy="15625"/>
            </a:xfrm>
            <a:custGeom>
              <a:avLst/>
              <a:gdLst/>
              <a:ahLst/>
              <a:cxnLst/>
              <a:rect l="l" t="t" r="r" b="b"/>
              <a:pathLst>
                <a:path w="721" h="625" extrusionOk="0">
                  <a:moveTo>
                    <a:pt x="402" y="0"/>
                  </a:moveTo>
                  <a:cubicBezTo>
                    <a:pt x="311" y="0"/>
                    <a:pt x="220" y="46"/>
                    <a:pt x="168" y="131"/>
                  </a:cubicBezTo>
                  <a:cubicBezTo>
                    <a:pt x="119" y="211"/>
                    <a:pt x="70" y="303"/>
                    <a:pt x="40" y="389"/>
                  </a:cubicBezTo>
                  <a:cubicBezTo>
                    <a:pt x="0" y="512"/>
                    <a:pt x="94" y="625"/>
                    <a:pt x="214" y="625"/>
                  </a:cubicBezTo>
                  <a:cubicBezTo>
                    <a:pt x="225" y="625"/>
                    <a:pt x="236" y="624"/>
                    <a:pt x="248" y="622"/>
                  </a:cubicBezTo>
                  <a:cubicBezTo>
                    <a:pt x="340" y="591"/>
                    <a:pt x="432" y="561"/>
                    <a:pt x="518" y="518"/>
                  </a:cubicBezTo>
                  <a:cubicBezTo>
                    <a:pt x="684" y="438"/>
                    <a:pt x="720" y="223"/>
                    <a:pt x="598" y="88"/>
                  </a:cubicBezTo>
                  <a:cubicBezTo>
                    <a:pt x="546" y="29"/>
                    <a:pt x="474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054875" y="2851300"/>
              <a:ext cx="21650" cy="13175"/>
            </a:xfrm>
            <a:custGeom>
              <a:avLst/>
              <a:gdLst/>
              <a:ahLst/>
              <a:cxnLst/>
              <a:rect l="l" t="t" r="r" b="b"/>
              <a:pathLst>
                <a:path w="866" h="527" extrusionOk="0">
                  <a:moveTo>
                    <a:pt x="499" y="1"/>
                  </a:moveTo>
                  <a:cubicBezTo>
                    <a:pt x="433" y="1"/>
                    <a:pt x="368" y="13"/>
                    <a:pt x="307" y="39"/>
                  </a:cubicBezTo>
                  <a:cubicBezTo>
                    <a:pt x="252" y="52"/>
                    <a:pt x="197" y="76"/>
                    <a:pt x="154" y="113"/>
                  </a:cubicBezTo>
                  <a:cubicBezTo>
                    <a:pt x="136" y="125"/>
                    <a:pt x="117" y="138"/>
                    <a:pt x="105" y="156"/>
                  </a:cubicBezTo>
                  <a:cubicBezTo>
                    <a:pt x="97" y="163"/>
                    <a:pt x="92" y="168"/>
                    <a:pt x="88" y="171"/>
                  </a:cubicBezTo>
                  <a:lnTo>
                    <a:pt x="88" y="171"/>
                  </a:lnTo>
                  <a:cubicBezTo>
                    <a:pt x="90" y="169"/>
                    <a:pt x="91" y="168"/>
                    <a:pt x="90" y="168"/>
                  </a:cubicBezTo>
                  <a:lnTo>
                    <a:pt x="90" y="168"/>
                  </a:lnTo>
                  <a:cubicBezTo>
                    <a:pt x="88" y="168"/>
                    <a:pt x="82" y="171"/>
                    <a:pt x="68" y="181"/>
                  </a:cubicBezTo>
                  <a:cubicBezTo>
                    <a:pt x="1" y="242"/>
                    <a:pt x="7" y="352"/>
                    <a:pt x="87" y="407"/>
                  </a:cubicBezTo>
                  <a:cubicBezTo>
                    <a:pt x="111" y="420"/>
                    <a:pt x="136" y="438"/>
                    <a:pt x="166" y="457"/>
                  </a:cubicBezTo>
                  <a:cubicBezTo>
                    <a:pt x="222" y="487"/>
                    <a:pt x="283" y="506"/>
                    <a:pt x="338" y="512"/>
                  </a:cubicBezTo>
                  <a:cubicBezTo>
                    <a:pt x="381" y="521"/>
                    <a:pt x="423" y="526"/>
                    <a:pt x="465" y="526"/>
                  </a:cubicBezTo>
                  <a:cubicBezTo>
                    <a:pt x="533" y="526"/>
                    <a:pt x="599" y="514"/>
                    <a:pt x="663" y="487"/>
                  </a:cubicBezTo>
                  <a:cubicBezTo>
                    <a:pt x="866" y="401"/>
                    <a:pt x="835" y="76"/>
                    <a:pt x="626" y="15"/>
                  </a:cubicBezTo>
                  <a:cubicBezTo>
                    <a:pt x="584" y="5"/>
                    <a:pt x="541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6108700" y="2911625"/>
              <a:ext cx="25175" cy="14600"/>
            </a:xfrm>
            <a:custGeom>
              <a:avLst/>
              <a:gdLst/>
              <a:ahLst/>
              <a:cxnLst/>
              <a:rect l="l" t="t" r="r" b="b"/>
              <a:pathLst>
                <a:path w="1007" h="584" extrusionOk="0">
                  <a:moveTo>
                    <a:pt x="325" y="12"/>
                  </a:moveTo>
                  <a:cubicBezTo>
                    <a:pt x="59" y="12"/>
                    <a:pt x="1" y="389"/>
                    <a:pt x="258" y="473"/>
                  </a:cubicBezTo>
                  <a:cubicBezTo>
                    <a:pt x="388" y="519"/>
                    <a:pt x="518" y="584"/>
                    <a:pt x="652" y="584"/>
                  </a:cubicBezTo>
                  <a:cubicBezTo>
                    <a:pt x="676" y="584"/>
                    <a:pt x="700" y="582"/>
                    <a:pt x="725" y="577"/>
                  </a:cubicBezTo>
                  <a:cubicBezTo>
                    <a:pt x="952" y="540"/>
                    <a:pt x="1007" y="209"/>
                    <a:pt x="810" y="86"/>
                  </a:cubicBezTo>
                  <a:cubicBezTo>
                    <a:pt x="676" y="0"/>
                    <a:pt x="498" y="19"/>
                    <a:pt x="344" y="13"/>
                  </a:cubicBezTo>
                  <a:cubicBezTo>
                    <a:pt x="338" y="12"/>
                    <a:pt x="332" y="12"/>
                    <a:pt x="325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6143450" y="2865000"/>
              <a:ext cx="20900" cy="15175"/>
            </a:xfrm>
            <a:custGeom>
              <a:avLst/>
              <a:gdLst/>
              <a:ahLst/>
              <a:cxnLst/>
              <a:rect l="l" t="t" r="r" b="b"/>
              <a:pathLst>
                <a:path w="836" h="607" extrusionOk="0">
                  <a:moveTo>
                    <a:pt x="273" y="516"/>
                  </a:moveTo>
                  <a:cubicBezTo>
                    <a:pt x="286" y="530"/>
                    <a:pt x="300" y="542"/>
                    <a:pt x="314" y="552"/>
                  </a:cubicBezTo>
                  <a:lnTo>
                    <a:pt x="314" y="552"/>
                  </a:lnTo>
                  <a:cubicBezTo>
                    <a:pt x="315" y="555"/>
                    <a:pt x="316" y="556"/>
                    <a:pt x="315" y="556"/>
                  </a:cubicBezTo>
                  <a:cubicBezTo>
                    <a:pt x="312" y="556"/>
                    <a:pt x="301" y="547"/>
                    <a:pt x="273" y="516"/>
                  </a:cubicBezTo>
                  <a:close/>
                  <a:moveTo>
                    <a:pt x="406" y="0"/>
                  </a:moveTo>
                  <a:cubicBezTo>
                    <a:pt x="255" y="0"/>
                    <a:pt x="104" y="85"/>
                    <a:pt x="58" y="252"/>
                  </a:cubicBezTo>
                  <a:cubicBezTo>
                    <a:pt x="0" y="431"/>
                    <a:pt x="145" y="585"/>
                    <a:pt x="304" y="585"/>
                  </a:cubicBezTo>
                  <a:cubicBezTo>
                    <a:pt x="321" y="585"/>
                    <a:pt x="339" y="583"/>
                    <a:pt x="357" y="579"/>
                  </a:cubicBezTo>
                  <a:lnTo>
                    <a:pt x="357" y="579"/>
                  </a:lnTo>
                  <a:cubicBezTo>
                    <a:pt x="395" y="598"/>
                    <a:pt x="435" y="606"/>
                    <a:pt x="475" y="606"/>
                  </a:cubicBezTo>
                  <a:cubicBezTo>
                    <a:pt x="662" y="606"/>
                    <a:pt x="836" y="411"/>
                    <a:pt x="733" y="197"/>
                  </a:cubicBezTo>
                  <a:cubicBezTo>
                    <a:pt x="670" y="65"/>
                    <a:pt x="538" y="0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6052975" y="2913575"/>
              <a:ext cx="21975" cy="16825"/>
            </a:xfrm>
            <a:custGeom>
              <a:avLst/>
              <a:gdLst/>
              <a:ahLst/>
              <a:cxnLst/>
              <a:rect l="l" t="t" r="r" b="b"/>
              <a:pathLst>
                <a:path w="879" h="673" extrusionOk="0">
                  <a:moveTo>
                    <a:pt x="490" y="1"/>
                  </a:moveTo>
                  <a:cubicBezTo>
                    <a:pt x="430" y="1"/>
                    <a:pt x="367" y="25"/>
                    <a:pt x="310" y="82"/>
                  </a:cubicBezTo>
                  <a:cubicBezTo>
                    <a:pt x="236" y="155"/>
                    <a:pt x="169" y="235"/>
                    <a:pt x="107" y="327"/>
                  </a:cubicBezTo>
                  <a:cubicBezTo>
                    <a:pt x="0" y="470"/>
                    <a:pt x="144" y="673"/>
                    <a:pt x="305" y="673"/>
                  </a:cubicBezTo>
                  <a:cubicBezTo>
                    <a:pt x="337" y="673"/>
                    <a:pt x="370" y="665"/>
                    <a:pt x="402" y="646"/>
                  </a:cubicBezTo>
                  <a:cubicBezTo>
                    <a:pt x="494" y="597"/>
                    <a:pt x="580" y="542"/>
                    <a:pt x="659" y="474"/>
                  </a:cubicBezTo>
                  <a:cubicBezTo>
                    <a:pt x="879" y="293"/>
                    <a:pt x="701" y="1"/>
                    <a:pt x="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5989475" y="2868250"/>
              <a:ext cx="19975" cy="13975"/>
            </a:xfrm>
            <a:custGeom>
              <a:avLst/>
              <a:gdLst/>
              <a:ahLst/>
              <a:cxnLst/>
              <a:rect l="l" t="t" r="r" b="b"/>
              <a:pathLst>
                <a:path w="799" h="559" extrusionOk="0">
                  <a:moveTo>
                    <a:pt x="391" y="1"/>
                  </a:moveTo>
                  <a:cubicBezTo>
                    <a:pt x="331" y="1"/>
                    <a:pt x="269" y="22"/>
                    <a:pt x="212" y="73"/>
                  </a:cubicBezTo>
                  <a:cubicBezTo>
                    <a:pt x="0" y="261"/>
                    <a:pt x="189" y="559"/>
                    <a:pt x="408" y="559"/>
                  </a:cubicBezTo>
                  <a:cubicBezTo>
                    <a:pt x="468" y="559"/>
                    <a:pt x="530" y="537"/>
                    <a:pt x="586" y="484"/>
                  </a:cubicBezTo>
                  <a:cubicBezTo>
                    <a:pt x="799" y="296"/>
                    <a:pt x="612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6022025" y="2794325"/>
              <a:ext cx="23400" cy="16375"/>
            </a:xfrm>
            <a:custGeom>
              <a:avLst/>
              <a:gdLst/>
              <a:ahLst/>
              <a:cxnLst/>
              <a:rect l="l" t="t" r="r" b="b"/>
              <a:pathLst>
                <a:path w="936" h="655" extrusionOk="0">
                  <a:moveTo>
                    <a:pt x="456" y="0"/>
                  </a:moveTo>
                  <a:cubicBezTo>
                    <a:pt x="386" y="0"/>
                    <a:pt x="314" y="26"/>
                    <a:pt x="247" y="86"/>
                  </a:cubicBezTo>
                  <a:cubicBezTo>
                    <a:pt x="0" y="303"/>
                    <a:pt x="223" y="655"/>
                    <a:pt x="482" y="655"/>
                  </a:cubicBezTo>
                  <a:cubicBezTo>
                    <a:pt x="551" y="655"/>
                    <a:pt x="623" y="630"/>
                    <a:pt x="689" y="570"/>
                  </a:cubicBezTo>
                  <a:cubicBezTo>
                    <a:pt x="935" y="348"/>
                    <a:pt x="714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6163500" y="2712325"/>
              <a:ext cx="22200" cy="16150"/>
            </a:xfrm>
            <a:custGeom>
              <a:avLst/>
              <a:gdLst/>
              <a:ahLst/>
              <a:cxnLst/>
              <a:rect l="l" t="t" r="r" b="b"/>
              <a:pathLst>
                <a:path w="888" h="646" extrusionOk="0">
                  <a:moveTo>
                    <a:pt x="643" y="1"/>
                  </a:moveTo>
                  <a:cubicBezTo>
                    <a:pt x="631" y="1"/>
                    <a:pt x="619" y="2"/>
                    <a:pt x="606" y="4"/>
                  </a:cubicBezTo>
                  <a:cubicBezTo>
                    <a:pt x="434" y="41"/>
                    <a:pt x="275" y="133"/>
                    <a:pt x="158" y="262"/>
                  </a:cubicBezTo>
                  <a:cubicBezTo>
                    <a:pt x="1" y="409"/>
                    <a:pt x="126" y="645"/>
                    <a:pt x="308" y="645"/>
                  </a:cubicBezTo>
                  <a:cubicBezTo>
                    <a:pt x="339" y="645"/>
                    <a:pt x="371" y="639"/>
                    <a:pt x="404" y="624"/>
                  </a:cubicBezTo>
                  <a:cubicBezTo>
                    <a:pt x="569" y="556"/>
                    <a:pt x="710" y="446"/>
                    <a:pt x="808" y="298"/>
                  </a:cubicBezTo>
                  <a:cubicBezTo>
                    <a:pt x="888" y="163"/>
                    <a:pt x="789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6263900" y="2761150"/>
              <a:ext cx="18425" cy="12775"/>
            </a:xfrm>
            <a:custGeom>
              <a:avLst/>
              <a:gdLst/>
              <a:ahLst/>
              <a:cxnLst/>
              <a:rect l="l" t="t" r="r" b="b"/>
              <a:pathLst>
                <a:path w="737" h="511" extrusionOk="0">
                  <a:moveTo>
                    <a:pt x="403" y="1"/>
                  </a:moveTo>
                  <a:cubicBezTo>
                    <a:pt x="379" y="1"/>
                    <a:pt x="355" y="3"/>
                    <a:pt x="332" y="8"/>
                  </a:cubicBezTo>
                  <a:cubicBezTo>
                    <a:pt x="264" y="26"/>
                    <a:pt x="197" y="51"/>
                    <a:pt x="136" y="88"/>
                  </a:cubicBezTo>
                  <a:cubicBezTo>
                    <a:pt x="50" y="131"/>
                    <a:pt x="1" y="229"/>
                    <a:pt x="19" y="327"/>
                  </a:cubicBezTo>
                  <a:cubicBezTo>
                    <a:pt x="44" y="425"/>
                    <a:pt x="129" y="492"/>
                    <a:pt x="228" y="505"/>
                  </a:cubicBezTo>
                  <a:lnTo>
                    <a:pt x="228" y="499"/>
                  </a:lnTo>
                  <a:cubicBezTo>
                    <a:pt x="273" y="506"/>
                    <a:pt x="317" y="510"/>
                    <a:pt x="359" y="510"/>
                  </a:cubicBezTo>
                  <a:cubicBezTo>
                    <a:pt x="459" y="510"/>
                    <a:pt x="550" y="484"/>
                    <a:pt x="632" y="407"/>
                  </a:cubicBezTo>
                  <a:cubicBezTo>
                    <a:pt x="724" y="321"/>
                    <a:pt x="737" y="124"/>
                    <a:pt x="602" y="57"/>
                  </a:cubicBezTo>
                  <a:cubicBezTo>
                    <a:pt x="542" y="20"/>
                    <a:pt x="473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6271275" y="2820075"/>
              <a:ext cx="18425" cy="15000"/>
            </a:xfrm>
            <a:custGeom>
              <a:avLst/>
              <a:gdLst/>
              <a:ahLst/>
              <a:cxnLst/>
              <a:rect l="l" t="t" r="r" b="b"/>
              <a:pathLst>
                <a:path w="737" h="600" extrusionOk="0">
                  <a:moveTo>
                    <a:pt x="402" y="517"/>
                  </a:moveTo>
                  <a:cubicBezTo>
                    <a:pt x="402" y="517"/>
                    <a:pt x="398" y="519"/>
                    <a:pt x="390" y="525"/>
                  </a:cubicBezTo>
                  <a:lnTo>
                    <a:pt x="390" y="525"/>
                  </a:lnTo>
                  <a:lnTo>
                    <a:pt x="386" y="527"/>
                  </a:lnTo>
                  <a:lnTo>
                    <a:pt x="386" y="527"/>
                  </a:lnTo>
                  <a:cubicBezTo>
                    <a:pt x="396" y="520"/>
                    <a:pt x="402" y="517"/>
                    <a:pt x="402" y="517"/>
                  </a:cubicBezTo>
                  <a:close/>
                  <a:moveTo>
                    <a:pt x="360" y="530"/>
                  </a:moveTo>
                  <a:cubicBezTo>
                    <a:pt x="362" y="531"/>
                    <a:pt x="366" y="532"/>
                    <a:pt x="369" y="533"/>
                  </a:cubicBezTo>
                  <a:lnTo>
                    <a:pt x="369" y="533"/>
                  </a:lnTo>
                  <a:cubicBezTo>
                    <a:pt x="368" y="533"/>
                    <a:pt x="368" y="533"/>
                    <a:pt x="369" y="533"/>
                  </a:cubicBezTo>
                  <a:cubicBezTo>
                    <a:pt x="369" y="533"/>
                    <a:pt x="370" y="533"/>
                    <a:pt x="370" y="533"/>
                  </a:cubicBezTo>
                  <a:lnTo>
                    <a:pt x="370" y="533"/>
                  </a:lnTo>
                  <a:cubicBezTo>
                    <a:pt x="370" y="533"/>
                    <a:pt x="370" y="533"/>
                    <a:pt x="371" y="533"/>
                  </a:cubicBezTo>
                  <a:lnTo>
                    <a:pt x="371" y="533"/>
                  </a:lnTo>
                  <a:lnTo>
                    <a:pt x="368" y="534"/>
                  </a:lnTo>
                  <a:cubicBezTo>
                    <a:pt x="365" y="532"/>
                    <a:pt x="362" y="531"/>
                    <a:pt x="360" y="530"/>
                  </a:cubicBezTo>
                  <a:close/>
                  <a:moveTo>
                    <a:pt x="428" y="1"/>
                  </a:moveTo>
                  <a:cubicBezTo>
                    <a:pt x="355" y="1"/>
                    <a:pt x="280" y="20"/>
                    <a:pt x="221" y="49"/>
                  </a:cubicBezTo>
                  <a:cubicBezTo>
                    <a:pt x="92" y="105"/>
                    <a:pt x="6" y="227"/>
                    <a:pt x="0" y="368"/>
                  </a:cubicBezTo>
                  <a:cubicBezTo>
                    <a:pt x="0" y="484"/>
                    <a:pt x="98" y="599"/>
                    <a:pt x="215" y="599"/>
                  </a:cubicBezTo>
                  <a:cubicBezTo>
                    <a:pt x="246" y="599"/>
                    <a:pt x="280" y="591"/>
                    <a:pt x="313" y="571"/>
                  </a:cubicBezTo>
                  <a:lnTo>
                    <a:pt x="307" y="571"/>
                  </a:lnTo>
                  <a:lnTo>
                    <a:pt x="337" y="558"/>
                  </a:lnTo>
                  <a:cubicBezTo>
                    <a:pt x="350" y="552"/>
                    <a:pt x="362" y="546"/>
                    <a:pt x="374" y="534"/>
                  </a:cubicBezTo>
                  <a:cubicBezTo>
                    <a:pt x="374" y="534"/>
                    <a:pt x="375" y="534"/>
                    <a:pt x="375" y="534"/>
                  </a:cubicBezTo>
                  <a:lnTo>
                    <a:pt x="375" y="534"/>
                  </a:lnTo>
                  <a:cubicBezTo>
                    <a:pt x="377" y="534"/>
                    <a:pt x="378" y="534"/>
                    <a:pt x="380" y="534"/>
                  </a:cubicBezTo>
                  <a:lnTo>
                    <a:pt x="448" y="534"/>
                  </a:lnTo>
                  <a:cubicBezTo>
                    <a:pt x="497" y="534"/>
                    <a:pt x="546" y="522"/>
                    <a:pt x="589" y="503"/>
                  </a:cubicBezTo>
                  <a:cubicBezTo>
                    <a:pt x="663" y="466"/>
                    <a:pt x="712" y="399"/>
                    <a:pt x="724" y="325"/>
                  </a:cubicBezTo>
                  <a:cubicBezTo>
                    <a:pt x="736" y="246"/>
                    <a:pt x="712" y="172"/>
                    <a:pt x="663" y="111"/>
                  </a:cubicBezTo>
                  <a:cubicBezTo>
                    <a:pt x="611" y="32"/>
                    <a:pt x="52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6190450" y="2872175"/>
              <a:ext cx="15050" cy="13725"/>
            </a:xfrm>
            <a:custGeom>
              <a:avLst/>
              <a:gdLst/>
              <a:ahLst/>
              <a:cxnLst/>
              <a:rect l="l" t="t" r="r" b="b"/>
              <a:pathLst>
                <a:path w="602" h="549" extrusionOk="0">
                  <a:moveTo>
                    <a:pt x="344" y="0"/>
                  </a:moveTo>
                  <a:cubicBezTo>
                    <a:pt x="292" y="0"/>
                    <a:pt x="237" y="14"/>
                    <a:pt x="190" y="45"/>
                  </a:cubicBezTo>
                  <a:cubicBezTo>
                    <a:pt x="37" y="125"/>
                    <a:pt x="0" y="327"/>
                    <a:pt x="117" y="462"/>
                  </a:cubicBezTo>
                  <a:cubicBezTo>
                    <a:pt x="169" y="520"/>
                    <a:pt x="240" y="548"/>
                    <a:pt x="312" y="548"/>
                  </a:cubicBezTo>
                  <a:cubicBezTo>
                    <a:pt x="399" y="548"/>
                    <a:pt x="486" y="506"/>
                    <a:pt x="540" y="425"/>
                  </a:cubicBezTo>
                  <a:cubicBezTo>
                    <a:pt x="577" y="376"/>
                    <a:pt x="595" y="315"/>
                    <a:pt x="601" y="247"/>
                  </a:cubicBezTo>
                  <a:cubicBezTo>
                    <a:pt x="601" y="118"/>
                    <a:pt x="503" y="8"/>
                    <a:pt x="375" y="2"/>
                  </a:cubicBezTo>
                  <a:cubicBezTo>
                    <a:pt x="365" y="1"/>
                    <a:pt x="354" y="0"/>
                    <a:pt x="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6366800" y="2749450"/>
              <a:ext cx="23025" cy="17125"/>
            </a:xfrm>
            <a:custGeom>
              <a:avLst/>
              <a:gdLst/>
              <a:ahLst/>
              <a:cxnLst/>
              <a:rect l="l" t="t" r="r" b="b"/>
              <a:pathLst>
                <a:path w="921" h="685" extrusionOk="0">
                  <a:moveTo>
                    <a:pt x="612" y="1"/>
                  </a:moveTo>
                  <a:cubicBezTo>
                    <a:pt x="525" y="1"/>
                    <a:pt x="439" y="34"/>
                    <a:pt x="363" y="77"/>
                  </a:cubicBezTo>
                  <a:cubicBezTo>
                    <a:pt x="264" y="126"/>
                    <a:pt x="172" y="188"/>
                    <a:pt x="99" y="261"/>
                  </a:cubicBezTo>
                  <a:cubicBezTo>
                    <a:pt x="25" y="329"/>
                    <a:pt x="1" y="427"/>
                    <a:pt x="31" y="519"/>
                  </a:cubicBezTo>
                  <a:cubicBezTo>
                    <a:pt x="62" y="617"/>
                    <a:pt x="148" y="678"/>
                    <a:pt x="252" y="684"/>
                  </a:cubicBezTo>
                  <a:cubicBezTo>
                    <a:pt x="369" y="672"/>
                    <a:pt x="491" y="641"/>
                    <a:pt x="602" y="592"/>
                  </a:cubicBezTo>
                  <a:cubicBezTo>
                    <a:pt x="731" y="543"/>
                    <a:pt x="841" y="470"/>
                    <a:pt x="884" y="329"/>
                  </a:cubicBezTo>
                  <a:cubicBezTo>
                    <a:pt x="921" y="200"/>
                    <a:pt x="853" y="65"/>
                    <a:pt x="724" y="22"/>
                  </a:cubicBezTo>
                  <a:cubicBezTo>
                    <a:pt x="687" y="7"/>
                    <a:pt x="649" y="1"/>
                    <a:pt x="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6252225" y="2725800"/>
              <a:ext cx="15475" cy="14025"/>
            </a:xfrm>
            <a:custGeom>
              <a:avLst/>
              <a:gdLst/>
              <a:ahLst/>
              <a:cxnLst/>
              <a:rect l="l" t="t" r="r" b="b"/>
              <a:pathLst>
                <a:path w="619" h="561" extrusionOk="0">
                  <a:moveTo>
                    <a:pt x="333" y="0"/>
                  </a:moveTo>
                  <a:cubicBezTo>
                    <a:pt x="293" y="0"/>
                    <a:pt x="253" y="11"/>
                    <a:pt x="217" y="29"/>
                  </a:cubicBezTo>
                  <a:lnTo>
                    <a:pt x="217" y="29"/>
                  </a:lnTo>
                  <a:cubicBezTo>
                    <a:pt x="94" y="72"/>
                    <a:pt x="0" y="186"/>
                    <a:pt x="50" y="336"/>
                  </a:cubicBezTo>
                  <a:lnTo>
                    <a:pt x="50" y="355"/>
                  </a:lnTo>
                  <a:cubicBezTo>
                    <a:pt x="63" y="440"/>
                    <a:pt x="130" y="508"/>
                    <a:pt x="210" y="532"/>
                  </a:cubicBezTo>
                  <a:lnTo>
                    <a:pt x="235" y="539"/>
                  </a:lnTo>
                  <a:cubicBezTo>
                    <a:pt x="268" y="554"/>
                    <a:pt x="301" y="561"/>
                    <a:pt x="332" y="561"/>
                  </a:cubicBezTo>
                  <a:cubicBezTo>
                    <a:pt x="427" y="561"/>
                    <a:pt x="506" y="496"/>
                    <a:pt x="550" y="411"/>
                  </a:cubicBezTo>
                  <a:lnTo>
                    <a:pt x="550" y="411"/>
                  </a:lnTo>
                  <a:cubicBezTo>
                    <a:pt x="610" y="323"/>
                    <a:pt x="619" y="206"/>
                    <a:pt x="531" y="100"/>
                  </a:cubicBezTo>
                  <a:lnTo>
                    <a:pt x="531" y="100"/>
                  </a:lnTo>
                  <a:cubicBezTo>
                    <a:pt x="528" y="97"/>
                    <a:pt x="526" y="94"/>
                    <a:pt x="523" y="91"/>
                  </a:cubicBezTo>
                  <a:cubicBezTo>
                    <a:pt x="465" y="27"/>
                    <a:pt x="398" y="0"/>
                    <a:pt x="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5901225" y="2945350"/>
              <a:ext cx="24250" cy="16050"/>
            </a:xfrm>
            <a:custGeom>
              <a:avLst/>
              <a:gdLst/>
              <a:ahLst/>
              <a:cxnLst/>
              <a:rect l="l" t="t" r="r" b="b"/>
              <a:pathLst>
                <a:path w="970" h="642" extrusionOk="0">
                  <a:moveTo>
                    <a:pt x="630" y="0"/>
                  </a:moveTo>
                  <a:cubicBezTo>
                    <a:pt x="434" y="0"/>
                    <a:pt x="208" y="53"/>
                    <a:pt x="92" y="222"/>
                  </a:cubicBezTo>
                  <a:cubicBezTo>
                    <a:pt x="0" y="375"/>
                    <a:pt x="74" y="571"/>
                    <a:pt x="246" y="627"/>
                  </a:cubicBezTo>
                  <a:cubicBezTo>
                    <a:pt x="282" y="637"/>
                    <a:pt x="319" y="641"/>
                    <a:pt x="356" y="641"/>
                  </a:cubicBezTo>
                  <a:cubicBezTo>
                    <a:pt x="525" y="641"/>
                    <a:pt x="695" y="546"/>
                    <a:pt x="816" y="430"/>
                  </a:cubicBezTo>
                  <a:cubicBezTo>
                    <a:pt x="969" y="283"/>
                    <a:pt x="877" y="19"/>
                    <a:pt x="663" y="1"/>
                  </a:cubicBezTo>
                  <a:cubicBezTo>
                    <a:pt x="652" y="1"/>
                    <a:pt x="641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5983350" y="2939600"/>
              <a:ext cx="22750" cy="17950"/>
            </a:xfrm>
            <a:custGeom>
              <a:avLst/>
              <a:gdLst/>
              <a:ahLst/>
              <a:cxnLst/>
              <a:rect l="l" t="t" r="r" b="b"/>
              <a:pathLst>
                <a:path w="910" h="718" extrusionOk="0">
                  <a:moveTo>
                    <a:pt x="698" y="1"/>
                  </a:moveTo>
                  <a:cubicBezTo>
                    <a:pt x="676" y="1"/>
                    <a:pt x="652" y="5"/>
                    <a:pt x="629" y="16"/>
                  </a:cubicBezTo>
                  <a:lnTo>
                    <a:pt x="629" y="22"/>
                  </a:lnTo>
                  <a:cubicBezTo>
                    <a:pt x="488" y="90"/>
                    <a:pt x="316" y="157"/>
                    <a:pt x="206" y="280"/>
                  </a:cubicBezTo>
                  <a:cubicBezTo>
                    <a:pt x="1" y="447"/>
                    <a:pt x="166" y="717"/>
                    <a:pt x="365" y="717"/>
                  </a:cubicBezTo>
                  <a:cubicBezTo>
                    <a:pt x="422" y="717"/>
                    <a:pt x="482" y="695"/>
                    <a:pt x="537" y="642"/>
                  </a:cubicBezTo>
                  <a:cubicBezTo>
                    <a:pt x="666" y="550"/>
                    <a:pt x="752" y="384"/>
                    <a:pt x="837" y="249"/>
                  </a:cubicBezTo>
                  <a:cubicBezTo>
                    <a:pt x="910" y="136"/>
                    <a:pt x="817" y="1"/>
                    <a:pt x="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5919775" y="2859000"/>
              <a:ext cx="17975" cy="12725"/>
            </a:xfrm>
            <a:custGeom>
              <a:avLst/>
              <a:gdLst/>
              <a:ahLst/>
              <a:cxnLst/>
              <a:rect l="l" t="t" r="r" b="b"/>
              <a:pathLst>
                <a:path w="719" h="509" extrusionOk="0">
                  <a:moveTo>
                    <a:pt x="262" y="0"/>
                  </a:moveTo>
                  <a:cubicBezTo>
                    <a:pt x="178" y="0"/>
                    <a:pt x="95" y="42"/>
                    <a:pt x="43" y="118"/>
                  </a:cubicBezTo>
                  <a:cubicBezTo>
                    <a:pt x="19" y="155"/>
                    <a:pt x="7" y="192"/>
                    <a:pt x="7" y="241"/>
                  </a:cubicBezTo>
                  <a:cubicBezTo>
                    <a:pt x="0" y="376"/>
                    <a:pt x="105" y="498"/>
                    <a:pt x="246" y="504"/>
                  </a:cubicBezTo>
                  <a:cubicBezTo>
                    <a:pt x="277" y="507"/>
                    <a:pt x="308" y="509"/>
                    <a:pt x="339" y="509"/>
                  </a:cubicBezTo>
                  <a:cubicBezTo>
                    <a:pt x="437" y="509"/>
                    <a:pt x="533" y="494"/>
                    <a:pt x="626" y="461"/>
                  </a:cubicBezTo>
                  <a:cubicBezTo>
                    <a:pt x="694" y="425"/>
                    <a:pt x="718" y="351"/>
                    <a:pt x="687" y="284"/>
                  </a:cubicBezTo>
                  <a:lnTo>
                    <a:pt x="681" y="284"/>
                  </a:lnTo>
                  <a:cubicBezTo>
                    <a:pt x="608" y="179"/>
                    <a:pt x="510" y="99"/>
                    <a:pt x="393" y="38"/>
                  </a:cubicBez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5967625" y="2802475"/>
              <a:ext cx="18575" cy="14050"/>
            </a:xfrm>
            <a:custGeom>
              <a:avLst/>
              <a:gdLst/>
              <a:ahLst/>
              <a:cxnLst/>
              <a:rect l="l" t="t" r="r" b="b"/>
              <a:pathLst>
                <a:path w="743" h="562" extrusionOk="0">
                  <a:moveTo>
                    <a:pt x="283" y="0"/>
                  </a:moveTo>
                  <a:cubicBezTo>
                    <a:pt x="145" y="0"/>
                    <a:pt x="17" y="126"/>
                    <a:pt x="6" y="269"/>
                  </a:cubicBezTo>
                  <a:cubicBezTo>
                    <a:pt x="1" y="430"/>
                    <a:pt x="137" y="561"/>
                    <a:pt x="295" y="561"/>
                  </a:cubicBezTo>
                  <a:cubicBezTo>
                    <a:pt x="311" y="561"/>
                    <a:pt x="327" y="560"/>
                    <a:pt x="344" y="557"/>
                  </a:cubicBezTo>
                  <a:cubicBezTo>
                    <a:pt x="405" y="539"/>
                    <a:pt x="460" y="520"/>
                    <a:pt x="522" y="490"/>
                  </a:cubicBezTo>
                  <a:cubicBezTo>
                    <a:pt x="559" y="465"/>
                    <a:pt x="601" y="447"/>
                    <a:pt x="638" y="422"/>
                  </a:cubicBezTo>
                  <a:cubicBezTo>
                    <a:pt x="736" y="373"/>
                    <a:pt x="743" y="244"/>
                    <a:pt x="651" y="183"/>
                  </a:cubicBezTo>
                  <a:lnTo>
                    <a:pt x="651" y="177"/>
                  </a:lnTo>
                  <a:cubicBezTo>
                    <a:pt x="614" y="158"/>
                    <a:pt x="577" y="128"/>
                    <a:pt x="540" y="103"/>
                  </a:cubicBezTo>
                  <a:cubicBezTo>
                    <a:pt x="485" y="66"/>
                    <a:pt x="430" y="42"/>
                    <a:pt x="368" y="17"/>
                  </a:cubicBezTo>
                  <a:cubicBezTo>
                    <a:pt x="340" y="6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6051975" y="2742075"/>
              <a:ext cx="22400" cy="14250"/>
            </a:xfrm>
            <a:custGeom>
              <a:avLst/>
              <a:gdLst/>
              <a:ahLst/>
              <a:cxnLst/>
              <a:rect l="l" t="t" r="r" b="b"/>
              <a:pathLst>
                <a:path w="896" h="570" extrusionOk="0">
                  <a:moveTo>
                    <a:pt x="359" y="0"/>
                  </a:moveTo>
                  <a:cubicBezTo>
                    <a:pt x="238" y="0"/>
                    <a:pt x="121" y="60"/>
                    <a:pt x="55" y="170"/>
                  </a:cubicBezTo>
                  <a:cubicBezTo>
                    <a:pt x="0" y="256"/>
                    <a:pt x="6" y="372"/>
                    <a:pt x="80" y="452"/>
                  </a:cubicBezTo>
                  <a:cubicBezTo>
                    <a:pt x="135" y="513"/>
                    <a:pt x="215" y="556"/>
                    <a:pt x="301" y="568"/>
                  </a:cubicBezTo>
                  <a:cubicBezTo>
                    <a:pt x="309" y="569"/>
                    <a:pt x="316" y="569"/>
                    <a:pt x="324" y="569"/>
                  </a:cubicBezTo>
                  <a:cubicBezTo>
                    <a:pt x="407" y="569"/>
                    <a:pt x="485" y="540"/>
                    <a:pt x="558" y="495"/>
                  </a:cubicBezTo>
                  <a:cubicBezTo>
                    <a:pt x="632" y="440"/>
                    <a:pt x="718" y="391"/>
                    <a:pt x="804" y="348"/>
                  </a:cubicBezTo>
                  <a:cubicBezTo>
                    <a:pt x="896" y="305"/>
                    <a:pt x="896" y="133"/>
                    <a:pt x="785" y="114"/>
                  </a:cubicBezTo>
                  <a:cubicBezTo>
                    <a:pt x="687" y="90"/>
                    <a:pt x="589" y="65"/>
                    <a:pt x="503" y="29"/>
                  </a:cubicBezTo>
                  <a:cubicBezTo>
                    <a:pt x="456" y="10"/>
                    <a:pt x="407" y="0"/>
                    <a:pt x="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6000600" y="2751500"/>
              <a:ext cx="16575" cy="14475"/>
            </a:xfrm>
            <a:custGeom>
              <a:avLst/>
              <a:gdLst/>
              <a:ahLst/>
              <a:cxnLst/>
              <a:rect l="l" t="t" r="r" b="b"/>
              <a:pathLst>
                <a:path w="663" h="579" extrusionOk="0">
                  <a:moveTo>
                    <a:pt x="293" y="1"/>
                  </a:moveTo>
                  <a:cubicBezTo>
                    <a:pt x="175" y="1"/>
                    <a:pt x="66" y="73"/>
                    <a:pt x="31" y="191"/>
                  </a:cubicBezTo>
                  <a:cubicBezTo>
                    <a:pt x="0" y="308"/>
                    <a:pt x="43" y="437"/>
                    <a:pt x="147" y="504"/>
                  </a:cubicBezTo>
                  <a:cubicBezTo>
                    <a:pt x="184" y="535"/>
                    <a:pt x="221" y="553"/>
                    <a:pt x="270" y="566"/>
                  </a:cubicBezTo>
                  <a:cubicBezTo>
                    <a:pt x="298" y="574"/>
                    <a:pt x="326" y="579"/>
                    <a:pt x="353" y="579"/>
                  </a:cubicBezTo>
                  <a:cubicBezTo>
                    <a:pt x="461" y="579"/>
                    <a:pt x="563" y="515"/>
                    <a:pt x="607" y="412"/>
                  </a:cubicBezTo>
                  <a:cubicBezTo>
                    <a:pt x="663" y="302"/>
                    <a:pt x="632" y="118"/>
                    <a:pt x="509" y="56"/>
                  </a:cubicBezTo>
                  <a:cubicBezTo>
                    <a:pt x="442" y="26"/>
                    <a:pt x="374" y="7"/>
                    <a:pt x="307" y="1"/>
                  </a:cubicBezTo>
                  <a:cubicBezTo>
                    <a:pt x="302" y="1"/>
                    <a:pt x="297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6298325" y="2772900"/>
              <a:ext cx="18725" cy="13125"/>
            </a:xfrm>
            <a:custGeom>
              <a:avLst/>
              <a:gdLst/>
              <a:ahLst/>
              <a:cxnLst/>
              <a:rect l="l" t="t" r="r" b="b"/>
              <a:pathLst>
                <a:path w="749" h="525" extrusionOk="0">
                  <a:moveTo>
                    <a:pt x="455" y="1"/>
                  </a:moveTo>
                  <a:cubicBezTo>
                    <a:pt x="420" y="1"/>
                    <a:pt x="384" y="9"/>
                    <a:pt x="347" y="29"/>
                  </a:cubicBezTo>
                  <a:lnTo>
                    <a:pt x="304" y="41"/>
                  </a:lnTo>
                  <a:cubicBezTo>
                    <a:pt x="0" y="149"/>
                    <a:pt x="242" y="524"/>
                    <a:pt x="456" y="524"/>
                  </a:cubicBezTo>
                  <a:cubicBezTo>
                    <a:pt x="522" y="524"/>
                    <a:pt x="586" y="488"/>
                    <a:pt x="629" y="397"/>
                  </a:cubicBezTo>
                  <a:lnTo>
                    <a:pt x="642" y="360"/>
                  </a:lnTo>
                  <a:cubicBezTo>
                    <a:pt x="748" y="193"/>
                    <a:pt x="620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6245050" y="2854250"/>
              <a:ext cx="16575" cy="14300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232" y="0"/>
                  </a:moveTo>
                  <a:cubicBezTo>
                    <a:pt x="172" y="0"/>
                    <a:pt x="115" y="26"/>
                    <a:pt x="74" y="75"/>
                  </a:cubicBezTo>
                  <a:cubicBezTo>
                    <a:pt x="0" y="148"/>
                    <a:pt x="0" y="265"/>
                    <a:pt x="74" y="345"/>
                  </a:cubicBezTo>
                  <a:lnTo>
                    <a:pt x="74" y="351"/>
                  </a:lnTo>
                  <a:cubicBezTo>
                    <a:pt x="170" y="441"/>
                    <a:pt x="277" y="572"/>
                    <a:pt x="426" y="572"/>
                  </a:cubicBezTo>
                  <a:cubicBezTo>
                    <a:pt x="429" y="572"/>
                    <a:pt x="432" y="572"/>
                    <a:pt x="436" y="572"/>
                  </a:cubicBezTo>
                  <a:cubicBezTo>
                    <a:pt x="497" y="572"/>
                    <a:pt x="558" y="541"/>
                    <a:pt x="601" y="492"/>
                  </a:cubicBezTo>
                  <a:cubicBezTo>
                    <a:pt x="644" y="443"/>
                    <a:pt x="663" y="375"/>
                    <a:pt x="650" y="314"/>
                  </a:cubicBezTo>
                  <a:cubicBezTo>
                    <a:pt x="626" y="228"/>
                    <a:pt x="564" y="155"/>
                    <a:pt x="491" y="105"/>
                  </a:cubicBezTo>
                  <a:cubicBezTo>
                    <a:pt x="442" y="75"/>
                    <a:pt x="393" y="56"/>
                    <a:pt x="344" y="32"/>
                  </a:cubicBezTo>
                  <a:cubicBezTo>
                    <a:pt x="308" y="10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11"/>
          <p:cNvSpPr/>
          <p:nvPr/>
        </p:nvSpPr>
        <p:spPr>
          <a:xfrm>
            <a:off x="-1133463" y="-645525"/>
            <a:ext cx="2690177" cy="1831984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1"/>
          <p:cNvSpPr/>
          <p:nvPr/>
        </p:nvSpPr>
        <p:spPr>
          <a:xfrm flipH="1">
            <a:off x="1781289" y="-166178"/>
            <a:ext cx="2040067" cy="611203"/>
          </a:xfrm>
          <a:custGeom>
            <a:avLst/>
            <a:gdLst/>
            <a:ahLst/>
            <a:cxnLst/>
            <a:rect l="l" t="t" r="r" b="b"/>
            <a:pathLst>
              <a:path w="43922" h="13159" extrusionOk="0">
                <a:moveTo>
                  <a:pt x="8982" y="0"/>
                </a:moveTo>
                <a:cubicBezTo>
                  <a:pt x="6922" y="0"/>
                  <a:pt x="4916" y="292"/>
                  <a:pt x="3583" y="1534"/>
                </a:cubicBezTo>
                <a:cubicBezTo>
                  <a:pt x="1638" y="3344"/>
                  <a:pt x="1172" y="6436"/>
                  <a:pt x="682" y="8914"/>
                </a:cubicBezTo>
                <a:cubicBezTo>
                  <a:pt x="1" y="12331"/>
                  <a:pt x="5196" y="13079"/>
                  <a:pt x="9840" y="13153"/>
                </a:cubicBezTo>
                <a:cubicBezTo>
                  <a:pt x="10104" y="13157"/>
                  <a:pt x="10365" y="13158"/>
                  <a:pt x="10624" y="13158"/>
                </a:cubicBezTo>
                <a:cubicBezTo>
                  <a:pt x="13143" y="13158"/>
                  <a:pt x="15383" y="12986"/>
                  <a:pt x="16256" y="12981"/>
                </a:cubicBezTo>
                <a:cubicBezTo>
                  <a:pt x="18416" y="12967"/>
                  <a:pt x="20575" y="12962"/>
                  <a:pt x="22734" y="12962"/>
                </a:cubicBezTo>
                <a:cubicBezTo>
                  <a:pt x="28412" y="12962"/>
                  <a:pt x="34087" y="13000"/>
                  <a:pt x="39763" y="13036"/>
                </a:cubicBezTo>
                <a:cubicBezTo>
                  <a:pt x="40186" y="13036"/>
                  <a:pt x="40634" y="13036"/>
                  <a:pt x="40983" y="12797"/>
                </a:cubicBezTo>
                <a:cubicBezTo>
                  <a:pt x="41284" y="12588"/>
                  <a:pt x="41456" y="12245"/>
                  <a:pt x="41603" y="11920"/>
                </a:cubicBezTo>
                <a:cubicBezTo>
                  <a:pt x="42597" y="9705"/>
                  <a:pt x="43922" y="6871"/>
                  <a:pt x="43333" y="4387"/>
                </a:cubicBezTo>
                <a:cubicBezTo>
                  <a:pt x="42485" y="820"/>
                  <a:pt x="37602" y="618"/>
                  <a:pt x="33801" y="618"/>
                </a:cubicBezTo>
                <a:cubicBezTo>
                  <a:pt x="33316" y="618"/>
                  <a:pt x="32849" y="622"/>
                  <a:pt x="32410" y="622"/>
                </a:cubicBezTo>
                <a:cubicBezTo>
                  <a:pt x="31833" y="622"/>
                  <a:pt x="31305" y="616"/>
                  <a:pt x="30850" y="590"/>
                </a:cubicBezTo>
                <a:cubicBezTo>
                  <a:pt x="26184" y="321"/>
                  <a:pt x="21518" y="218"/>
                  <a:pt x="16852" y="218"/>
                </a:cubicBezTo>
                <a:cubicBezTo>
                  <a:pt x="15985" y="218"/>
                  <a:pt x="15118" y="221"/>
                  <a:pt x="14250" y="228"/>
                </a:cubicBezTo>
                <a:cubicBezTo>
                  <a:pt x="14215" y="228"/>
                  <a:pt x="14179" y="228"/>
                  <a:pt x="14143" y="228"/>
                </a:cubicBezTo>
                <a:cubicBezTo>
                  <a:pt x="12667" y="228"/>
                  <a:pt x="10804" y="0"/>
                  <a:pt x="89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1"/>
          <p:cNvSpPr/>
          <p:nvPr/>
        </p:nvSpPr>
        <p:spPr>
          <a:xfrm rot="-1187923">
            <a:off x="-49522" y="4489745"/>
            <a:ext cx="1193870" cy="91182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11"/>
          <p:cNvGrpSpPr/>
          <p:nvPr/>
        </p:nvGrpSpPr>
        <p:grpSpPr>
          <a:xfrm rot="3522876" flipH="1">
            <a:off x="778757" y="4306931"/>
            <a:ext cx="595436" cy="748561"/>
            <a:chOff x="5538225" y="3124650"/>
            <a:chExt cx="290475" cy="365175"/>
          </a:xfrm>
        </p:grpSpPr>
        <p:sp>
          <p:nvSpPr>
            <p:cNvPr id="536" name="Google Shape;536;p11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11"/>
          <p:cNvSpPr/>
          <p:nvPr/>
        </p:nvSpPr>
        <p:spPr>
          <a:xfrm rot="2476894">
            <a:off x="5903830" y="4692660"/>
            <a:ext cx="2690152" cy="1831967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1"/>
          <p:cNvSpPr/>
          <p:nvPr/>
        </p:nvSpPr>
        <p:spPr>
          <a:xfrm rot="9206374">
            <a:off x="6208005" y="4904541"/>
            <a:ext cx="863490" cy="962235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1"/>
          </p:nvPr>
        </p:nvSpPr>
        <p:spPr>
          <a:xfrm>
            <a:off x="1994988" y="2871350"/>
            <a:ext cx="23940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subTitle" idx="2"/>
          </p:nvPr>
        </p:nvSpPr>
        <p:spPr>
          <a:xfrm>
            <a:off x="1994988" y="3221551"/>
            <a:ext cx="2394000" cy="6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3"/>
          </p:nvPr>
        </p:nvSpPr>
        <p:spPr>
          <a:xfrm>
            <a:off x="1994988" y="1686650"/>
            <a:ext cx="23940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4"/>
          </p:nvPr>
        </p:nvSpPr>
        <p:spPr>
          <a:xfrm>
            <a:off x="1994988" y="2036851"/>
            <a:ext cx="2394000" cy="6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subTitle" idx="5"/>
          </p:nvPr>
        </p:nvSpPr>
        <p:spPr>
          <a:xfrm>
            <a:off x="6029988" y="1686650"/>
            <a:ext cx="23940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6"/>
          </p:nvPr>
        </p:nvSpPr>
        <p:spPr>
          <a:xfrm>
            <a:off x="6029988" y="2036851"/>
            <a:ext cx="2394000" cy="6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7"/>
          </p:nvPr>
        </p:nvSpPr>
        <p:spPr>
          <a:xfrm>
            <a:off x="6029988" y="2871350"/>
            <a:ext cx="23940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subTitle" idx="8"/>
          </p:nvPr>
        </p:nvSpPr>
        <p:spPr>
          <a:xfrm>
            <a:off x="6029988" y="3221551"/>
            <a:ext cx="2394000" cy="6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1686650"/>
            <a:ext cx="1122600" cy="97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6000">
                <a:solidFill>
                  <a:schemeClr val="accent4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574" name="Google Shape;574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866058"/>
            <a:ext cx="1122600" cy="97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6000">
                <a:solidFill>
                  <a:schemeClr val="accent4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5051" y="1686650"/>
            <a:ext cx="1122600" cy="97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6000">
                <a:solidFill>
                  <a:schemeClr val="accent4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576" name="Google Shape;57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54900" y="2866064"/>
            <a:ext cx="1122600" cy="97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6000">
                <a:solidFill>
                  <a:schemeClr val="accent4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577" name="Google Shape;577;p13"/>
          <p:cNvSpPr/>
          <p:nvPr/>
        </p:nvSpPr>
        <p:spPr>
          <a:xfrm>
            <a:off x="395525" y="4772275"/>
            <a:ext cx="863494" cy="962240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3"/>
          <p:cNvSpPr/>
          <p:nvPr/>
        </p:nvSpPr>
        <p:spPr>
          <a:xfrm rot="-7670957">
            <a:off x="6020673" y="-1108083"/>
            <a:ext cx="3732946" cy="2188983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13"/>
          <p:cNvGrpSpPr/>
          <p:nvPr/>
        </p:nvGrpSpPr>
        <p:grpSpPr>
          <a:xfrm rot="-7670957">
            <a:off x="7960972" y="68610"/>
            <a:ext cx="1174864" cy="598914"/>
            <a:chOff x="5901225" y="2712325"/>
            <a:chExt cx="488600" cy="249075"/>
          </a:xfrm>
        </p:grpSpPr>
        <p:sp>
          <p:nvSpPr>
            <p:cNvPr id="580" name="Google Shape;580;p13"/>
            <p:cNvSpPr/>
            <p:nvPr/>
          </p:nvSpPr>
          <p:spPr>
            <a:xfrm>
              <a:off x="6130825" y="2813675"/>
              <a:ext cx="25475" cy="23200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653" y="1"/>
                  </a:moveTo>
                  <a:cubicBezTo>
                    <a:pt x="594" y="1"/>
                    <a:pt x="533" y="20"/>
                    <a:pt x="478" y="66"/>
                  </a:cubicBezTo>
                  <a:cubicBezTo>
                    <a:pt x="398" y="140"/>
                    <a:pt x="324" y="226"/>
                    <a:pt x="269" y="324"/>
                  </a:cubicBezTo>
                  <a:cubicBezTo>
                    <a:pt x="208" y="397"/>
                    <a:pt x="152" y="483"/>
                    <a:pt x="103" y="569"/>
                  </a:cubicBezTo>
                  <a:cubicBezTo>
                    <a:pt x="0" y="743"/>
                    <a:pt x="145" y="927"/>
                    <a:pt x="309" y="927"/>
                  </a:cubicBezTo>
                  <a:cubicBezTo>
                    <a:pt x="359" y="927"/>
                    <a:pt x="412" y="910"/>
                    <a:pt x="459" y="870"/>
                  </a:cubicBezTo>
                  <a:cubicBezTo>
                    <a:pt x="539" y="808"/>
                    <a:pt x="613" y="741"/>
                    <a:pt x="680" y="667"/>
                  </a:cubicBezTo>
                  <a:cubicBezTo>
                    <a:pt x="766" y="600"/>
                    <a:pt x="839" y="514"/>
                    <a:pt x="901" y="422"/>
                  </a:cubicBezTo>
                  <a:cubicBezTo>
                    <a:pt x="1018" y="215"/>
                    <a:pt x="847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197500" y="2805750"/>
              <a:ext cx="21300" cy="16250"/>
            </a:xfrm>
            <a:custGeom>
              <a:avLst/>
              <a:gdLst/>
              <a:ahLst/>
              <a:cxnLst/>
              <a:rect l="l" t="t" r="r" b="b"/>
              <a:pathLst>
                <a:path w="852" h="650" extrusionOk="0">
                  <a:moveTo>
                    <a:pt x="470" y="1"/>
                  </a:moveTo>
                  <a:cubicBezTo>
                    <a:pt x="432" y="1"/>
                    <a:pt x="391" y="9"/>
                    <a:pt x="350" y="27"/>
                  </a:cubicBezTo>
                  <a:cubicBezTo>
                    <a:pt x="227" y="89"/>
                    <a:pt x="129" y="181"/>
                    <a:pt x="56" y="297"/>
                  </a:cubicBezTo>
                  <a:cubicBezTo>
                    <a:pt x="0" y="371"/>
                    <a:pt x="7" y="475"/>
                    <a:pt x="56" y="549"/>
                  </a:cubicBezTo>
                  <a:cubicBezTo>
                    <a:pt x="104" y="613"/>
                    <a:pt x="180" y="649"/>
                    <a:pt x="260" y="649"/>
                  </a:cubicBezTo>
                  <a:cubicBezTo>
                    <a:pt x="272" y="649"/>
                    <a:pt x="283" y="648"/>
                    <a:pt x="295" y="647"/>
                  </a:cubicBezTo>
                  <a:lnTo>
                    <a:pt x="289" y="647"/>
                  </a:lnTo>
                  <a:cubicBezTo>
                    <a:pt x="424" y="622"/>
                    <a:pt x="553" y="567"/>
                    <a:pt x="657" y="481"/>
                  </a:cubicBezTo>
                  <a:cubicBezTo>
                    <a:pt x="851" y="297"/>
                    <a:pt x="699" y="1"/>
                    <a:pt x="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6182700" y="2770000"/>
              <a:ext cx="20650" cy="20400"/>
            </a:xfrm>
            <a:custGeom>
              <a:avLst/>
              <a:gdLst/>
              <a:ahLst/>
              <a:cxnLst/>
              <a:rect l="l" t="t" r="r" b="b"/>
              <a:pathLst>
                <a:path w="826" h="816" extrusionOk="0">
                  <a:moveTo>
                    <a:pt x="535" y="0"/>
                  </a:moveTo>
                  <a:cubicBezTo>
                    <a:pt x="474" y="0"/>
                    <a:pt x="415" y="22"/>
                    <a:pt x="366" y="65"/>
                  </a:cubicBezTo>
                  <a:cubicBezTo>
                    <a:pt x="243" y="163"/>
                    <a:pt x="163" y="335"/>
                    <a:pt x="89" y="470"/>
                  </a:cubicBezTo>
                  <a:cubicBezTo>
                    <a:pt x="0" y="634"/>
                    <a:pt x="130" y="816"/>
                    <a:pt x="284" y="816"/>
                  </a:cubicBezTo>
                  <a:cubicBezTo>
                    <a:pt x="331" y="816"/>
                    <a:pt x="381" y="798"/>
                    <a:pt x="427" y="758"/>
                  </a:cubicBezTo>
                  <a:cubicBezTo>
                    <a:pt x="482" y="709"/>
                    <a:pt x="537" y="660"/>
                    <a:pt x="586" y="605"/>
                  </a:cubicBezTo>
                  <a:cubicBezTo>
                    <a:pt x="654" y="549"/>
                    <a:pt x="709" y="482"/>
                    <a:pt x="758" y="408"/>
                  </a:cubicBezTo>
                  <a:cubicBezTo>
                    <a:pt x="826" y="292"/>
                    <a:pt x="807" y="151"/>
                    <a:pt x="709" y="65"/>
                  </a:cubicBezTo>
                  <a:cubicBezTo>
                    <a:pt x="657" y="22"/>
                    <a:pt x="596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6093775" y="2778925"/>
              <a:ext cx="18025" cy="15625"/>
            </a:xfrm>
            <a:custGeom>
              <a:avLst/>
              <a:gdLst/>
              <a:ahLst/>
              <a:cxnLst/>
              <a:rect l="l" t="t" r="r" b="b"/>
              <a:pathLst>
                <a:path w="721" h="625" extrusionOk="0">
                  <a:moveTo>
                    <a:pt x="402" y="0"/>
                  </a:moveTo>
                  <a:cubicBezTo>
                    <a:pt x="311" y="0"/>
                    <a:pt x="220" y="46"/>
                    <a:pt x="168" y="131"/>
                  </a:cubicBezTo>
                  <a:cubicBezTo>
                    <a:pt x="119" y="211"/>
                    <a:pt x="70" y="303"/>
                    <a:pt x="40" y="389"/>
                  </a:cubicBezTo>
                  <a:cubicBezTo>
                    <a:pt x="0" y="512"/>
                    <a:pt x="94" y="625"/>
                    <a:pt x="214" y="625"/>
                  </a:cubicBezTo>
                  <a:cubicBezTo>
                    <a:pt x="225" y="625"/>
                    <a:pt x="236" y="624"/>
                    <a:pt x="248" y="622"/>
                  </a:cubicBezTo>
                  <a:cubicBezTo>
                    <a:pt x="340" y="591"/>
                    <a:pt x="432" y="561"/>
                    <a:pt x="518" y="518"/>
                  </a:cubicBezTo>
                  <a:cubicBezTo>
                    <a:pt x="684" y="438"/>
                    <a:pt x="720" y="223"/>
                    <a:pt x="598" y="88"/>
                  </a:cubicBezTo>
                  <a:cubicBezTo>
                    <a:pt x="546" y="29"/>
                    <a:pt x="474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6054875" y="2851300"/>
              <a:ext cx="21650" cy="13175"/>
            </a:xfrm>
            <a:custGeom>
              <a:avLst/>
              <a:gdLst/>
              <a:ahLst/>
              <a:cxnLst/>
              <a:rect l="l" t="t" r="r" b="b"/>
              <a:pathLst>
                <a:path w="866" h="527" extrusionOk="0">
                  <a:moveTo>
                    <a:pt x="499" y="1"/>
                  </a:moveTo>
                  <a:cubicBezTo>
                    <a:pt x="433" y="1"/>
                    <a:pt x="368" y="13"/>
                    <a:pt x="307" y="39"/>
                  </a:cubicBezTo>
                  <a:cubicBezTo>
                    <a:pt x="252" y="52"/>
                    <a:pt x="197" y="76"/>
                    <a:pt x="154" y="113"/>
                  </a:cubicBezTo>
                  <a:cubicBezTo>
                    <a:pt x="136" y="125"/>
                    <a:pt x="117" y="138"/>
                    <a:pt x="105" y="156"/>
                  </a:cubicBezTo>
                  <a:cubicBezTo>
                    <a:pt x="97" y="163"/>
                    <a:pt x="92" y="168"/>
                    <a:pt x="88" y="171"/>
                  </a:cubicBezTo>
                  <a:lnTo>
                    <a:pt x="88" y="171"/>
                  </a:lnTo>
                  <a:cubicBezTo>
                    <a:pt x="90" y="169"/>
                    <a:pt x="91" y="168"/>
                    <a:pt x="90" y="168"/>
                  </a:cubicBezTo>
                  <a:lnTo>
                    <a:pt x="90" y="168"/>
                  </a:lnTo>
                  <a:cubicBezTo>
                    <a:pt x="88" y="168"/>
                    <a:pt x="82" y="171"/>
                    <a:pt x="68" y="181"/>
                  </a:cubicBezTo>
                  <a:cubicBezTo>
                    <a:pt x="1" y="242"/>
                    <a:pt x="7" y="352"/>
                    <a:pt x="87" y="407"/>
                  </a:cubicBezTo>
                  <a:cubicBezTo>
                    <a:pt x="111" y="420"/>
                    <a:pt x="136" y="438"/>
                    <a:pt x="166" y="457"/>
                  </a:cubicBezTo>
                  <a:cubicBezTo>
                    <a:pt x="222" y="487"/>
                    <a:pt x="283" y="506"/>
                    <a:pt x="338" y="512"/>
                  </a:cubicBezTo>
                  <a:cubicBezTo>
                    <a:pt x="381" y="521"/>
                    <a:pt x="423" y="526"/>
                    <a:pt x="465" y="526"/>
                  </a:cubicBezTo>
                  <a:cubicBezTo>
                    <a:pt x="533" y="526"/>
                    <a:pt x="599" y="514"/>
                    <a:pt x="663" y="487"/>
                  </a:cubicBezTo>
                  <a:cubicBezTo>
                    <a:pt x="866" y="401"/>
                    <a:pt x="835" y="76"/>
                    <a:pt x="626" y="15"/>
                  </a:cubicBezTo>
                  <a:cubicBezTo>
                    <a:pt x="584" y="5"/>
                    <a:pt x="541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6108700" y="2911625"/>
              <a:ext cx="25175" cy="14600"/>
            </a:xfrm>
            <a:custGeom>
              <a:avLst/>
              <a:gdLst/>
              <a:ahLst/>
              <a:cxnLst/>
              <a:rect l="l" t="t" r="r" b="b"/>
              <a:pathLst>
                <a:path w="1007" h="584" extrusionOk="0">
                  <a:moveTo>
                    <a:pt x="325" y="12"/>
                  </a:moveTo>
                  <a:cubicBezTo>
                    <a:pt x="59" y="12"/>
                    <a:pt x="1" y="389"/>
                    <a:pt x="258" y="473"/>
                  </a:cubicBezTo>
                  <a:cubicBezTo>
                    <a:pt x="388" y="519"/>
                    <a:pt x="518" y="584"/>
                    <a:pt x="652" y="584"/>
                  </a:cubicBezTo>
                  <a:cubicBezTo>
                    <a:pt x="676" y="584"/>
                    <a:pt x="700" y="582"/>
                    <a:pt x="725" y="577"/>
                  </a:cubicBezTo>
                  <a:cubicBezTo>
                    <a:pt x="952" y="540"/>
                    <a:pt x="1007" y="209"/>
                    <a:pt x="810" y="86"/>
                  </a:cubicBezTo>
                  <a:cubicBezTo>
                    <a:pt x="676" y="0"/>
                    <a:pt x="498" y="19"/>
                    <a:pt x="344" y="13"/>
                  </a:cubicBezTo>
                  <a:cubicBezTo>
                    <a:pt x="338" y="12"/>
                    <a:pt x="332" y="12"/>
                    <a:pt x="325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6143450" y="2865000"/>
              <a:ext cx="20900" cy="15175"/>
            </a:xfrm>
            <a:custGeom>
              <a:avLst/>
              <a:gdLst/>
              <a:ahLst/>
              <a:cxnLst/>
              <a:rect l="l" t="t" r="r" b="b"/>
              <a:pathLst>
                <a:path w="836" h="607" extrusionOk="0">
                  <a:moveTo>
                    <a:pt x="273" y="516"/>
                  </a:moveTo>
                  <a:cubicBezTo>
                    <a:pt x="286" y="530"/>
                    <a:pt x="300" y="542"/>
                    <a:pt x="314" y="552"/>
                  </a:cubicBezTo>
                  <a:lnTo>
                    <a:pt x="314" y="552"/>
                  </a:lnTo>
                  <a:cubicBezTo>
                    <a:pt x="315" y="555"/>
                    <a:pt x="316" y="556"/>
                    <a:pt x="315" y="556"/>
                  </a:cubicBezTo>
                  <a:cubicBezTo>
                    <a:pt x="312" y="556"/>
                    <a:pt x="301" y="547"/>
                    <a:pt x="273" y="516"/>
                  </a:cubicBezTo>
                  <a:close/>
                  <a:moveTo>
                    <a:pt x="406" y="0"/>
                  </a:moveTo>
                  <a:cubicBezTo>
                    <a:pt x="255" y="0"/>
                    <a:pt x="104" y="85"/>
                    <a:pt x="58" y="252"/>
                  </a:cubicBezTo>
                  <a:cubicBezTo>
                    <a:pt x="0" y="431"/>
                    <a:pt x="145" y="585"/>
                    <a:pt x="304" y="585"/>
                  </a:cubicBezTo>
                  <a:cubicBezTo>
                    <a:pt x="321" y="585"/>
                    <a:pt x="339" y="583"/>
                    <a:pt x="357" y="579"/>
                  </a:cubicBezTo>
                  <a:lnTo>
                    <a:pt x="357" y="579"/>
                  </a:lnTo>
                  <a:cubicBezTo>
                    <a:pt x="395" y="598"/>
                    <a:pt x="435" y="606"/>
                    <a:pt x="475" y="606"/>
                  </a:cubicBezTo>
                  <a:cubicBezTo>
                    <a:pt x="662" y="606"/>
                    <a:pt x="836" y="411"/>
                    <a:pt x="733" y="197"/>
                  </a:cubicBezTo>
                  <a:cubicBezTo>
                    <a:pt x="670" y="65"/>
                    <a:pt x="538" y="0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52975" y="2913575"/>
              <a:ext cx="21975" cy="16825"/>
            </a:xfrm>
            <a:custGeom>
              <a:avLst/>
              <a:gdLst/>
              <a:ahLst/>
              <a:cxnLst/>
              <a:rect l="l" t="t" r="r" b="b"/>
              <a:pathLst>
                <a:path w="879" h="673" extrusionOk="0">
                  <a:moveTo>
                    <a:pt x="490" y="1"/>
                  </a:moveTo>
                  <a:cubicBezTo>
                    <a:pt x="430" y="1"/>
                    <a:pt x="367" y="25"/>
                    <a:pt x="310" y="82"/>
                  </a:cubicBezTo>
                  <a:cubicBezTo>
                    <a:pt x="236" y="155"/>
                    <a:pt x="169" y="235"/>
                    <a:pt x="107" y="327"/>
                  </a:cubicBezTo>
                  <a:cubicBezTo>
                    <a:pt x="0" y="470"/>
                    <a:pt x="144" y="673"/>
                    <a:pt x="305" y="673"/>
                  </a:cubicBezTo>
                  <a:cubicBezTo>
                    <a:pt x="337" y="673"/>
                    <a:pt x="370" y="665"/>
                    <a:pt x="402" y="646"/>
                  </a:cubicBezTo>
                  <a:cubicBezTo>
                    <a:pt x="494" y="597"/>
                    <a:pt x="580" y="542"/>
                    <a:pt x="659" y="474"/>
                  </a:cubicBezTo>
                  <a:cubicBezTo>
                    <a:pt x="879" y="293"/>
                    <a:pt x="701" y="1"/>
                    <a:pt x="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5989475" y="2868250"/>
              <a:ext cx="19975" cy="13975"/>
            </a:xfrm>
            <a:custGeom>
              <a:avLst/>
              <a:gdLst/>
              <a:ahLst/>
              <a:cxnLst/>
              <a:rect l="l" t="t" r="r" b="b"/>
              <a:pathLst>
                <a:path w="799" h="559" extrusionOk="0">
                  <a:moveTo>
                    <a:pt x="391" y="1"/>
                  </a:moveTo>
                  <a:cubicBezTo>
                    <a:pt x="331" y="1"/>
                    <a:pt x="269" y="22"/>
                    <a:pt x="212" y="73"/>
                  </a:cubicBezTo>
                  <a:cubicBezTo>
                    <a:pt x="0" y="261"/>
                    <a:pt x="189" y="559"/>
                    <a:pt x="408" y="559"/>
                  </a:cubicBezTo>
                  <a:cubicBezTo>
                    <a:pt x="468" y="559"/>
                    <a:pt x="530" y="537"/>
                    <a:pt x="586" y="484"/>
                  </a:cubicBezTo>
                  <a:cubicBezTo>
                    <a:pt x="799" y="296"/>
                    <a:pt x="612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6022025" y="2794325"/>
              <a:ext cx="23400" cy="16375"/>
            </a:xfrm>
            <a:custGeom>
              <a:avLst/>
              <a:gdLst/>
              <a:ahLst/>
              <a:cxnLst/>
              <a:rect l="l" t="t" r="r" b="b"/>
              <a:pathLst>
                <a:path w="936" h="655" extrusionOk="0">
                  <a:moveTo>
                    <a:pt x="456" y="0"/>
                  </a:moveTo>
                  <a:cubicBezTo>
                    <a:pt x="386" y="0"/>
                    <a:pt x="314" y="26"/>
                    <a:pt x="247" y="86"/>
                  </a:cubicBezTo>
                  <a:cubicBezTo>
                    <a:pt x="0" y="303"/>
                    <a:pt x="223" y="655"/>
                    <a:pt x="482" y="655"/>
                  </a:cubicBezTo>
                  <a:cubicBezTo>
                    <a:pt x="551" y="655"/>
                    <a:pt x="623" y="630"/>
                    <a:pt x="689" y="570"/>
                  </a:cubicBezTo>
                  <a:cubicBezTo>
                    <a:pt x="935" y="348"/>
                    <a:pt x="714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6163500" y="2712325"/>
              <a:ext cx="22200" cy="16150"/>
            </a:xfrm>
            <a:custGeom>
              <a:avLst/>
              <a:gdLst/>
              <a:ahLst/>
              <a:cxnLst/>
              <a:rect l="l" t="t" r="r" b="b"/>
              <a:pathLst>
                <a:path w="888" h="646" extrusionOk="0">
                  <a:moveTo>
                    <a:pt x="643" y="1"/>
                  </a:moveTo>
                  <a:cubicBezTo>
                    <a:pt x="631" y="1"/>
                    <a:pt x="619" y="2"/>
                    <a:pt x="606" y="4"/>
                  </a:cubicBezTo>
                  <a:cubicBezTo>
                    <a:pt x="434" y="41"/>
                    <a:pt x="275" y="133"/>
                    <a:pt x="158" y="262"/>
                  </a:cubicBezTo>
                  <a:cubicBezTo>
                    <a:pt x="1" y="409"/>
                    <a:pt x="126" y="645"/>
                    <a:pt x="308" y="645"/>
                  </a:cubicBezTo>
                  <a:cubicBezTo>
                    <a:pt x="339" y="645"/>
                    <a:pt x="371" y="639"/>
                    <a:pt x="404" y="624"/>
                  </a:cubicBezTo>
                  <a:cubicBezTo>
                    <a:pt x="569" y="556"/>
                    <a:pt x="710" y="446"/>
                    <a:pt x="808" y="298"/>
                  </a:cubicBezTo>
                  <a:cubicBezTo>
                    <a:pt x="888" y="163"/>
                    <a:pt x="789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263900" y="2761150"/>
              <a:ext cx="18425" cy="12775"/>
            </a:xfrm>
            <a:custGeom>
              <a:avLst/>
              <a:gdLst/>
              <a:ahLst/>
              <a:cxnLst/>
              <a:rect l="l" t="t" r="r" b="b"/>
              <a:pathLst>
                <a:path w="737" h="511" extrusionOk="0">
                  <a:moveTo>
                    <a:pt x="403" y="1"/>
                  </a:moveTo>
                  <a:cubicBezTo>
                    <a:pt x="379" y="1"/>
                    <a:pt x="355" y="3"/>
                    <a:pt x="332" y="8"/>
                  </a:cubicBezTo>
                  <a:cubicBezTo>
                    <a:pt x="264" y="26"/>
                    <a:pt x="197" y="51"/>
                    <a:pt x="136" y="88"/>
                  </a:cubicBezTo>
                  <a:cubicBezTo>
                    <a:pt x="50" y="131"/>
                    <a:pt x="1" y="229"/>
                    <a:pt x="19" y="327"/>
                  </a:cubicBezTo>
                  <a:cubicBezTo>
                    <a:pt x="44" y="425"/>
                    <a:pt x="129" y="492"/>
                    <a:pt x="228" y="505"/>
                  </a:cubicBezTo>
                  <a:lnTo>
                    <a:pt x="228" y="499"/>
                  </a:lnTo>
                  <a:cubicBezTo>
                    <a:pt x="273" y="506"/>
                    <a:pt x="317" y="510"/>
                    <a:pt x="359" y="510"/>
                  </a:cubicBezTo>
                  <a:cubicBezTo>
                    <a:pt x="459" y="510"/>
                    <a:pt x="550" y="484"/>
                    <a:pt x="632" y="407"/>
                  </a:cubicBezTo>
                  <a:cubicBezTo>
                    <a:pt x="724" y="321"/>
                    <a:pt x="737" y="124"/>
                    <a:pt x="602" y="57"/>
                  </a:cubicBezTo>
                  <a:cubicBezTo>
                    <a:pt x="542" y="20"/>
                    <a:pt x="473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6271275" y="2820075"/>
              <a:ext cx="18425" cy="15000"/>
            </a:xfrm>
            <a:custGeom>
              <a:avLst/>
              <a:gdLst/>
              <a:ahLst/>
              <a:cxnLst/>
              <a:rect l="l" t="t" r="r" b="b"/>
              <a:pathLst>
                <a:path w="737" h="600" extrusionOk="0">
                  <a:moveTo>
                    <a:pt x="402" y="517"/>
                  </a:moveTo>
                  <a:cubicBezTo>
                    <a:pt x="402" y="517"/>
                    <a:pt x="398" y="519"/>
                    <a:pt x="390" y="525"/>
                  </a:cubicBezTo>
                  <a:lnTo>
                    <a:pt x="390" y="525"/>
                  </a:lnTo>
                  <a:lnTo>
                    <a:pt x="386" y="527"/>
                  </a:lnTo>
                  <a:lnTo>
                    <a:pt x="386" y="527"/>
                  </a:lnTo>
                  <a:cubicBezTo>
                    <a:pt x="396" y="520"/>
                    <a:pt x="402" y="517"/>
                    <a:pt x="402" y="517"/>
                  </a:cubicBezTo>
                  <a:close/>
                  <a:moveTo>
                    <a:pt x="360" y="530"/>
                  </a:moveTo>
                  <a:cubicBezTo>
                    <a:pt x="362" y="531"/>
                    <a:pt x="366" y="532"/>
                    <a:pt x="369" y="533"/>
                  </a:cubicBezTo>
                  <a:lnTo>
                    <a:pt x="369" y="533"/>
                  </a:lnTo>
                  <a:cubicBezTo>
                    <a:pt x="368" y="533"/>
                    <a:pt x="368" y="533"/>
                    <a:pt x="369" y="533"/>
                  </a:cubicBezTo>
                  <a:cubicBezTo>
                    <a:pt x="369" y="533"/>
                    <a:pt x="370" y="533"/>
                    <a:pt x="370" y="533"/>
                  </a:cubicBezTo>
                  <a:lnTo>
                    <a:pt x="370" y="533"/>
                  </a:lnTo>
                  <a:cubicBezTo>
                    <a:pt x="370" y="533"/>
                    <a:pt x="370" y="533"/>
                    <a:pt x="371" y="533"/>
                  </a:cubicBezTo>
                  <a:lnTo>
                    <a:pt x="371" y="533"/>
                  </a:lnTo>
                  <a:lnTo>
                    <a:pt x="368" y="534"/>
                  </a:lnTo>
                  <a:cubicBezTo>
                    <a:pt x="365" y="532"/>
                    <a:pt x="362" y="531"/>
                    <a:pt x="360" y="530"/>
                  </a:cubicBezTo>
                  <a:close/>
                  <a:moveTo>
                    <a:pt x="428" y="1"/>
                  </a:moveTo>
                  <a:cubicBezTo>
                    <a:pt x="355" y="1"/>
                    <a:pt x="280" y="20"/>
                    <a:pt x="221" y="49"/>
                  </a:cubicBezTo>
                  <a:cubicBezTo>
                    <a:pt x="92" y="105"/>
                    <a:pt x="6" y="227"/>
                    <a:pt x="0" y="368"/>
                  </a:cubicBezTo>
                  <a:cubicBezTo>
                    <a:pt x="0" y="484"/>
                    <a:pt x="98" y="599"/>
                    <a:pt x="215" y="599"/>
                  </a:cubicBezTo>
                  <a:cubicBezTo>
                    <a:pt x="246" y="599"/>
                    <a:pt x="280" y="591"/>
                    <a:pt x="313" y="571"/>
                  </a:cubicBezTo>
                  <a:lnTo>
                    <a:pt x="307" y="571"/>
                  </a:lnTo>
                  <a:lnTo>
                    <a:pt x="337" y="558"/>
                  </a:lnTo>
                  <a:cubicBezTo>
                    <a:pt x="350" y="552"/>
                    <a:pt x="362" y="546"/>
                    <a:pt x="374" y="534"/>
                  </a:cubicBezTo>
                  <a:cubicBezTo>
                    <a:pt x="374" y="534"/>
                    <a:pt x="375" y="534"/>
                    <a:pt x="375" y="534"/>
                  </a:cubicBezTo>
                  <a:lnTo>
                    <a:pt x="375" y="534"/>
                  </a:lnTo>
                  <a:cubicBezTo>
                    <a:pt x="377" y="534"/>
                    <a:pt x="378" y="534"/>
                    <a:pt x="380" y="534"/>
                  </a:cubicBezTo>
                  <a:lnTo>
                    <a:pt x="448" y="534"/>
                  </a:lnTo>
                  <a:cubicBezTo>
                    <a:pt x="497" y="534"/>
                    <a:pt x="546" y="522"/>
                    <a:pt x="589" y="503"/>
                  </a:cubicBezTo>
                  <a:cubicBezTo>
                    <a:pt x="663" y="466"/>
                    <a:pt x="712" y="399"/>
                    <a:pt x="724" y="325"/>
                  </a:cubicBezTo>
                  <a:cubicBezTo>
                    <a:pt x="736" y="246"/>
                    <a:pt x="712" y="172"/>
                    <a:pt x="663" y="111"/>
                  </a:cubicBezTo>
                  <a:cubicBezTo>
                    <a:pt x="611" y="32"/>
                    <a:pt x="52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6190450" y="2872175"/>
              <a:ext cx="15050" cy="13725"/>
            </a:xfrm>
            <a:custGeom>
              <a:avLst/>
              <a:gdLst/>
              <a:ahLst/>
              <a:cxnLst/>
              <a:rect l="l" t="t" r="r" b="b"/>
              <a:pathLst>
                <a:path w="602" h="549" extrusionOk="0">
                  <a:moveTo>
                    <a:pt x="344" y="0"/>
                  </a:moveTo>
                  <a:cubicBezTo>
                    <a:pt x="292" y="0"/>
                    <a:pt x="237" y="14"/>
                    <a:pt x="190" y="45"/>
                  </a:cubicBezTo>
                  <a:cubicBezTo>
                    <a:pt x="37" y="125"/>
                    <a:pt x="0" y="327"/>
                    <a:pt x="117" y="462"/>
                  </a:cubicBezTo>
                  <a:cubicBezTo>
                    <a:pt x="169" y="520"/>
                    <a:pt x="240" y="548"/>
                    <a:pt x="312" y="548"/>
                  </a:cubicBezTo>
                  <a:cubicBezTo>
                    <a:pt x="399" y="548"/>
                    <a:pt x="486" y="506"/>
                    <a:pt x="540" y="425"/>
                  </a:cubicBezTo>
                  <a:cubicBezTo>
                    <a:pt x="577" y="376"/>
                    <a:pt x="595" y="315"/>
                    <a:pt x="601" y="247"/>
                  </a:cubicBezTo>
                  <a:cubicBezTo>
                    <a:pt x="601" y="118"/>
                    <a:pt x="503" y="8"/>
                    <a:pt x="375" y="2"/>
                  </a:cubicBezTo>
                  <a:cubicBezTo>
                    <a:pt x="365" y="1"/>
                    <a:pt x="354" y="0"/>
                    <a:pt x="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6366800" y="2749450"/>
              <a:ext cx="23025" cy="17125"/>
            </a:xfrm>
            <a:custGeom>
              <a:avLst/>
              <a:gdLst/>
              <a:ahLst/>
              <a:cxnLst/>
              <a:rect l="l" t="t" r="r" b="b"/>
              <a:pathLst>
                <a:path w="921" h="685" extrusionOk="0">
                  <a:moveTo>
                    <a:pt x="612" y="1"/>
                  </a:moveTo>
                  <a:cubicBezTo>
                    <a:pt x="525" y="1"/>
                    <a:pt x="439" y="34"/>
                    <a:pt x="363" y="77"/>
                  </a:cubicBezTo>
                  <a:cubicBezTo>
                    <a:pt x="264" y="126"/>
                    <a:pt x="172" y="188"/>
                    <a:pt x="99" y="261"/>
                  </a:cubicBezTo>
                  <a:cubicBezTo>
                    <a:pt x="25" y="329"/>
                    <a:pt x="1" y="427"/>
                    <a:pt x="31" y="519"/>
                  </a:cubicBezTo>
                  <a:cubicBezTo>
                    <a:pt x="62" y="617"/>
                    <a:pt x="148" y="678"/>
                    <a:pt x="252" y="684"/>
                  </a:cubicBezTo>
                  <a:cubicBezTo>
                    <a:pt x="369" y="672"/>
                    <a:pt x="491" y="641"/>
                    <a:pt x="602" y="592"/>
                  </a:cubicBezTo>
                  <a:cubicBezTo>
                    <a:pt x="731" y="543"/>
                    <a:pt x="841" y="470"/>
                    <a:pt x="884" y="329"/>
                  </a:cubicBezTo>
                  <a:cubicBezTo>
                    <a:pt x="921" y="200"/>
                    <a:pt x="853" y="65"/>
                    <a:pt x="724" y="22"/>
                  </a:cubicBezTo>
                  <a:cubicBezTo>
                    <a:pt x="687" y="7"/>
                    <a:pt x="649" y="1"/>
                    <a:pt x="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6252225" y="2725800"/>
              <a:ext cx="15475" cy="14025"/>
            </a:xfrm>
            <a:custGeom>
              <a:avLst/>
              <a:gdLst/>
              <a:ahLst/>
              <a:cxnLst/>
              <a:rect l="l" t="t" r="r" b="b"/>
              <a:pathLst>
                <a:path w="619" h="561" extrusionOk="0">
                  <a:moveTo>
                    <a:pt x="333" y="0"/>
                  </a:moveTo>
                  <a:cubicBezTo>
                    <a:pt x="293" y="0"/>
                    <a:pt x="253" y="11"/>
                    <a:pt x="217" y="29"/>
                  </a:cubicBezTo>
                  <a:lnTo>
                    <a:pt x="217" y="29"/>
                  </a:lnTo>
                  <a:cubicBezTo>
                    <a:pt x="94" y="72"/>
                    <a:pt x="0" y="186"/>
                    <a:pt x="50" y="336"/>
                  </a:cubicBezTo>
                  <a:lnTo>
                    <a:pt x="50" y="355"/>
                  </a:lnTo>
                  <a:cubicBezTo>
                    <a:pt x="63" y="440"/>
                    <a:pt x="130" y="508"/>
                    <a:pt x="210" y="532"/>
                  </a:cubicBezTo>
                  <a:lnTo>
                    <a:pt x="235" y="539"/>
                  </a:lnTo>
                  <a:cubicBezTo>
                    <a:pt x="268" y="554"/>
                    <a:pt x="301" y="561"/>
                    <a:pt x="332" y="561"/>
                  </a:cubicBezTo>
                  <a:cubicBezTo>
                    <a:pt x="427" y="561"/>
                    <a:pt x="506" y="496"/>
                    <a:pt x="550" y="411"/>
                  </a:cubicBezTo>
                  <a:lnTo>
                    <a:pt x="550" y="411"/>
                  </a:lnTo>
                  <a:cubicBezTo>
                    <a:pt x="610" y="323"/>
                    <a:pt x="619" y="206"/>
                    <a:pt x="531" y="100"/>
                  </a:cubicBezTo>
                  <a:lnTo>
                    <a:pt x="531" y="100"/>
                  </a:lnTo>
                  <a:cubicBezTo>
                    <a:pt x="528" y="97"/>
                    <a:pt x="526" y="94"/>
                    <a:pt x="523" y="91"/>
                  </a:cubicBezTo>
                  <a:cubicBezTo>
                    <a:pt x="465" y="27"/>
                    <a:pt x="398" y="0"/>
                    <a:pt x="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5901225" y="2945350"/>
              <a:ext cx="24250" cy="16050"/>
            </a:xfrm>
            <a:custGeom>
              <a:avLst/>
              <a:gdLst/>
              <a:ahLst/>
              <a:cxnLst/>
              <a:rect l="l" t="t" r="r" b="b"/>
              <a:pathLst>
                <a:path w="970" h="642" extrusionOk="0">
                  <a:moveTo>
                    <a:pt x="630" y="0"/>
                  </a:moveTo>
                  <a:cubicBezTo>
                    <a:pt x="434" y="0"/>
                    <a:pt x="208" y="53"/>
                    <a:pt x="92" y="222"/>
                  </a:cubicBezTo>
                  <a:cubicBezTo>
                    <a:pt x="0" y="375"/>
                    <a:pt x="74" y="571"/>
                    <a:pt x="246" y="627"/>
                  </a:cubicBezTo>
                  <a:cubicBezTo>
                    <a:pt x="282" y="637"/>
                    <a:pt x="319" y="641"/>
                    <a:pt x="356" y="641"/>
                  </a:cubicBezTo>
                  <a:cubicBezTo>
                    <a:pt x="525" y="641"/>
                    <a:pt x="695" y="546"/>
                    <a:pt x="816" y="430"/>
                  </a:cubicBezTo>
                  <a:cubicBezTo>
                    <a:pt x="969" y="283"/>
                    <a:pt x="877" y="19"/>
                    <a:pt x="663" y="1"/>
                  </a:cubicBezTo>
                  <a:cubicBezTo>
                    <a:pt x="652" y="1"/>
                    <a:pt x="641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5983350" y="2939600"/>
              <a:ext cx="22750" cy="17950"/>
            </a:xfrm>
            <a:custGeom>
              <a:avLst/>
              <a:gdLst/>
              <a:ahLst/>
              <a:cxnLst/>
              <a:rect l="l" t="t" r="r" b="b"/>
              <a:pathLst>
                <a:path w="910" h="718" extrusionOk="0">
                  <a:moveTo>
                    <a:pt x="698" y="1"/>
                  </a:moveTo>
                  <a:cubicBezTo>
                    <a:pt x="676" y="1"/>
                    <a:pt x="652" y="5"/>
                    <a:pt x="629" y="16"/>
                  </a:cubicBezTo>
                  <a:lnTo>
                    <a:pt x="629" y="22"/>
                  </a:lnTo>
                  <a:cubicBezTo>
                    <a:pt x="488" y="90"/>
                    <a:pt x="316" y="157"/>
                    <a:pt x="206" y="280"/>
                  </a:cubicBezTo>
                  <a:cubicBezTo>
                    <a:pt x="1" y="447"/>
                    <a:pt x="166" y="717"/>
                    <a:pt x="365" y="717"/>
                  </a:cubicBezTo>
                  <a:cubicBezTo>
                    <a:pt x="422" y="717"/>
                    <a:pt x="482" y="695"/>
                    <a:pt x="537" y="642"/>
                  </a:cubicBezTo>
                  <a:cubicBezTo>
                    <a:pt x="666" y="550"/>
                    <a:pt x="752" y="384"/>
                    <a:pt x="837" y="249"/>
                  </a:cubicBezTo>
                  <a:cubicBezTo>
                    <a:pt x="910" y="136"/>
                    <a:pt x="817" y="1"/>
                    <a:pt x="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5919775" y="2859000"/>
              <a:ext cx="17975" cy="12725"/>
            </a:xfrm>
            <a:custGeom>
              <a:avLst/>
              <a:gdLst/>
              <a:ahLst/>
              <a:cxnLst/>
              <a:rect l="l" t="t" r="r" b="b"/>
              <a:pathLst>
                <a:path w="719" h="509" extrusionOk="0">
                  <a:moveTo>
                    <a:pt x="262" y="0"/>
                  </a:moveTo>
                  <a:cubicBezTo>
                    <a:pt x="178" y="0"/>
                    <a:pt x="95" y="42"/>
                    <a:pt x="43" y="118"/>
                  </a:cubicBezTo>
                  <a:cubicBezTo>
                    <a:pt x="19" y="155"/>
                    <a:pt x="7" y="192"/>
                    <a:pt x="7" y="241"/>
                  </a:cubicBezTo>
                  <a:cubicBezTo>
                    <a:pt x="0" y="376"/>
                    <a:pt x="105" y="498"/>
                    <a:pt x="246" y="504"/>
                  </a:cubicBezTo>
                  <a:cubicBezTo>
                    <a:pt x="277" y="507"/>
                    <a:pt x="308" y="509"/>
                    <a:pt x="339" y="509"/>
                  </a:cubicBezTo>
                  <a:cubicBezTo>
                    <a:pt x="437" y="509"/>
                    <a:pt x="533" y="494"/>
                    <a:pt x="626" y="461"/>
                  </a:cubicBezTo>
                  <a:cubicBezTo>
                    <a:pt x="694" y="425"/>
                    <a:pt x="718" y="351"/>
                    <a:pt x="687" y="284"/>
                  </a:cubicBezTo>
                  <a:lnTo>
                    <a:pt x="681" y="284"/>
                  </a:lnTo>
                  <a:cubicBezTo>
                    <a:pt x="608" y="179"/>
                    <a:pt x="510" y="99"/>
                    <a:pt x="393" y="38"/>
                  </a:cubicBez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967625" y="2802475"/>
              <a:ext cx="18575" cy="14050"/>
            </a:xfrm>
            <a:custGeom>
              <a:avLst/>
              <a:gdLst/>
              <a:ahLst/>
              <a:cxnLst/>
              <a:rect l="l" t="t" r="r" b="b"/>
              <a:pathLst>
                <a:path w="743" h="562" extrusionOk="0">
                  <a:moveTo>
                    <a:pt x="283" y="0"/>
                  </a:moveTo>
                  <a:cubicBezTo>
                    <a:pt x="145" y="0"/>
                    <a:pt x="17" y="126"/>
                    <a:pt x="6" y="269"/>
                  </a:cubicBezTo>
                  <a:cubicBezTo>
                    <a:pt x="1" y="430"/>
                    <a:pt x="137" y="561"/>
                    <a:pt x="295" y="561"/>
                  </a:cubicBezTo>
                  <a:cubicBezTo>
                    <a:pt x="311" y="561"/>
                    <a:pt x="327" y="560"/>
                    <a:pt x="344" y="557"/>
                  </a:cubicBezTo>
                  <a:cubicBezTo>
                    <a:pt x="405" y="539"/>
                    <a:pt x="460" y="520"/>
                    <a:pt x="522" y="490"/>
                  </a:cubicBezTo>
                  <a:cubicBezTo>
                    <a:pt x="559" y="465"/>
                    <a:pt x="601" y="447"/>
                    <a:pt x="638" y="422"/>
                  </a:cubicBezTo>
                  <a:cubicBezTo>
                    <a:pt x="736" y="373"/>
                    <a:pt x="743" y="244"/>
                    <a:pt x="651" y="183"/>
                  </a:cubicBezTo>
                  <a:lnTo>
                    <a:pt x="651" y="177"/>
                  </a:lnTo>
                  <a:cubicBezTo>
                    <a:pt x="614" y="158"/>
                    <a:pt x="577" y="128"/>
                    <a:pt x="540" y="103"/>
                  </a:cubicBezTo>
                  <a:cubicBezTo>
                    <a:pt x="485" y="66"/>
                    <a:pt x="430" y="42"/>
                    <a:pt x="368" y="17"/>
                  </a:cubicBezTo>
                  <a:cubicBezTo>
                    <a:pt x="340" y="6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6051975" y="2742075"/>
              <a:ext cx="22400" cy="14250"/>
            </a:xfrm>
            <a:custGeom>
              <a:avLst/>
              <a:gdLst/>
              <a:ahLst/>
              <a:cxnLst/>
              <a:rect l="l" t="t" r="r" b="b"/>
              <a:pathLst>
                <a:path w="896" h="570" extrusionOk="0">
                  <a:moveTo>
                    <a:pt x="359" y="0"/>
                  </a:moveTo>
                  <a:cubicBezTo>
                    <a:pt x="238" y="0"/>
                    <a:pt x="121" y="60"/>
                    <a:pt x="55" y="170"/>
                  </a:cubicBezTo>
                  <a:cubicBezTo>
                    <a:pt x="0" y="256"/>
                    <a:pt x="6" y="372"/>
                    <a:pt x="80" y="452"/>
                  </a:cubicBezTo>
                  <a:cubicBezTo>
                    <a:pt x="135" y="513"/>
                    <a:pt x="215" y="556"/>
                    <a:pt x="301" y="568"/>
                  </a:cubicBezTo>
                  <a:cubicBezTo>
                    <a:pt x="309" y="569"/>
                    <a:pt x="316" y="569"/>
                    <a:pt x="324" y="569"/>
                  </a:cubicBezTo>
                  <a:cubicBezTo>
                    <a:pt x="407" y="569"/>
                    <a:pt x="485" y="540"/>
                    <a:pt x="558" y="495"/>
                  </a:cubicBezTo>
                  <a:cubicBezTo>
                    <a:pt x="632" y="440"/>
                    <a:pt x="718" y="391"/>
                    <a:pt x="804" y="348"/>
                  </a:cubicBezTo>
                  <a:cubicBezTo>
                    <a:pt x="896" y="305"/>
                    <a:pt x="896" y="133"/>
                    <a:pt x="785" y="114"/>
                  </a:cubicBezTo>
                  <a:cubicBezTo>
                    <a:pt x="687" y="90"/>
                    <a:pt x="589" y="65"/>
                    <a:pt x="503" y="29"/>
                  </a:cubicBezTo>
                  <a:cubicBezTo>
                    <a:pt x="456" y="10"/>
                    <a:pt x="407" y="0"/>
                    <a:pt x="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6000600" y="2751500"/>
              <a:ext cx="16575" cy="14475"/>
            </a:xfrm>
            <a:custGeom>
              <a:avLst/>
              <a:gdLst/>
              <a:ahLst/>
              <a:cxnLst/>
              <a:rect l="l" t="t" r="r" b="b"/>
              <a:pathLst>
                <a:path w="663" h="579" extrusionOk="0">
                  <a:moveTo>
                    <a:pt x="293" y="1"/>
                  </a:moveTo>
                  <a:cubicBezTo>
                    <a:pt x="175" y="1"/>
                    <a:pt x="66" y="73"/>
                    <a:pt x="31" y="191"/>
                  </a:cubicBezTo>
                  <a:cubicBezTo>
                    <a:pt x="0" y="308"/>
                    <a:pt x="43" y="437"/>
                    <a:pt x="147" y="504"/>
                  </a:cubicBezTo>
                  <a:cubicBezTo>
                    <a:pt x="184" y="535"/>
                    <a:pt x="221" y="553"/>
                    <a:pt x="270" y="566"/>
                  </a:cubicBezTo>
                  <a:cubicBezTo>
                    <a:pt x="298" y="574"/>
                    <a:pt x="326" y="579"/>
                    <a:pt x="353" y="579"/>
                  </a:cubicBezTo>
                  <a:cubicBezTo>
                    <a:pt x="461" y="579"/>
                    <a:pt x="563" y="515"/>
                    <a:pt x="607" y="412"/>
                  </a:cubicBezTo>
                  <a:cubicBezTo>
                    <a:pt x="663" y="302"/>
                    <a:pt x="632" y="118"/>
                    <a:pt x="509" y="56"/>
                  </a:cubicBezTo>
                  <a:cubicBezTo>
                    <a:pt x="442" y="26"/>
                    <a:pt x="374" y="7"/>
                    <a:pt x="307" y="1"/>
                  </a:cubicBezTo>
                  <a:cubicBezTo>
                    <a:pt x="302" y="1"/>
                    <a:pt x="297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298325" y="2772900"/>
              <a:ext cx="18725" cy="13125"/>
            </a:xfrm>
            <a:custGeom>
              <a:avLst/>
              <a:gdLst/>
              <a:ahLst/>
              <a:cxnLst/>
              <a:rect l="l" t="t" r="r" b="b"/>
              <a:pathLst>
                <a:path w="749" h="525" extrusionOk="0">
                  <a:moveTo>
                    <a:pt x="455" y="1"/>
                  </a:moveTo>
                  <a:cubicBezTo>
                    <a:pt x="420" y="1"/>
                    <a:pt x="384" y="9"/>
                    <a:pt x="347" y="29"/>
                  </a:cubicBezTo>
                  <a:lnTo>
                    <a:pt x="304" y="41"/>
                  </a:lnTo>
                  <a:cubicBezTo>
                    <a:pt x="0" y="149"/>
                    <a:pt x="242" y="524"/>
                    <a:pt x="456" y="524"/>
                  </a:cubicBezTo>
                  <a:cubicBezTo>
                    <a:pt x="522" y="524"/>
                    <a:pt x="586" y="488"/>
                    <a:pt x="629" y="397"/>
                  </a:cubicBezTo>
                  <a:lnTo>
                    <a:pt x="642" y="360"/>
                  </a:lnTo>
                  <a:cubicBezTo>
                    <a:pt x="748" y="193"/>
                    <a:pt x="620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6245050" y="2854250"/>
              <a:ext cx="16575" cy="14300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232" y="0"/>
                  </a:moveTo>
                  <a:cubicBezTo>
                    <a:pt x="172" y="0"/>
                    <a:pt x="115" y="26"/>
                    <a:pt x="74" y="75"/>
                  </a:cubicBezTo>
                  <a:cubicBezTo>
                    <a:pt x="0" y="148"/>
                    <a:pt x="0" y="265"/>
                    <a:pt x="74" y="345"/>
                  </a:cubicBezTo>
                  <a:lnTo>
                    <a:pt x="74" y="351"/>
                  </a:lnTo>
                  <a:cubicBezTo>
                    <a:pt x="170" y="441"/>
                    <a:pt x="277" y="572"/>
                    <a:pt x="426" y="572"/>
                  </a:cubicBezTo>
                  <a:cubicBezTo>
                    <a:pt x="429" y="572"/>
                    <a:pt x="432" y="572"/>
                    <a:pt x="436" y="572"/>
                  </a:cubicBezTo>
                  <a:cubicBezTo>
                    <a:pt x="497" y="572"/>
                    <a:pt x="558" y="541"/>
                    <a:pt x="601" y="492"/>
                  </a:cubicBezTo>
                  <a:cubicBezTo>
                    <a:pt x="644" y="443"/>
                    <a:pt x="663" y="375"/>
                    <a:pt x="650" y="314"/>
                  </a:cubicBezTo>
                  <a:cubicBezTo>
                    <a:pt x="626" y="228"/>
                    <a:pt x="564" y="155"/>
                    <a:pt x="491" y="105"/>
                  </a:cubicBezTo>
                  <a:cubicBezTo>
                    <a:pt x="442" y="75"/>
                    <a:pt x="393" y="56"/>
                    <a:pt x="344" y="32"/>
                  </a:cubicBezTo>
                  <a:cubicBezTo>
                    <a:pt x="308" y="10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13"/>
          <p:cNvSpPr/>
          <p:nvPr/>
        </p:nvSpPr>
        <p:spPr>
          <a:xfrm flipH="1">
            <a:off x="7478776" y="-645525"/>
            <a:ext cx="2690177" cy="1831984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13"/>
          <p:cNvGrpSpPr/>
          <p:nvPr/>
        </p:nvGrpSpPr>
        <p:grpSpPr>
          <a:xfrm>
            <a:off x="-7" y="4342954"/>
            <a:ext cx="935444" cy="800551"/>
            <a:chOff x="1889625" y="2786025"/>
            <a:chExt cx="201800" cy="172700"/>
          </a:xfrm>
        </p:grpSpPr>
        <p:sp>
          <p:nvSpPr>
            <p:cNvPr id="606" name="Google Shape;606;p13"/>
            <p:cNvSpPr/>
            <p:nvPr/>
          </p:nvSpPr>
          <p:spPr>
            <a:xfrm>
              <a:off x="1914175" y="2794575"/>
              <a:ext cx="39200" cy="37250"/>
            </a:xfrm>
            <a:custGeom>
              <a:avLst/>
              <a:gdLst/>
              <a:ahLst/>
              <a:cxnLst/>
              <a:rect l="l" t="t" r="r" b="b"/>
              <a:pathLst>
                <a:path w="1568" h="1490" extrusionOk="0">
                  <a:moveTo>
                    <a:pt x="1035" y="1"/>
                  </a:moveTo>
                  <a:cubicBezTo>
                    <a:pt x="1011" y="1"/>
                    <a:pt x="985" y="12"/>
                    <a:pt x="968" y="33"/>
                  </a:cubicBezTo>
                  <a:cubicBezTo>
                    <a:pt x="858" y="149"/>
                    <a:pt x="759" y="278"/>
                    <a:pt x="680" y="419"/>
                  </a:cubicBezTo>
                  <a:cubicBezTo>
                    <a:pt x="643" y="388"/>
                    <a:pt x="600" y="358"/>
                    <a:pt x="569" y="327"/>
                  </a:cubicBezTo>
                  <a:cubicBezTo>
                    <a:pt x="532" y="296"/>
                    <a:pt x="496" y="253"/>
                    <a:pt x="465" y="204"/>
                  </a:cubicBezTo>
                  <a:cubicBezTo>
                    <a:pt x="448" y="183"/>
                    <a:pt x="426" y="174"/>
                    <a:pt x="403" y="174"/>
                  </a:cubicBezTo>
                  <a:cubicBezTo>
                    <a:pt x="393" y="174"/>
                    <a:pt x="383" y="176"/>
                    <a:pt x="373" y="180"/>
                  </a:cubicBezTo>
                  <a:cubicBezTo>
                    <a:pt x="312" y="137"/>
                    <a:pt x="244" y="94"/>
                    <a:pt x="183" y="51"/>
                  </a:cubicBezTo>
                  <a:cubicBezTo>
                    <a:pt x="167" y="40"/>
                    <a:pt x="150" y="35"/>
                    <a:pt x="134" y="35"/>
                  </a:cubicBezTo>
                  <a:cubicBezTo>
                    <a:pt x="60" y="35"/>
                    <a:pt x="1" y="138"/>
                    <a:pt x="66" y="198"/>
                  </a:cubicBezTo>
                  <a:lnTo>
                    <a:pt x="220" y="345"/>
                  </a:lnTo>
                  <a:cubicBezTo>
                    <a:pt x="324" y="456"/>
                    <a:pt x="434" y="560"/>
                    <a:pt x="545" y="664"/>
                  </a:cubicBezTo>
                  <a:cubicBezTo>
                    <a:pt x="508" y="756"/>
                    <a:pt x="477" y="848"/>
                    <a:pt x="447" y="947"/>
                  </a:cubicBezTo>
                  <a:cubicBezTo>
                    <a:pt x="440" y="965"/>
                    <a:pt x="440" y="983"/>
                    <a:pt x="447" y="1002"/>
                  </a:cubicBezTo>
                  <a:cubicBezTo>
                    <a:pt x="434" y="1039"/>
                    <a:pt x="416" y="1082"/>
                    <a:pt x="404" y="1125"/>
                  </a:cubicBezTo>
                  <a:cubicBezTo>
                    <a:pt x="391" y="1143"/>
                    <a:pt x="398" y="1174"/>
                    <a:pt x="404" y="1192"/>
                  </a:cubicBezTo>
                  <a:lnTo>
                    <a:pt x="330" y="1345"/>
                  </a:lnTo>
                  <a:cubicBezTo>
                    <a:pt x="292" y="1422"/>
                    <a:pt x="356" y="1489"/>
                    <a:pt x="420" y="1489"/>
                  </a:cubicBezTo>
                  <a:cubicBezTo>
                    <a:pt x="448" y="1489"/>
                    <a:pt x="477" y="1476"/>
                    <a:pt x="496" y="1444"/>
                  </a:cubicBezTo>
                  <a:cubicBezTo>
                    <a:pt x="563" y="1315"/>
                    <a:pt x="631" y="1180"/>
                    <a:pt x="698" y="1051"/>
                  </a:cubicBezTo>
                  <a:cubicBezTo>
                    <a:pt x="735" y="1045"/>
                    <a:pt x="766" y="1020"/>
                    <a:pt x="778" y="990"/>
                  </a:cubicBezTo>
                  <a:cubicBezTo>
                    <a:pt x="784" y="971"/>
                    <a:pt x="790" y="953"/>
                    <a:pt x="796" y="941"/>
                  </a:cubicBezTo>
                  <a:cubicBezTo>
                    <a:pt x="974" y="1125"/>
                    <a:pt x="1177" y="1296"/>
                    <a:pt x="1391" y="1444"/>
                  </a:cubicBezTo>
                  <a:cubicBezTo>
                    <a:pt x="1406" y="1454"/>
                    <a:pt x="1422" y="1459"/>
                    <a:pt x="1437" y="1459"/>
                  </a:cubicBezTo>
                  <a:cubicBezTo>
                    <a:pt x="1508" y="1459"/>
                    <a:pt x="1567" y="1357"/>
                    <a:pt x="1502" y="1296"/>
                  </a:cubicBezTo>
                  <a:lnTo>
                    <a:pt x="1391" y="1180"/>
                  </a:lnTo>
                  <a:cubicBezTo>
                    <a:pt x="1404" y="1149"/>
                    <a:pt x="1391" y="1118"/>
                    <a:pt x="1367" y="1094"/>
                  </a:cubicBezTo>
                  <a:lnTo>
                    <a:pt x="1361" y="1088"/>
                  </a:lnTo>
                  <a:cubicBezTo>
                    <a:pt x="1361" y="1063"/>
                    <a:pt x="1348" y="1039"/>
                    <a:pt x="1330" y="1026"/>
                  </a:cubicBezTo>
                  <a:cubicBezTo>
                    <a:pt x="1226" y="904"/>
                    <a:pt x="1109" y="793"/>
                    <a:pt x="999" y="683"/>
                  </a:cubicBezTo>
                  <a:cubicBezTo>
                    <a:pt x="1078" y="548"/>
                    <a:pt x="1140" y="401"/>
                    <a:pt x="1170" y="241"/>
                  </a:cubicBezTo>
                  <a:cubicBezTo>
                    <a:pt x="1177" y="217"/>
                    <a:pt x="1170" y="186"/>
                    <a:pt x="1152" y="168"/>
                  </a:cubicBezTo>
                  <a:cubicBezTo>
                    <a:pt x="1177" y="106"/>
                    <a:pt x="1146" y="39"/>
                    <a:pt x="1085" y="20"/>
                  </a:cubicBezTo>
                  <a:cubicBezTo>
                    <a:pt x="1071" y="7"/>
                    <a:pt x="1053" y="1"/>
                    <a:pt x="1035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1971000" y="2802050"/>
              <a:ext cx="40700" cy="34800"/>
            </a:xfrm>
            <a:custGeom>
              <a:avLst/>
              <a:gdLst/>
              <a:ahLst/>
              <a:cxnLst/>
              <a:rect l="l" t="t" r="r" b="b"/>
              <a:pathLst>
                <a:path w="1628" h="1392" extrusionOk="0">
                  <a:moveTo>
                    <a:pt x="1136" y="0"/>
                  </a:moveTo>
                  <a:cubicBezTo>
                    <a:pt x="1115" y="0"/>
                    <a:pt x="1094" y="7"/>
                    <a:pt x="1075" y="22"/>
                  </a:cubicBezTo>
                  <a:lnTo>
                    <a:pt x="1063" y="34"/>
                  </a:lnTo>
                  <a:cubicBezTo>
                    <a:pt x="1044" y="19"/>
                    <a:pt x="1022" y="13"/>
                    <a:pt x="1000" y="13"/>
                  </a:cubicBezTo>
                  <a:cubicBezTo>
                    <a:pt x="959" y="13"/>
                    <a:pt x="919" y="37"/>
                    <a:pt x="903" y="77"/>
                  </a:cubicBezTo>
                  <a:lnTo>
                    <a:pt x="897" y="96"/>
                  </a:lnTo>
                  <a:cubicBezTo>
                    <a:pt x="892" y="95"/>
                    <a:pt x="888" y="94"/>
                    <a:pt x="883" y="94"/>
                  </a:cubicBezTo>
                  <a:cubicBezTo>
                    <a:pt x="851" y="94"/>
                    <a:pt x="821" y="112"/>
                    <a:pt x="805" y="139"/>
                  </a:cubicBezTo>
                  <a:cubicBezTo>
                    <a:pt x="750" y="224"/>
                    <a:pt x="707" y="304"/>
                    <a:pt x="664" y="390"/>
                  </a:cubicBezTo>
                  <a:lnTo>
                    <a:pt x="302" y="132"/>
                  </a:lnTo>
                  <a:cubicBezTo>
                    <a:pt x="287" y="123"/>
                    <a:pt x="271" y="118"/>
                    <a:pt x="254" y="118"/>
                  </a:cubicBezTo>
                  <a:cubicBezTo>
                    <a:pt x="230" y="118"/>
                    <a:pt x="206" y="129"/>
                    <a:pt x="192" y="151"/>
                  </a:cubicBezTo>
                  <a:lnTo>
                    <a:pt x="173" y="139"/>
                  </a:lnTo>
                  <a:cubicBezTo>
                    <a:pt x="156" y="126"/>
                    <a:pt x="139" y="120"/>
                    <a:pt x="123" y="120"/>
                  </a:cubicBezTo>
                  <a:cubicBezTo>
                    <a:pt x="49" y="120"/>
                    <a:pt x="0" y="243"/>
                    <a:pt x="81" y="304"/>
                  </a:cubicBezTo>
                  <a:cubicBezTo>
                    <a:pt x="124" y="335"/>
                    <a:pt x="167" y="365"/>
                    <a:pt x="210" y="390"/>
                  </a:cubicBezTo>
                  <a:cubicBezTo>
                    <a:pt x="241" y="415"/>
                    <a:pt x="272" y="433"/>
                    <a:pt x="302" y="457"/>
                  </a:cubicBezTo>
                  <a:cubicBezTo>
                    <a:pt x="308" y="464"/>
                    <a:pt x="314" y="476"/>
                    <a:pt x="327" y="482"/>
                  </a:cubicBezTo>
                  <a:cubicBezTo>
                    <a:pt x="388" y="525"/>
                    <a:pt x="456" y="568"/>
                    <a:pt x="523" y="605"/>
                  </a:cubicBezTo>
                  <a:lnTo>
                    <a:pt x="560" y="629"/>
                  </a:lnTo>
                  <a:cubicBezTo>
                    <a:pt x="474" y="838"/>
                    <a:pt x="406" y="1053"/>
                    <a:pt x="357" y="1273"/>
                  </a:cubicBezTo>
                  <a:cubicBezTo>
                    <a:pt x="346" y="1344"/>
                    <a:pt x="407" y="1392"/>
                    <a:pt x="462" y="1392"/>
                  </a:cubicBezTo>
                  <a:cubicBezTo>
                    <a:pt x="498" y="1392"/>
                    <a:pt x="532" y="1371"/>
                    <a:pt x="541" y="1322"/>
                  </a:cubicBezTo>
                  <a:cubicBezTo>
                    <a:pt x="548" y="1298"/>
                    <a:pt x="554" y="1267"/>
                    <a:pt x="560" y="1243"/>
                  </a:cubicBezTo>
                  <a:cubicBezTo>
                    <a:pt x="581" y="1267"/>
                    <a:pt x="612" y="1282"/>
                    <a:pt x="642" y="1282"/>
                  </a:cubicBezTo>
                  <a:cubicBezTo>
                    <a:pt x="666" y="1282"/>
                    <a:pt x="689" y="1273"/>
                    <a:pt x="707" y="1255"/>
                  </a:cubicBezTo>
                  <a:lnTo>
                    <a:pt x="732" y="1230"/>
                  </a:lnTo>
                  <a:cubicBezTo>
                    <a:pt x="830" y="1132"/>
                    <a:pt x="909" y="1016"/>
                    <a:pt x="965" y="881"/>
                  </a:cubicBezTo>
                  <a:lnTo>
                    <a:pt x="1449" y="1187"/>
                  </a:lnTo>
                  <a:cubicBezTo>
                    <a:pt x="1469" y="1201"/>
                    <a:pt x="1488" y="1206"/>
                    <a:pt x="1506" y="1206"/>
                  </a:cubicBezTo>
                  <a:cubicBezTo>
                    <a:pt x="1585" y="1206"/>
                    <a:pt x="1628" y="1088"/>
                    <a:pt x="1547" y="1028"/>
                  </a:cubicBezTo>
                  <a:lnTo>
                    <a:pt x="1228" y="801"/>
                  </a:lnTo>
                  <a:cubicBezTo>
                    <a:pt x="1247" y="752"/>
                    <a:pt x="1222" y="691"/>
                    <a:pt x="1167" y="672"/>
                  </a:cubicBezTo>
                  <a:cubicBezTo>
                    <a:pt x="1124" y="660"/>
                    <a:pt x="1075" y="642"/>
                    <a:pt x="1032" y="623"/>
                  </a:cubicBezTo>
                  <a:cubicBezTo>
                    <a:pt x="1038" y="568"/>
                    <a:pt x="1038" y="519"/>
                    <a:pt x="1038" y="470"/>
                  </a:cubicBezTo>
                  <a:cubicBezTo>
                    <a:pt x="1051" y="408"/>
                    <a:pt x="1057" y="353"/>
                    <a:pt x="1069" y="292"/>
                  </a:cubicBezTo>
                  <a:cubicBezTo>
                    <a:pt x="1112" y="243"/>
                    <a:pt x="1155" y="200"/>
                    <a:pt x="1204" y="157"/>
                  </a:cubicBezTo>
                  <a:cubicBezTo>
                    <a:pt x="1282" y="94"/>
                    <a:pt x="1213" y="0"/>
                    <a:pt x="1136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1944300" y="2842925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1132" y="0"/>
                  </a:moveTo>
                  <a:cubicBezTo>
                    <a:pt x="1111" y="0"/>
                    <a:pt x="1089" y="8"/>
                    <a:pt x="1070" y="25"/>
                  </a:cubicBezTo>
                  <a:lnTo>
                    <a:pt x="1063" y="31"/>
                  </a:lnTo>
                  <a:cubicBezTo>
                    <a:pt x="1042" y="18"/>
                    <a:pt x="1019" y="12"/>
                    <a:pt x="998" y="12"/>
                  </a:cubicBezTo>
                  <a:cubicBezTo>
                    <a:pt x="956" y="12"/>
                    <a:pt x="918" y="34"/>
                    <a:pt x="898" y="74"/>
                  </a:cubicBezTo>
                  <a:lnTo>
                    <a:pt x="892" y="98"/>
                  </a:lnTo>
                  <a:cubicBezTo>
                    <a:pt x="884" y="96"/>
                    <a:pt x="876" y="95"/>
                    <a:pt x="869" y="95"/>
                  </a:cubicBezTo>
                  <a:cubicBezTo>
                    <a:pt x="840" y="95"/>
                    <a:pt x="814" y="112"/>
                    <a:pt x="800" y="141"/>
                  </a:cubicBezTo>
                  <a:cubicBezTo>
                    <a:pt x="751" y="221"/>
                    <a:pt x="702" y="307"/>
                    <a:pt x="665" y="393"/>
                  </a:cubicBezTo>
                  <a:lnTo>
                    <a:pt x="303" y="141"/>
                  </a:lnTo>
                  <a:cubicBezTo>
                    <a:pt x="287" y="131"/>
                    <a:pt x="270" y="126"/>
                    <a:pt x="253" y="126"/>
                  </a:cubicBezTo>
                  <a:cubicBezTo>
                    <a:pt x="229" y="126"/>
                    <a:pt x="207" y="136"/>
                    <a:pt x="192" y="154"/>
                  </a:cubicBezTo>
                  <a:lnTo>
                    <a:pt x="174" y="147"/>
                  </a:lnTo>
                  <a:cubicBezTo>
                    <a:pt x="157" y="135"/>
                    <a:pt x="140" y="129"/>
                    <a:pt x="124" y="129"/>
                  </a:cubicBezTo>
                  <a:cubicBezTo>
                    <a:pt x="49" y="129"/>
                    <a:pt x="0" y="251"/>
                    <a:pt x="76" y="307"/>
                  </a:cubicBezTo>
                  <a:cubicBezTo>
                    <a:pt x="119" y="338"/>
                    <a:pt x="162" y="368"/>
                    <a:pt x="211" y="399"/>
                  </a:cubicBezTo>
                  <a:cubicBezTo>
                    <a:pt x="241" y="417"/>
                    <a:pt x="272" y="442"/>
                    <a:pt x="303" y="460"/>
                  </a:cubicBezTo>
                  <a:cubicBezTo>
                    <a:pt x="309" y="473"/>
                    <a:pt x="315" y="479"/>
                    <a:pt x="327" y="491"/>
                  </a:cubicBezTo>
                  <a:cubicBezTo>
                    <a:pt x="389" y="534"/>
                    <a:pt x="456" y="571"/>
                    <a:pt x="518" y="608"/>
                  </a:cubicBezTo>
                  <a:lnTo>
                    <a:pt x="554" y="632"/>
                  </a:lnTo>
                  <a:cubicBezTo>
                    <a:pt x="468" y="841"/>
                    <a:pt x="407" y="1055"/>
                    <a:pt x="358" y="1282"/>
                  </a:cubicBezTo>
                  <a:cubicBezTo>
                    <a:pt x="343" y="1352"/>
                    <a:pt x="404" y="1398"/>
                    <a:pt x="460" y="1398"/>
                  </a:cubicBezTo>
                  <a:cubicBezTo>
                    <a:pt x="497" y="1398"/>
                    <a:pt x="532" y="1378"/>
                    <a:pt x="542" y="1331"/>
                  </a:cubicBezTo>
                  <a:cubicBezTo>
                    <a:pt x="548" y="1301"/>
                    <a:pt x="554" y="1276"/>
                    <a:pt x="560" y="1245"/>
                  </a:cubicBezTo>
                  <a:cubicBezTo>
                    <a:pt x="578" y="1274"/>
                    <a:pt x="608" y="1288"/>
                    <a:pt x="638" y="1288"/>
                  </a:cubicBezTo>
                  <a:cubicBezTo>
                    <a:pt x="660" y="1288"/>
                    <a:pt x="683" y="1280"/>
                    <a:pt x="702" y="1264"/>
                  </a:cubicBezTo>
                  <a:lnTo>
                    <a:pt x="732" y="1233"/>
                  </a:lnTo>
                  <a:cubicBezTo>
                    <a:pt x="830" y="1135"/>
                    <a:pt x="910" y="1019"/>
                    <a:pt x="959" y="890"/>
                  </a:cubicBezTo>
                  <a:lnTo>
                    <a:pt x="1450" y="1196"/>
                  </a:lnTo>
                  <a:cubicBezTo>
                    <a:pt x="1467" y="1208"/>
                    <a:pt x="1485" y="1213"/>
                    <a:pt x="1501" y="1213"/>
                  </a:cubicBezTo>
                  <a:cubicBezTo>
                    <a:pt x="1580" y="1213"/>
                    <a:pt x="1630" y="1092"/>
                    <a:pt x="1548" y="1031"/>
                  </a:cubicBezTo>
                  <a:lnTo>
                    <a:pt x="1229" y="804"/>
                  </a:lnTo>
                  <a:cubicBezTo>
                    <a:pt x="1247" y="749"/>
                    <a:pt x="1217" y="693"/>
                    <a:pt x="1168" y="675"/>
                  </a:cubicBezTo>
                  <a:cubicBezTo>
                    <a:pt x="1119" y="657"/>
                    <a:pt x="1076" y="638"/>
                    <a:pt x="1027" y="620"/>
                  </a:cubicBezTo>
                  <a:cubicBezTo>
                    <a:pt x="1033" y="571"/>
                    <a:pt x="1033" y="516"/>
                    <a:pt x="1033" y="466"/>
                  </a:cubicBezTo>
                  <a:cubicBezTo>
                    <a:pt x="1045" y="411"/>
                    <a:pt x="1057" y="350"/>
                    <a:pt x="1063" y="289"/>
                  </a:cubicBezTo>
                  <a:cubicBezTo>
                    <a:pt x="1106" y="246"/>
                    <a:pt x="1155" y="197"/>
                    <a:pt x="1205" y="160"/>
                  </a:cubicBezTo>
                  <a:cubicBezTo>
                    <a:pt x="1277" y="97"/>
                    <a:pt x="1209" y="0"/>
                    <a:pt x="1132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1968725" y="2875425"/>
              <a:ext cx="33200" cy="34675"/>
            </a:xfrm>
            <a:custGeom>
              <a:avLst/>
              <a:gdLst/>
              <a:ahLst/>
              <a:cxnLst/>
              <a:rect l="l" t="t" r="r" b="b"/>
              <a:pathLst>
                <a:path w="1328" h="1387" extrusionOk="0">
                  <a:moveTo>
                    <a:pt x="767" y="0"/>
                  </a:moveTo>
                  <a:cubicBezTo>
                    <a:pt x="763" y="0"/>
                    <a:pt x="759" y="0"/>
                    <a:pt x="755" y="1"/>
                  </a:cubicBezTo>
                  <a:cubicBezTo>
                    <a:pt x="602" y="44"/>
                    <a:pt x="577" y="222"/>
                    <a:pt x="547" y="369"/>
                  </a:cubicBezTo>
                  <a:cubicBezTo>
                    <a:pt x="540" y="418"/>
                    <a:pt x="528" y="467"/>
                    <a:pt x="522" y="516"/>
                  </a:cubicBezTo>
                  <a:lnTo>
                    <a:pt x="418" y="479"/>
                  </a:lnTo>
                  <a:lnTo>
                    <a:pt x="246" y="399"/>
                  </a:lnTo>
                  <a:cubicBezTo>
                    <a:pt x="275" y="325"/>
                    <a:pt x="223" y="251"/>
                    <a:pt x="152" y="251"/>
                  </a:cubicBezTo>
                  <a:cubicBezTo>
                    <a:pt x="146" y="251"/>
                    <a:pt x="141" y="251"/>
                    <a:pt x="136" y="252"/>
                  </a:cubicBezTo>
                  <a:cubicBezTo>
                    <a:pt x="7" y="283"/>
                    <a:pt x="1" y="375"/>
                    <a:pt x="44" y="461"/>
                  </a:cubicBezTo>
                  <a:cubicBezTo>
                    <a:pt x="37" y="491"/>
                    <a:pt x="62" y="522"/>
                    <a:pt x="93" y="534"/>
                  </a:cubicBezTo>
                  <a:cubicBezTo>
                    <a:pt x="105" y="547"/>
                    <a:pt x="117" y="559"/>
                    <a:pt x="129" y="571"/>
                  </a:cubicBezTo>
                  <a:cubicBezTo>
                    <a:pt x="221" y="639"/>
                    <a:pt x="320" y="700"/>
                    <a:pt x="430" y="755"/>
                  </a:cubicBezTo>
                  <a:cubicBezTo>
                    <a:pt x="448" y="767"/>
                    <a:pt x="467" y="780"/>
                    <a:pt x="485" y="792"/>
                  </a:cubicBezTo>
                  <a:cubicBezTo>
                    <a:pt x="473" y="841"/>
                    <a:pt x="461" y="896"/>
                    <a:pt x="455" y="945"/>
                  </a:cubicBezTo>
                  <a:cubicBezTo>
                    <a:pt x="448" y="976"/>
                    <a:pt x="455" y="1001"/>
                    <a:pt x="473" y="1025"/>
                  </a:cubicBezTo>
                  <a:lnTo>
                    <a:pt x="473" y="1178"/>
                  </a:lnTo>
                  <a:lnTo>
                    <a:pt x="442" y="1240"/>
                  </a:lnTo>
                  <a:cubicBezTo>
                    <a:pt x="413" y="1316"/>
                    <a:pt x="474" y="1386"/>
                    <a:pt x="534" y="1386"/>
                  </a:cubicBezTo>
                  <a:cubicBezTo>
                    <a:pt x="562" y="1386"/>
                    <a:pt x="589" y="1372"/>
                    <a:pt x="608" y="1338"/>
                  </a:cubicBezTo>
                  <a:cubicBezTo>
                    <a:pt x="663" y="1234"/>
                    <a:pt x="718" y="1129"/>
                    <a:pt x="761" y="1019"/>
                  </a:cubicBezTo>
                  <a:cubicBezTo>
                    <a:pt x="773" y="994"/>
                    <a:pt x="780" y="964"/>
                    <a:pt x="792" y="945"/>
                  </a:cubicBezTo>
                  <a:cubicBezTo>
                    <a:pt x="841" y="958"/>
                    <a:pt x="890" y="976"/>
                    <a:pt x="945" y="988"/>
                  </a:cubicBezTo>
                  <a:cubicBezTo>
                    <a:pt x="951" y="990"/>
                    <a:pt x="958" y="991"/>
                    <a:pt x="965" y="991"/>
                  </a:cubicBezTo>
                  <a:cubicBezTo>
                    <a:pt x="984" y="991"/>
                    <a:pt x="1005" y="984"/>
                    <a:pt x="1019" y="970"/>
                  </a:cubicBezTo>
                  <a:lnTo>
                    <a:pt x="1142" y="1025"/>
                  </a:lnTo>
                  <a:cubicBezTo>
                    <a:pt x="1158" y="1034"/>
                    <a:pt x="1174" y="1038"/>
                    <a:pt x="1189" y="1038"/>
                  </a:cubicBezTo>
                  <a:cubicBezTo>
                    <a:pt x="1275" y="1038"/>
                    <a:pt x="1328" y="906"/>
                    <a:pt x="1234" y="853"/>
                  </a:cubicBezTo>
                  <a:cubicBezTo>
                    <a:pt x="1111" y="780"/>
                    <a:pt x="988" y="718"/>
                    <a:pt x="866" y="657"/>
                  </a:cubicBezTo>
                  <a:lnTo>
                    <a:pt x="866" y="645"/>
                  </a:lnTo>
                  <a:cubicBezTo>
                    <a:pt x="902" y="479"/>
                    <a:pt x="921" y="301"/>
                    <a:pt x="921" y="130"/>
                  </a:cubicBezTo>
                  <a:cubicBezTo>
                    <a:pt x="909" y="54"/>
                    <a:pt x="842" y="0"/>
                    <a:pt x="76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2008150" y="2923900"/>
              <a:ext cx="33025" cy="34825"/>
            </a:xfrm>
            <a:custGeom>
              <a:avLst/>
              <a:gdLst/>
              <a:ahLst/>
              <a:cxnLst/>
              <a:rect l="l" t="t" r="r" b="b"/>
              <a:pathLst>
                <a:path w="1321" h="1393" extrusionOk="0">
                  <a:moveTo>
                    <a:pt x="794" y="0"/>
                  </a:moveTo>
                  <a:cubicBezTo>
                    <a:pt x="779" y="0"/>
                    <a:pt x="763" y="4"/>
                    <a:pt x="748" y="12"/>
                  </a:cubicBezTo>
                  <a:cubicBezTo>
                    <a:pt x="595" y="55"/>
                    <a:pt x="577" y="233"/>
                    <a:pt x="546" y="380"/>
                  </a:cubicBezTo>
                  <a:cubicBezTo>
                    <a:pt x="534" y="430"/>
                    <a:pt x="528" y="479"/>
                    <a:pt x="515" y="528"/>
                  </a:cubicBezTo>
                  <a:cubicBezTo>
                    <a:pt x="485" y="515"/>
                    <a:pt x="448" y="503"/>
                    <a:pt x="417" y="491"/>
                  </a:cubicBezTo>
                  <a:lnTo>
                    <a:pt x="239" y="411"/>
                  </a:lnTo>
                  <a:cubicBezTo>
                    <a:pt x="272" y="339"/>
                    <a:pt x="221" y="267"/>
                    <a:pt x="157" y="267"/>
                  </a:cubicBezTo>
                  <a:cubicBezTo>
                    <a:pt x="149" y="267"/>
                    <a:pt x="142" y="268"/>
                    <a:pt x="135" y="270"/>
                  </a:cubicBezTo>
                  <a:cubicBezTo>
                    <a:pt x="6" y="295"/>
                    <a:pt x="0" y="387"/>
                    <a:pt x="37" y="472"/>
                  </a:cubicBezTo>
                  <a:cubicBezTo>
                    <a:pt x="37" y="503"/>
                    <a:pt x="55" y="534"/>
                    <a:pt x="86" y="546"/>
                  </a:cubicBezTo>
                  <a:cubicBezTo>
                    <a:pt x="98" y="558"/>
                    <a:pt x="110" y="564"/>
                    <a:pt x="123" y="577"/>
                  </a:cubicBezTo>
                  <a:cubicBezTo>
                    <a:pt x="215" y="650"/>
                    <a:pt x="319" y="712"/>
                    <a:pt x="423" y="761"/>
                  </a:cubicBezTo>
                  <a:lnTo>
                    <a:pt x="479" y="798"/>
                  </a:lnTo>
                  <a:cubicBezTo>
                    <a:pt x="466" y="853"/>
                    <a:pt x="454" y="902"/>
                    <a:pt x="448" y="957"/>
                  </a:cubicBezTo>
                  <a:cubicBezTo>
                    <a:pt x="442" y="982"/>
                    <a:pt x="448" y="1012"/>
                    <a:pt x="466" y="1031"/>
                  </a:cubicBezTo>
                  <a:lnTo>
                    <a:pt x="466" y="1184"/>
                  </a:lnTo>
                  <a:cubicBezTo>
                    <a:pt x="454" y="1209"/>
                    <a:pt x="448" y="1227"/>
                    <a:pt x="442" y="1251"/>
                  </a:cubicBezTo>
                  <a:cubicBezTo>
                    <a:pt x="408" y="1323"/>
                    <a:pt x="467" y="1392"/>
                    <a:pt x="527" y="1392"/>
                  </a:cubicBezTo>
                  <a:cubicBezTo>
                    <a:pt x="555" y="1392"/>
                    <a:pt x="582" y="1378"/>
                    <a:pt x="601" y="1344"/>
                  </a:cubicBezTo>
                  <a:cubicBezTo>
                    <a:pt x="663" y="1239"/>
                    <a:pt x="712" y="1135"/>
                    <a:pt x="755" y="1025"/>
                  </a:cubicBezTo>
                  <a:cubicBezTo>
                    <a:pt x="767" y="1000"/>
                    <a:pt x="779" y="975"/>
                    <a:pt x="785" y="951"/>
                  </a:cubicBezTo>
                  <a:cubicBezTo>
                    <a:pt x="834" y="969"/>
                    <a:pt x="883" y="982"/>
                    <a:pt x="939" y="994"/>
                  </a:cubicBezTo>
                  <a:cubicBezTo>
                    <a:pt x="946" y="995"/>
                    <a:pt x="954" y="996"/>
                    <a:pt x="961" y="996"/>
                  </a:cubicBezTo>
                  <a:cubicBezTo>
                    <a:pt x="982" y="996"/>
                    <a:pt x="1000" y="989"/>
                    <a:pt x="1018" y="975"/>
                  </a:cubicBezTo>
                  <a:lnTo>
                    <a:pt x="1135" y="1031"/>
                  </a:lnTo>
                  <a:cubicBezTo>
                    <a:pt x="1152" y="1040"/>
                    <a:pt x="1168" y="1044"/>
                    <a:pt x="1183" y="1044"/>
                  </a:cubicBezTo>
                  <a:cubicBezTo>
                    <a:pt x="1269" y="1044"/>
                    <a:pt x="1321" y="917"/>
                    <a:pt x="1227" y="865"/>
                  </a:cubicBezTo>
                  <a:cubicBezTo>
                    <a:pt x="1110" y="791"/>
                    <a:pt x="988" y="730"/>
                    <a:pt x="865" y="669"/>
                  </a:cubicBezTo>
                  <a:lnTo>
                    <a:pt x="865" y="656"/>
                  </a:lnTo>
                  <a:cubicBezTo>
                    <a:pt x="896" y="491"/>
                    <a:pt x="914" y="313"/>
                    <a:pt x="914" y="141"/>
                  </a:cubicBezTo>
                  <a:cubicBezTo>
                    <a:pt x="914" y="117"/>
                    <a:pt x="902" y="92"/>
                    <a:pt x="883" y="74"/>
                  </a:cubicBezTo>
                  <a:cubicBezTo>
                    <a:pt x="874" y="29"/>
                    <a:pt x="836" y="0"/>
                    <a:pt x="79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2008150" y="2841375"/>
              <a:ext cx="36900" cy="30275"/>
            </a:xfrm>
            <a:custGeom>
              <a:avLst/>
              <a:gdLst/>
              <a:ahLst/>
              <a:cxnLst/>
              <a:rect l="l" t="t" r="r" b="b"/>
              <a:pathLst>
                <a:path w="1476" h="1211" extrusionOk="0">
                  <a:moveTo>
                    <a:pt x="789" y="1"/>
                  </a:moveTo>
                  <a:cubicBezTo>
                    <a:pt x="767" y="1"/>
                    <a:pt x="744" y="8"/>
                    <a:pt x="724" y="25"/>
                  </a:cubicBezTo>
                  <a:cubicBezTo>
                    <a:pt x="720" y="24"/>
                    <a:pt x="715" y="24"/>
                    <a:pt x="710" y="24"/>
                  </a:cubicBezTo>
                  <a:cubicBezTo>
                    <a:pt x="689" y="24"/>
                    <a:pt x="665" y="35"/>
                    <a:pt x="650" y="50"/>
                  </a:cubicBezTo>
                  <a:cubicBezTo>
                    <a:pt x="546" y="173"/>
                    <a:pt x="466" y="308"/>
                    <a:pt x="411" y="455"/>
                  </a:cubicBezTo>
                  <a:lnTo>
                    <a:pt x="393" y="449"/>
                  </a:lnTo>
                  <a:cubicBezTo>
                    <a:pt x="331" y="400"/>
                    <a:pt x="270" y="351"/>
                    <a:pt x="209" y="295"/>
                  </a:cubicBezTo>
                  <a:cubicBezTo>
                    <a:pt x="189" y="280"/>
                    <a:pt x="168" y="273"/>
                    <a:pt x="148" y="273"/>
                  </a:cubicBezTo>
                  <a:cubicBezTo>
                    <a:pt x="70" y="273"/>
                    <a:pt x="1" y="367"/>
                    <a:pt x="74" y="430"/>
                  </a:cubicBezTo>
                  <a:lnTo>
                    <a:pt x="141" y="486"/>
                  </a:lnTo>
                  <a:cubicBezTo>
                    <a:pt x="141" y="522"/>
                    <a:pt x="160" y="553"/>
                    <a:pt x="190" y="565"/>
                  </a:cubicBezTo>
                  <a:cubicBezTo>
                    <a:pt x="245" y="596"/>
                    <a:pt x="301" y="627"/>
                    <a:pt x="356" y="657"/>
                  </a:cubicBezTo>
                  <a:cubicBezTo>
                    <a:pt x="337" y="755"/>
                    <a:pt x="325" y="847"/>
                    <a:pt x="331" y="946"/>
                  </a:cubicBezTo>
                  <a:cubicBezTo>
                    <a:pt x="325" y="964"/>
                    <a:pt x="313" y="982"/>
                    <a:pt x="307" y="1007"/>
                  </a:cubicBezTo>
                  <a:cubicBezTo>
                    <a:pt x="282" y="1050"/>
                    <a:pt x="301" y="1105"/>
                    <a:pt x="344" y="1136"/>
                  </a:cubicBezTo>
                  <a:lnTo>
                    <a:pt x="350" y="1142"/>
                  </a:lnTo>
                  <a:cubicBezTo>
                    <a:pt x="364" y="1187"/>
                    <a:pt x="403" y="1210"/>
                    <a:pt x="442" y="1210"/>
                  </a:cubicBezTo>
                  <a:cubicBezTo>
                    <a:pt x="472" y="1210"/>
                    <a:pt x="503" y="1196"/>
                    <a:pt x="521" y="1166"/>
                  </a:cubicBezTo>
                  <a:cubicBezTo>
                    <a:pt x="546" y="1123"/>
                    <a:pt x="564" y="1081"/>
                    <a:pt x="583" y="1031"/>
                  </a:cubicBezTo>
                  <a:cubicBezTo>
                    <a:pt x="632" y="989"/>
                    <a:pt x="681" y="939"/>
                    <a:pt x="718" y="878"/>
                  </a:cubicBezTo>
                  <a:cubicBezTo>
                    <a:pt x="847" y="952"/>
                    <a:pt x="988" y="1019"/>
                    <a:pt x="1129" y="1074"/>
                  </a:cubicBezTo>
                  <a:cubicBezTo>
                    <a:pt x="1137" y="1078"/>
                    <a:pt x="1146" y="1080"/>
                    <a:pt x="1156" y="1080"/>
                  </a:cubicBezTo>
                  <a:cubicBezTo>
                    <a:pt x="1192" y="1080"/>
                    <a:pt x="1228" y="1052"/>
                    <a:pt x="1233" y="1013"/>
                  </a:cubicBezTo>
                  <a:lnTo>
                    <a:pt x="1350" y="1025"/>
                  </a:lnTo>
                  <a:cubicBezTo>
                    <a:pt x="1353" y="1026"/>
                    <a:pt x="1357" y="1026"/>
                    <a:pt x="1361" y="1026"/>
                  </a:cubicBezTo>
                  <a:cubicBezTo>
                    <a:pt x="1461" y="1026"/>
                    <a:pt x="1475" y="865"/>
                    <a:pt x="1380" y="841"/>
                  </a:cubicBezTo>
                  <a:cubicBezTo>
                    <a:pt x="1190" y="798"/>
                    <a:pt x="1000" y="737"/>
                    <a:pt x="822" y="670"/>
                  </a:cubicBezTo>
                  <a:cubicBezTo>
                    <a:pt x="853" y="571"/>
                    <a:pt x="865" y="467"/>
                    <a:pt x="865" y="363"/>
                  </a:cubicBezTo>
                  <a:cubicBezTo>
                    <a:pt x="871" y="344"/>
                    <a:pt x="877" y="332"/>
                    <a:pt x="890" y="320"/>
                  </a:cubicBezTo>
                  <a:cubicBezTo>
                    <a:pt x="920" y="277"/>
                    <a:pt x="908" y="222"/>
                    <a:pt x="865" y="197"/>
                  </a:cubicBezTo>
                  <a:lnTo>
                    <a:pt x="883" y="117"/>
                  </a:lnTo>
                  <a:cubicBezTo>
                    <a:pt x="897" y="51"/>
                    <a:pt x="846" y="1"/>
                    <a:pt x="789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2022450" y="2786025"/>
              <a:ext cx="34950" cy="28350"/>
            </a:xfrm>
            <a:custGeom>
              <a:avLst/>
              <a:gdLst/>
              <a:ahLst/>
              <a:cxnLst/>
              <a:rect l="l" t="t" r="r" b="b"/>
              <a:pathLst>
                <a:path w="1398" h="1134" extrusionOk="0">
                  <a:moveTo>
                    <a:pt x="944" y="1"/>
                  </a:moveTo>
                  <a:cubicBezTo>
                    <a:pt x="923" y="1"/>
                    <a:pt x="902" y="8"/>
                    <a:pt x="882" y="25"/>
                  </a:cubicBezTo>
                  <a:cubicBezTo>
                    <a:pt x="735" y="142"/>
                    <a:pt x="612" y="289"/>
                    <a:pt x="520" y="454"/>
                  </a:cubicBezTo>
                  <a:lnTo>
                    <a:pt x="250" y="270"/>
                  </a:lnTo>
                  <a:cubicBezTo>
                    <a:pt x="233" y="257"/>
                    <a:pt x="214" y="250"/>
                    <a:pt x="196" y="250"/>
                  </a:cubicBezTo>
                  <a:cubicBezTo>
                    <a:pt x="174" y="250"/>
                    <a:pt x="153" y="260"/>
                    <a:pt x="140" y="277"/>
                  </a:cubicBezTo>
                  <a:cubicBezTo>
                    <a:pt x="129" y="273"/>
                    <a:pt x="120" y="271"/>
                    <a:pt x="110" y="271"/>
                  </a:cubicBezTo>
                  <a:cubicBezTo>
                    <a:pt x="33" y="271"/>
                    <a:pt x="1" y="399"/>
                    <a:pt x="72" y="454"/>
                  </a:cubicBezTo>
                  <a:cubicBezTo>
                    <a:pt x="183" y="528"/>
                    <a:pt x="299" y="602"/>
                    <a:pt x="422" y="663"/>
                  </a:cubicBezTo>
                  <a:cubicBezTo>
                    <a:pt x="379" y="786"/>
                    <a:pt x="348" y="908"/>
                    <a:pt x="330" y="1037"/>
                  </a:cubicBezTo>
                  <a:cubicBezTo>
                    <a:pt x="324" y="1086"/>
                    <a:pt x="360" y="1129"/>
                    <a:pt x="410" y="1129"/>
                  </a:cubicBezTo>
                  <a:cubicBezTo>
                    <a:pt x="420" y="1132"/>
                    <a:pt x="431" y="1134"/>
                    <a:pt x="441" y="1134"/>
                  </a:cubicBezTo>
                  <a:cubicBezTo>
                    <a:pt x="473" y="1134"/>
                    <a:pt x="502" y="1120"/>
                    <a:pt x="520" y="1092"/>
                  </a:cubicBezTo>
                  <a:cubicBezTo>
                    <a:pt x="575" y="1000"/>
                    <a:pt x="630" y="908"/>
                    <a:pt x="679" y="810"/>
                  </a:cubicBezTo>
                  <a:cubicBezTo>
                    <a:pt x="686" y="810"/>
                    <a:pt x="686" y="804"/>
                    <a:pt x="686" y="804"/>
                  </a:cubicBezTo>
                  <a:lnTo>
                    <a:pt x="931" y="976"/>
                  </a:lnTo>
                  <a:cubicBezTo>
                    <a:pt x="945" y="983"/>
                    <a:pt x="959" y="987"/>
                    <a:pt x="973" y="987"/>
                  </a:cubicBezTo>
                  <a:cubicBezTo>
                    <a:pt x="1016" y="987"/>
                    <a:pt x="1058" y="955"/>
                    <a:pt x="1072" y="908"/>
                  </a:cubicBezTo>
                  <a:cubicBezTo>
                    <a:pt x="1121" y="921"/>
                    <a:pt x="1176" y="939"/>
                    <a:pt x="1232" y="945"/>
                  </a:cubicBezTo>
                  <a:cubicBezTo>
                    <a:pt x="1238" y="947"/>
                    <a:pt x="1244" y="947"/>
                    <a:pt x="1251" y="947"/>
                  </a:cubicBezTo>
                  <a:cubicBezTo>
                    <a:pt x="1329" y="947"/>
                    <a:pt x="1397" y="848"/>
                    <a:pt x="1324" y="792"/>
                  </a:cubicBezTo>
                  <a:lnTo>
                    <a:pt x="1274" y="743"/>
                  </a:lnTo>
                  <a:cubicBezTo>
                    <a:pt x="1257" y="729"/>
                    <a:pt x="1234" y="721"/>
                    <a:pt x="1211" y="721"/>
                  </a:cubicBezTo>
                  <a:cubicBezTo>
                    <a:pt x="1193" y="721"/>
                    <a:pt x="1174" y="726"/>
                    <a:pt x="1158" y="737"/>
                  </a:cubicBezTo>
                  <a:cubicBezTo>
                    <a:pt x="1029" y="706"/>
                    <a:pt x="906" y="669"/>
                    <a:pt x="784" y="620"/>
                  </a:cubicBezTo>
                  <a:cubicBezTo>
                    <a:pt x="845" y="491"/>
                    <a:pt x="900" y="362"/>
                    <a:pt x="943" y="227"/>
                  </a:cubicBezTo>
                  <a:cubicBezTo>
                    <a:pt x="943" y="227"/>
                    <a:pt x="943" y="221"/>
                    <a:pt x="943" y="221"/>
                  </a:cubicBezTo>
                  <a:cubicBezTo>
                    <a:pt x="968" y="203"/>
                    <a:pt x="986" y="178"/>
                    <a:pt x="1017" y="160"/>
                  </a:cubicBezTo>
                  <a:cubicBezTo>
                    <a:pt x="1089" y="97"/>
                    <a:pt x="1021" y="1"/>
                    <a:pt x="944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1916875" y="2874250"/>
              <a:ext cx="33975" cy="32575"/>
            </a:xfrm>
            <a:custGeom>
              <a:avLst/>
              <a:gdLst/>
              <a:ahLst/>
              <a:cxnLst/>
              <a:rect l="l" t="t" r="r" b="b"/>
              <a:pathLst>
                <a:path w="1359" h="1303" extrusionOk="0">
                  <a:moveTo>
                    <a:pt x="925" y="0"/>
                  </a:moveTo>
                  <a:cubicBezTo>
                    <a:pt x="891" y="0"/>
                    <a:pt x="859" y="18"/>
                    <a:pt x="848" y="60"/>
                  </a:cubicBezTo>
                  <a:cubicBezTo>
                    <a:pt x="836" y="54"/>
                    <a:pt x="823" y="51"/>
                    <a:pt x="811" y="51"/>
                  </a:cubicBezTo>
                  <a:cubicBezTo>
                    <a:pt x="770" y="51"/>
                    <a:pt x="728" y="79"/>
                    <a:pt x="719" y="121"/>
                  </a:cubicBezTo>
                  <a:cubicBezTo>
                    <a:pt x="694" y="262"/>
                    <a:pt x="658" y="403"/>
                    <a:pt x="621" y="538"/>
                  </a:cubicBezTo>
                  <a:cubicBezTo>
                    <a:pt x="510" y="471"/>
                    <a:pt x="406" y="403"/>
                    <a:pt x="302" y="330"/>
                  </a:cubicBezTo>
                  <a:lnTo>
                    <a:pt x="247" y="287"/>
                  </a:lnTo>
                  <a:cubicBezTo>
                    <a:pt x="240" y="281"/>
                    <a:pt x="234" y="281"/>
                    <a:pt x="228" y="275"/>
                  </a:cubicBezTo>
                  <a:lnTo>
                    <a:pt x="179" y="244"/>
                  </a:lnTo>
                  <a:cubicBezTo>
                    <a:pt x="161" y="231"/>
                    <a:pt x="143" y="226"/>
                    <a:pt x="126" y="226"/>
                  </a:cubicBezTo>
                  <a:cubicBezTo>
                    <a:pt x="48" y="226"/>
                    <a:pt x="0" y="348"/>
                    <a:pt x="81" y="403"/>
                  </a:cubicBezTo>
                  <a:lnTo>
                    <a:pt x="136" y="440"/>
                  </a:lnTo>
                  <a:lnTo>
                    <a:pt x="142" y="453"/>
                  </a:lnTo>
                  <a:cubicBezTo>
                    <a:pt x="124" y="459"/>
                    <a:pt x="112" y="465"/>
                    <a:pt x="99" y="477"/>
                  </a:cubicBezTo>
                  <a:cubicBezTo>
                    <a:pt x="26" y="520"/>
                    <a:pt x="44" y="624"/>
                    <a:pt x="118" y="649"/>
                  </a:cubicBezTo>
                  <a:lnTo>
                    <a:pt x="523" y="821"/>
                  </a:lnTo>
                  <a:cubicBezTo>
                    <a:pt x="480" y="931"/>
                    <a:pt x="431" y="1048"/>
                    <a:pt x="369" y="1158"/>
                  </a:cubicBezTo>
                  <a:cubicBezTo>
                    <a:pt x="337" y="1222"/>
                    <a:pt x="397" y="1302"/>
                    <a:pt x="459" y="1302"/>
                  </a:cubicBezTo>
                  <a:cubicBezTo>
                    <a:pt x="481" y="1302"/>
                    <a:pt x="504" y="1292"/>
                    <a:pt x="523" y="1268"/>
                  </a:cubicBezTo>
                  <a:cubicBezTo>
                    <a:pt x="523" y="1262"/>
                    <a:pt x="529" y="1256"/>
                    <a:pt x="535" y="1250"/>
                  </a:cubicBezTo>
                  <a:lnTo>
                    <a:pt x="584" y="1183"/>
                  </a:lnTo>
                  <a:cubicBezTo>
                    <a:pt x="603" y="1203"/>
                    <a:pt x="627" y="1213"/>
                    <a:pt x="652" y="1213"/>
                  </a:cubicBezTo>
                  <a:cubicBezTo>
                    <a:pt x="693" y="1213"/>
                    <a:pt x="734" y="1188"/>
                    <a:pt x="750" y="1146"/>
                  </a:cubicBezTo>
                  <a:cubicBezTo>
                    <a:pt x="768" y="1078"/>
                    <a:pt x="786" y="1005"/>
                    <a:pt x="799" y="937"/>
                  </a:cubicBezTo>
                  <a:lnTo>
                    <a:pt x="835" y="949"/>
                  </a:lnTo>
                  <a:lnTo>
                    <a:pt x="1081" y="1133"/>
                  </a:lnTo>
                  <a:cubicBezTo>
                    <a:pt x="1094" y="1145"/>
                    <a:pt x="1111" y="1150"/>
                    <a:pt x="1128" y="1150"/>
                  </a:cubicBezTo>
                  <a:cubicBezTo>
                    <a:pt x="1157" y="1150"/>
                    <a:pt x="1186" y="1134"/>
                    <a:pt x="1197" y="1103"/>
                  </a:cubicBezTo>
                  <a:cubicBezTo>
                    <a:pt x="1209" y="1108"/>
                    <a:pt x="1220" y="1110"/>
                    <a:pt x="1231" y="1110"/>
                  </a:cubicBezTo>
                  <a:cubicBezTo>
                    <a:pt x="1315" y="1110"/>
                    <a:pt x="1359" y="975"/>
                    <a:pt x="1277" y="931"/>
                  </a:cubicBezTo>
                  <a:cubicBezTo>
                    <a:pt x="1136" y="857"/>
                    <a:pt x="1001" y="778"/>
                    <a:pt x="866" y="692"/>
                  </a:cubicBezTo>
                  <a:cubicBezTo>
                    <a:pt x="946" y="508"/>
                    <a:pt x="1001" y="318"/>
                    <a:pt x="1032" y="121"/>
                  </a:cubicBezTo>
                  <a:cubicBezTo>
                    <a:pt x="1043" y="49"/>
                    <a:pt x="981" y="0"/>
                    <a:pt x="925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2036525" y="2890100"/>
              <a:ext cx="31900" cy="30825"/>
            </a:xfrm>
            <a:custGeom>
              <a:avLst/>
              <a:gdLst/>
              <a:ahLst/>
              <a:cxnLst/>
              <a:rect l="l" t="t" r="r" b="b"/>
              <a:pathLst>
                <a:path w="1276" h="1233" extrusionOk="0">
                  <a:moveTo>
                    <a:pt x="721" y="1"/>
                  </a:moveTo>
                  <a:cubicBezTo>
                    <a:pt x="694" y="1"/>
                    <a:pt x="668" y="14"/>
                    <a:pt x="650" y="46"/>
                  </a:cubicBezTo>
                  <a:cubicBezTo>
                    <a:pt x="570" y="205"/>
                    <a:pt x="503" y="377"/>
                    <a:pt x="454" y="555"/>
                  </a:cubicBezTo>
                  <a:cubicBezTo>
                    <a:pt x="368" y="487"/>
                    <a:pt x="288" y="426"/>
                    <a:pt x="202" y="352"/>
                  </a:cubicBezTo>
                  <a:cubicBezTo>
                    <a:pt x="186" y="339"/>
                    <a:pt x="168" y="333"/>
                    <a:pt x="149" y="333"/>
                  </a:cubicBezTo>
                  <a:cubicBezTo>
                    <a:pt x="75" y="333"/>
                    <a:pt x="0" y="424"/>
                    <a:pt x="74" y="487"/>
                  </a:cubicBezTo>
                  <a:lnTo>
                    <a:pt x="129" y="530"/>
                  </a:lnTo>
                  <a:cubicBezTo>
                    <a:pt x="92" y="573"/>
                    <a:pt x="104" y="641"/>
                    <a:pt x="153" y="665"/>
                  </a:cubicBezTo>
                  <a:cubicBezTo>
                    <a:pt x="239" y="702"/>
                    <a:pt x="319" y="739"/>
                    <a:pt x="399" y="782"/>
                  </a:cubicBezTo>
                  <a:cubicBezTo>
                    <a:pt x="392" y="806"/>
                    <a:pt x="386" y="825"/>
                    <a:pt x="386" y="849"/>
                  </a:cubicBezTo>
                  <a:lnTo>
                    <a:pt x="362" y="910"/>
                  </a:lnTo>
                  <a:cubicBezTo>
                    <a:pt x="362" y="910"/>
                    <a:pt x="362" y="910"/>
                    <a:pt x="362" y="917"/>
                  </a:cubicBezTo>
                  <a:cubicBezTo>
                    <a:pt x="331" y="972"/>
                    <a:pt x="300" y="1027"/>
                    <a:pt x="270" y="1082"/>
                  </a:cubicBezTo>
                  <a:cubicBezTo>
                    <a:pt x="235" y="1151"/>
                    <a:pt x="288" y="1225"/>
                    <a:pt x="355" y="1225"/>
                  </a:cubicBezTo>
                  <a:cubicBezTo>
                    <a:pt x="371" y="1225"/>
                    <a:pt x="388" y="1221"/>
                    <a:pt x="405" y="1211"/>
                  </a:cubicBezTo>
                  <a:cubicBezTo>
                    <a:pt x="422" y="1226"/>
                    <a:pt x="442" y="1232"/>
                    <a:pt x="461" y="1232"/>
                  </a:cubicBezTo>
                  <a:cubicBezTo>
                    <a:pt x="490" y="1232"/>
                    <a:pt x="519" y="1216"/>
                    <a:pt x="534" y="1186"/>
                  </a:cubicBezTo>
                  <a:cubicBezTo>
                    <a:pt x="577" y="1094"/>
                    <a:pt x="613" y="1002"/>
                    <a:pt x="650" y="904"/>
                  </a:cubicBezTo>
                  <a:lnTo>
                    <a:pt x="656" y="910"/>
                  </a:lnTo>
                  <a:cubicBezTo>
                    <a:pt x="761" y="972"/>
                    <a:pt x="865" y="1027"/>
                    <a:pt x="969" y="1076"/>
                  </a:cubicBezTo>
                  <a:cubicBezTo>
                    <a:pt x="982" y="1083"/>
                    <a:pt x="996" y="1086"/>
                    <a:pt x="1010" y="1086"/>
                  </a:cubicBezTo>
                  <a:cubicBezTo>
                    <a:pt x="1048" y="1086"/>
                    <a:pt x="1086" y="1063"/>
                    <a:pt x="1104" y="1027"/>
                  </a:cubicBezTo>
                  <a:lnTo>
                    <a:pt x="1147" y="1039"/>
                  </a:lnTo>
                  <a:cubicBezTo>
                    <a:pt x="1239" y="1033"/>
                    <a:pt x="1276" y="910"/>
                    <a:pt x="1196" y="861"/>
                  </a:cubicBezTo>
                  <a:lnTo>
                    <a:pt x="724" y="690"/>
                  </a:lnTo>
                  <a:cubicBezTo>
                    <a:pt x="767" y="561"/>
                    <a:pt x="803" y="438"/>
                    <a:pt x="834" y="303"/>
                  </a:cubicBezTo>
                  <a:cubicBezTo>
                    <a:pt x="846" y="272"/>
                    <a:pt x="834" y="236"/>
                    <a:pt x="810" y="211"/>
                  </a:cubicBezTo>
                  <a:cubicBezTo>
                    <a:pt x="816" y="180"/>
                    <a:pt x="822" y="156"/>
                    <a:pt x="822" y="125"/>
                  </a:cubicBezTo>
                  <a:cubicBezTo>
                    <a:pt x="834" y="59"/>
                    <a:pt x="776" y="1"/>
                    <a:pt x="721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2055800" y="2824550"/>
              <a:ext cx="35625" cy="35400"/>
            </a:xfrm>
            <a:custGeom>
              <a:avLst/>
              <a:gdLst/>
              <a:ahLst/>
              <a:cxnLst/>
              <a:rect l="l" t="t" r="r" b="b"/>
              <a:pathLst>
                <a:path w="1425" h="1416" extrusionOk="0">
                  <a:moveTo>
                    <a:pt x="1014" y="0"/>
                  </a:moveTo>
                  <a:cubicBezTo>
                    <a:pt x="993" y="0"/>
                    <a:pt x="972" y="7"/>
                    <a:pt x="953" y="24"/>
                  </a:cubicBezTo>
                  <a:cubicBezTo>
                    <a:pt x="944" y="22"/>
                    <a:pt x="936" y="21"/>
                    <a:pt x="927" y="21"/>
                  </a:cubicBezTo>
                  <a:cubicBezTo>
                    <a:pt x="886" y="21"/>
                    <a:pt x="846" y="44"/>
                    <a:pt x="836" y="85"/>
                  </a:cubicBezTo>
                  <a:cubicBezTo>
                    <a:pt x="769" y="238"/>
                    <a:pt x="713" y="398"/>
                    <a:pt x="658" y="551"/>
                  </a:cubicBezTo>
                  <a:cubicBezTo>
                    <a:pt x="499" y="490"/>
                    <a:pt x="339" y="410"/>
                    <a:pt x="186" y="324"/>
                  </a:cubicBezTo>
                  <a:cubicBezTo>
                    <a:pt x="170" y="315"/>
                    <a:pt x="154" y="311"/>
                    <a:pt x="139" y="311"/>
                  </a:cubicBezTo>
                  <a:cubicBezTo>
                    <a:pt x="57" y="311"/>
                    <a:pt x="0" y="438"/>
                    <a:pt x="94" y="490"/>
                  </a:cubicBezTo>
                  <a:cubicBezTo>
                    <a:pt x="247" y="576"/>
                    <a:pt x="413" y="656"/>
                    <a:pt x="585" y="723"/>
                  </a:cubicBezTo>
                  <a:cubicBezTo>
                    <a:pt x="493" y="907"/>
                    <a:pt x="413" y="1085"/>
                    <a:pt x="333" y="1269"/>
                  </a:cubicBezTo>
                  <a:cubicBezTo>
                    <a:pt x="287" y="1345"/>
                    <a:pt x="351" y="1415"/>
                    <a:pt x="416" y="1415"/>
                  </a:cubicBezTo>
                  <a:cubicBezTo>
                    <a:pt x="445" y="1415"/>
                    <a:pt x="474" y="1401"/>
                    <a:pt x="493" y="1367"/>
                  </a:cubicBezTo>
                  <a:cubicBezTo>
                    <a:pt x="535" y="1312"/>
                    <a:pt x="572" y="1251"/>
                    <a:pt x="603" y="1195"/>
                  </a:cubicBezTo>
                  <a:cubicBezTo>
                    <a:pt x="640" y="1189"/>
                    <a:pt x="670" y="1165"/>
                    <a:pt x="683" y="1128"/>
                  </a:cubicBezTo>
                  <a:cubicBezTo>
                    <a:pt x="726" y="1030"/>
                    <a:pt x="756" y="925"/>
                    <a:pt x="793" y="821"/>
                  </a:cubicBezTo>
                  <a:cubicBezTo>
                    <a:pt x="799" y="821"/>
                    <a:pt x="799" y="815"/>
                    <a:pt x="805" y="809"/>
                  </a:cubicBezTo>
                  <a:cubicBezTo>
                    <a:pt x="848" y="821"/>
                    <a:pt x="891" y="833"/>
                    <a:pt x="934" y="846"/>
                  </a:cubicBezTo>
                  <a:cubicBezTo>
                    <a:pt x="989" y="864"/>
                    <a:pt x="1192" y="882"/>
                    <a:pt x="1229" y="925"/>
                  </a:cubicBezTo>
                  <a:cubicBezTo>
                    <a:pt x="1248" y="948"/>
                    <a:pt x="1270" y="957"/>
                    <a:pt x="1292" y="957"/>
                  </a:cubicBezTo>
                  <a:cubicBezTo>
                    <a:pt x="1361" y="957"/>
                    <a:pt x="1424" y="865"/>
                    <a:pt x="1364" y="790"/>
                  </a:cubicBezTo>
                  <a:cubicBezTo>
                    <a:pt x="1272" y="686"/>
                    <a:pt x="1008" y="674"/>
                    <a:pt x="879" y="631"/>
                  </a:cubicBezTo>
                  <a:cubicBezTo>
                    <a:pt x="904" y="563"/>
                    <a:pt x="922" y="496"/>
                    <a:pt x="946" y="422"/>
                  </a:cubicBezTo>
                  <a:cubicBezTo>
                    <a:pt x="996" y="330"/>
                    <a:pt x="1045" y="232"/>
                    <a:pt x="1100" y="140"/>
                  </a:cubicBezTo>
                  <a:cubicBezTo>
                    <a:pt x="1137" y="70"/>
                    <a:pt x="1079" y="0"/>
                    <a:pt x="101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1889625" y="2834975"/>
              <a:ext cx="32950" cy="32975"/>
            </a:xfrm>
            <a:custGeom>
              <a:avLst/>
              <a:gdLst/>
              <a:ahLst/>
              <a:cxnLst/>
              <a:rect l="l" t="t" r="r" b="b"/>
              <a:pathLst>
                <a:path w="1318" h="1319" extrusionOk="0">
                  <a:moveTo>
                    <a:pt x="677" y="0"/>
                  </a:moveTo>
                  <a:cubicBezTo>
                    <a:pt x="639" y="0"/>
                    <a:pt x="604" y="20"/>
                    <a:pt x="594" y="67"/>
                  </a:cubicBezTo>
                  <a:cubicBezTo>
                    <a:pt x="564" y="220"/>
                    <a:pt x="545" y="373"/>
                    <a:pt x="545" y="533"/>
                  </a:cubicBezTo>
                  <a:cubicBezTo>
                    <a:pt x="466" y="484"/>
                    <a:pt x="392" y="429"/>
                    <a:pt x="324" y="367"/>
                  </a:cubicBezTo>
                  <a:cubicBezTo>
                    <a:pt x="306" y="351"/>
                    <a:pt x="283" y="344"/>
                    <a:pt x="260" y="344"/>
                  </a:cubicBezTo>
                  <a:cubicBezTo>
                    <a:pt x="223" y="344"/>
                    <a:pt x="186" y="364"/>
                    <a:pt x="171" y="398"/>
                  </a:cubicBezTo>
                  <a:lnTo>
                    <a:pt x="153" y="392"/>
                  </a:lnTo>
                  <a:cubicBezTo>
                    <a:pt x="143" y="389"/>
                    <a:pt x="134" y="387"/>
                    <a:pt x="125" y="387"/>
                  </a:cubicBezTo>
                  <a:cubicBezTo>
                    <a:pt x="48" y="387"/>
                    <a:pt x="0" y="496"/>
                    <a:pt x="61" y="551"/>
                  </a:cubicBezTo>
                  <a:cubicBezTo>
                    <a:pt x="196" y="674"/>
                    <a:pt x="349" y="778"/>
                    <a:pt x="515" y="852"/>
                  </a:cubicBezTo>
                  <a:cubicBezTo>
                    <a:pt x="502" y="975"/>
                    <a:pt x="502" y="1103"/>
                    <a:pt x="515" y="1226"/>
                  </a:cubicBezTo>
                  <a:cubicBezTo>
                    <a:pt x="521" y="1287"/>
                    <a:pt x="571" y="1318"/>
                    <a:pt x="619" y="1318"/>
                  </a:cubicBezTo>
                  <a:cubicBezTo>
                    <a:pt x="666" y="1318"/>
                    <a:pt x="711" y="1287"/>
                    <a:pt x="705" y="1226"/>
                  </a:cubicBezTo>
                  <a:cubicBezTo>
                    <a:pt x="705" y="1226"/>
                    <a:pt x="705" y="1226"/>
                    <a:pt x="705" y="1220"/>
                  </a:cubicBezTo>
                  <a:cubicBezTo>
                    <a:pt x="708" y="1220"/>
                    <a:pt x="711" y="1221"/>
                    <a:pt x="714" y="1221"/>
                  </a:cubicBezTo>
                  <a:cubicBezTo>
                    <a:pt x="759" y="1221"/>
                    <a:pt x="796" y="1180"/>
                    <a:pt x="791" y="1134"/>
                  </a:cubicBezTo>
                  <a:cubicBezTo>
                    <a:pt x="785" y="1067"/>
                    <a:pt x="785" y="999"/>
                    <a:pt x="778" y="938"/>
                  </a:cubicBezTo>
                  <a:lnTo>
                    <a:pt x="778" y="938"/>
                  </a:lnTo>
                  <a:cubicBezTo>
                    <a:pt x="891" y="963"/>
                    <a:pt x="1008" y="976"/>
                    <a:pt x="1125" y="976"/>
                  </a:cubicBezTo>
                  <a:cubicBezTo>
                    <a:pt x="1148" y="976"/>
                    <a:pt x="1172" y="976"/>
                    <a:pt x="1196" y="975"/>
                  </a:cubicBezTo>
                  <a:cubicBezTo>
                    <a:pt x="1310" y="969"/>
                    <a:pt x="1318" y="784"/>
                    <a:pt x="1201" y="784"/>
                  </a:cubicBezTo>
                  <a:cubicBezTo>
                    <a:pt x="1199" y="784"/>
                    <a:pt x="1197" y="784"/>
                    <a:pt x="1196" y="784"/>
                  </a:cubicBezTo>
                  <a:cubicBezTo>
                    <a:pt x="1183" y="772"/>
                    <a:pt x="1171" y="766"/>
                    <a:pt x="1153" y="760"/>
                  </a:cubicBezTo>
                  <a:lnTo>
                    <a:pt x="778" y="619"/>
                  </a:lnTo>
                  <a:lnTo>
                    <a:pt x="778" y="435"/>
                  </a:lnTo>
                  <a:cubicBezTo>
                    <a:pt x="778" y="404"/>
                    <a:pt x="766" y="380"/>
                    <a:pt x="742" y="361"/>
                  </a:cubicBezTo>
                  <a:cubicBezTo>
                    <a:pt x="748" y="281"/>
                    <a:pt x="760" y="196"/>
                    <a:pt x="778" y="116"/>
                  </a:cubicBezTo>
                  <a:cubicBezTo>
                    <a:pt x="793" y="46"/>
                    <a:pt x="733" y="0"/>
                    <a:pt x="67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3"/>
          <p:cNvSpPr/>
          <p:nvPr/>
        </p:nvSpPr>
        <p:spPr>
          <a:xfrm>
            <a:off x="4755062" y="-166178"/>
            <a:ext cx="2040067" cy="611203"/>
          </a:xfrm>
          <a:custGeom>
            <a:avLst/>
            <a:gdLst/>
            <a:ahLst/>
            <a:cxnLst/>
            <a:rect l="l" t="t" r="r" b="b"/>
            <a:pathLst>
              <a:path w="43922" h="13159" extrusionOk="0">
                <a:moveTo>
                  <a:pt x="8982" y="0"/>
                </a:moveTo>
                <a:cubicBezTo>
                  <a:pt x="6922" y="0"/>
                  <a:pt x="4916" y="292"/>
                  <a:pt x="3583" y="1534"/>
                </a:cubicBezTo>
                <a:cubicBezTo>
                  <a:pt x="1638" y="3344"/>
                  <a:pt x="1172" y="6436"/>
                  <a:pt x="682" y="8914"/>
                </a:cubicBezTo>
                <a:cubicBezTo>
                  <a:pt x="1" y="12331"/>
                  <a:pt x="5196" y="13079"/>
                  <a:pt x="9840" y="13153"/>
                </a:cubicBezTo>
                <a:cubicBezTo>
                  <a:pt x="10104" y="13157"/>
                  <a:pt x="10365" y="13158"/>
                  <a:pt x="10624" y="13158"/>
                </a:cubicBezTo>
                <a:cubicBezTo>
                  <a:pt x="13143" y="13158"/>
                  <a:pt x="15383" y="12986"/>
                  <a:pt x="16256" y="12981"/>
                </a:cubicBezTo>
                <a:cubicBezTo>
                  <a:pt x="18416" y="12967"/>
                  <a:pt x="20575" y="12962"/>
                  <a:pt x="22734" y="12962"/>
                </a:cubicBezTo>
                <a:cubicBezTo>
                  <a:pt x="28412" y="12962"/>
                  <a:pt x="34087" y="13000"/>
                  <a:pt x="39763" y="13036"/>
                </a:cubicBezTo>
                <a:cubicBezTo>
                  <a:pt x="40186" y="13036"/>
                  <a:pt x="40634" y="13036"/>
                  <a:pt x="40983" y="12797"/>
                </a:cubicBezTo>
                <a:cubicBezTo>
                  <a:pt x="41284" y="12588"/>
                  <a:pt x="41456" y="12245"/>
                  <a:pt x="41603" y="11920"/>
                </a:cubicBezTo>
                <a:cubicBezTo>
                  <a:pt x="42597" y="9705"/>
                  <a:pt x="43922" y="6871"/>
                  <a:pt x="43333" y="4387"/>
                </a:cubicBezTo>
                <a:cubicBezTo>
                  <a:pt x="42485" y="820"/>
                  <a:pt x="37602" y="618"/>
                  <a:pt x="33801" y="618"/>
                </a:cubicBezTo>
                <a:cubicBezTo>
                  <a:pt x="33316" y="618"/>
                  <a:pt x="32849" y="622"/>
                  <a:pt x="32410" y="622"/>
                </a:cubicBezTo>
                <a:cubicBezTo>
                  <a:pt x="31833" y="622"/>
                  <a:pt x="31305" y="616"/>
                  <a:pt x="30850" y="590"/>
                </a:cubicBezTo>
                <a:cubicBezTo>
                  <a:pt x="26184" y="321"/>
                  <a:pt x="21518" y="218"/>
                  <a:pt x="16852" y="218"/>
                </a:cubicBezTo>
                <a:cubicBezTo>
                  <a:pt x="15985" y="218"/>
                  <a:pt x="15118" y="221"/>
                  <a:pt x="14250" y="228"/>
                </a:cubicBezTo>
                <a:cubicBezTo>
                  <a:pt x="14215" y="228"/>
                  <a:pt x="14179" y="228"/>
                  <a:pt x="14143" y="228"/>
                </a:cubicBezTo>
                <a:cubicBezTo>
                  <a:pt x="12667" y="228"/>
                  <a:pt x="10804" y="0"/>
                  <a:pt x="89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3"/>
          <p:cNvSpPr/>
          <p:nvPr/>
        </p:nvSpPr>
        <p:spPr>
          <a:xfrm>
            <a:off x="7924913" y="4603500"/>
            <a:ext cx="1797909" cy="1669403"/>
          </a:xfrm>
          <a:custGeom>
            <a:avLst/>
            <a:gdLst/>
            <a:ahLst/>
            <a:cxnLst/>
            <a:rect l="l" t="t" r="r" b="b"/>
            <a:pathLst>
              <a:path w="12354" h="11471" extrusionOk="0">
                <a:moveTo>
                  <a:pt x="5588" y="1"/>
                </a:moveTo>
                <a:cubicBezTo>
                  <a:pt x="4520" y="1"/>
                  <a:pt x="3460" y="249"/>
                  <a:pt x="2509" y="796"/>
                </a:cubicBezTo>
                <a:cubicBezTo>
                  <a:pt x="1123" y="1594"/>
                  <a:pt x="1" y="3262"/>
                  <a:pt x="583" y="4747"/>
                </a:cubicBezTo>
                <a:cubicBezTo>
                  <a:pt x="1141" y="6164"/>
                  <a:pt x="2865" y="6636"/>
                  <a:pt x="4092" y="7531"/>
                </a:cubicBezTo>
                <a:cubicBezTo>
                  <a:pt x="5356" y="8452"/>
                  <a:pt x="6153" y="9893"/>
                  <a:pt x="7411" y="10819"/>
                </a:cubicBezTo>
                <a:cubicBezTo>
                  <a:pt x="7803" y="11108"/>
                  <a:pt x="8251" y="11353"/>
                  <a:pt x="8730" y="11427"/>
                </a:cubicBezTo>
                <a:cubicBezTo>
                  <a:pt x="8915" y="11456"/>
                  <a:pt x="9092" y="11470"/>
                  <a:pt x="9259" y="11470"/>
                </a:cubicBezTo>
                <a:cubicBezTo>
                  <a:pt x="12353" y="11470"/>
                  <a:pt x="12328" y="6614"/>
                  <a:pt x="11950" y="4501"/>
                </a:cubicBezTo>
                <a:cubicBezTo>
                  <a:pt x="11533" y="2238"/>
                  <a:pt x="10128" y="1127"/>
                  <a:pt x="7993" y="410"/>
                </a:cubicBezTo>
                <a:cubicBezTo>
                  <a:pt x="7217" y="145"/>
                  <a:pt x="6400" y="1"/>
                  <a:pt x="5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3"/>
          <p:cNvSpPr/>
          <p:nvPr/>
        </p:nvSpPr>
        <p:spPr>
          <a:xfrm>
            <a:off x="2522413" y="4603500"/>
            <a:ext cx="2690177" cy="1831984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3"/>
          <p:cNvSpPr/>
          <p:nvPr/>
        </p:nvSpPr>
        <p:spPr>
          <a:xfrm rot="-1187923">
            <a:off x="3737478" y="4860820"/>
            <a:ext cx="1193870" cy="91182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13"/>
          <p:cNvGrpSpPr/>
          <p:nvPr/>
        </p:nvGrpSpPr>
        <p:grpSpPr>
          <a:xfrm rot="3522876" flipH="1">
            <a:off x="4565757" y="4678006"/>
            <a:ext cx="595436" cy="748561"/>
            <a:chOff x="5538225" y="3124650"/>
            <a:chExt cx="290475" cy="365175"/>
          </a:xfrm>
        </p:grpSpPr>
        <p:sp>
          <p:nvSpPr>
            <p:cNvPr id="622" name="Google Shape;622;p13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13"/>
          <p:cNvSpPr/>
          <p:nvPr/>
        </p:nvSpPr>
        <p:spPr>
          <a:xfrm>
            <a:off x="8671175" y="4122375"/>
            <a:ext cx="863494" cy="962240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3"/>
          <p:cNvSpPr/>
          <p:nvPr/>
        </p:nvSpPr>
        <p:spPr>
          <a:xfrm rot="5159149">
            <a:off x="5185269" y="4922531"/>
            <a:ext cx="866434" cy="661744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2" r:id="rId10"/>
    <p:sldLayoutId id="2147483664" r:id="rId11"/>
    <p:sldLayoutId id="2147483669" r:id="rId12"/>
    <p:sldLayoutId id="2147483671" r:id="rId13"/>
    <p:sldLayoutId id="2147483675" r:id="rId14"/>
    <p:sldLayoutId id="2147483677" r:id="rId15"/>
    <p:sldLayoutId id="2147483678" r:id="rId16"/>
    <p:sldLayoutId id="214748367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preda/covid-world-vaccination-progress?select=country_vaccinations.cs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99E9348-5350-714C-8CC0-C1DEBA2A62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88"/>
          <a:stretch/>
        </p:blipFill>
        <p:spPr>
          <a:xfrm>
            <a:off x="3958225" y="-6"/>
            <a:ext cx="5185775" cy="5143500"/>
          </a:xfrm>
          <a:prstGeom prst="trapezoid">
            <a:avLst/>
          </a:prstGeom>
        </p:spPr>
      </p:pic>
      <p:grpSp>
        <p:nvGrpSpPr>
          <p:cNvPr id="1797" name="Google Shape;1797;p36"/>
          <p:cNvGrpSpPr/>
          <p:nvPr/>
        </p:nvGrpSpPr>
        <p:grpSpPr>
          <a:xfrm>
            <a:off x="6198264" y="6"/>
            <a:ext cx="1068863" cy="498077"/>
            <a:chOff x="4542650" y="2993200"/>
            <a:chExt cx="640575" cy="298500"/>
          </a:xfrm>
        </p:grpSpPr>
        <p:sp>
          <p:nvSpPr>
            <p:cNvPr id="1798" name="Google Shape;1798;p36"/>
            <p:cNvSpPr/>
            <p:nvPr/>
          </p:nvSpPr>
          <p:spPr>
            <a:xfrm>
              <a:off x="4545675" y="3256650"/>
              <a:ext cx="568550" cy="35050"/>
            </a:xfrm>
            <a:custGeom>
              <a:avLst/>
              <a:gdLst/>
              <a:ahLst/>
              <a:cxnLst/>
              <a:rect l="l" t="t" r="r" b="b"/>
              <a:pathLst>
                <a:path w="22742" h="1402" extrusionOk="0">
                  <a:moveTo>
                    <a:pt x="262" y="1"/>
                  </a:moveTo>
                  <a:cubicBezTo>
                    <a:pt x="2" y="1"/>
                    <a:pt x="0" y="433"/>
                    <a:pt x="217" y="535"/>
                  </a:cubicBezTo>
                  <a:lnTo>
                    <a:pt x="223" y="535"/>
                  </a:lnTo>
                  <a:cubicBezTo>
                    <a:pt x="1848" y="1326"/>
                    <a:pt x="3652" y="1050"/>
                    <a:pt x="5388" y="1161"/>
                  </a:cubicBezTo>
                  <a:cubicBezTo>
                    <a:pt x="5917" y="1203"/>
                    <a:pt x="6450" y="1223"/>
                    <a:pt x="6984" y="1223"/>
                  </a:cubicBezTo>
                  <a:cubicBezTo>
                    <a:pt x="7452" y="1223"/>
                    <a:pt x="7920" y="1208"/>
                    <a:pt x="8387" y="1179"/>
                  </a:cubicBezTo>
                  <a:cubicBezTo>
                    <a:pt x="8655" y="1158"/>
                    <a:pt x="8917" y="1149"/>
                    <a:pt x="9178" y="1149"/>
                  </a:cubicBezTo>
                  <a:cubicBezTo>
                    <a:pt x="9915" y="1149"/>
                    <a:pt x="10634" y="1225"/>
                    <a:pt x="11387" y="1339"/>
                  </a:cubicBezTo>
                  <a:cubicBezTo>
                    <a:pt x="11680" y="1383"/>
                    <a:pt x="11970" y="1401"/>
                    <a:pt x="12259" y="1401"/>
                  </a:cubicBezTo>
                  <a:cubicBezTo>
                    <a:pt x="13619" y="1401"/>
                    <a:pt x="14939" y="990"/>
                    <a:pt x="16300" y="909"/>
                  </a:cubicBezTo>
                  <a:cubicBezTo>
                    <a:pt x="16853" y="876"/>
                    <a:pt x="17406" y="864"/>
                    <a:pt x="17959" y="864"/>
                  </a:cubicBezTo>
                  <a:cubicBezTo>
                    <a:pt x="19242" y="864"/>
                    <a:pt x="20527" y="927"/>
                    <a:pt x="21809" y="927"/>
                  </a:cubicBezTo>
                  <a:cubicBezTo>
                    <a:pt x="22013" y="927"/>
                    <a:pt x="22218" y="925"/>
                    <a:pt x="22422" y="921"/>
                  </a:cubicBezTo>
                  <a:cubicBezTo>
                    <a:pt x="22735" y="915"/>
                    <a:pt x="22741" y="351"/>
                    <a:pt x="22422" y="345"/>
                  </a:cubicBezTo>
                  <a:cubicBezTo>
                    <a:pt x="21575" y="330"/>
                    <a:pt x="20725" y="322"/>
                    <a:pt x="19875" y="322"/>
                  </a:cubicBezTo>
                  <a:cubicBezTo>
                    <a:pt x="18683" y="322"/>
                    <a:pt x="17489" y="337"/>
                    <a:pt x="16300" y="369"/>
                  </a:cubicBezTo>
                  <a:cubicBezTo>
                    <a:pt x="15259" y="397"/>
                    <a:pt x="14172" y="502"/>
                    <a:pt x="13098" y="502"/>
                  </a:cubicBezTo>
                  <a:cubicBezTo>
                    <a:pt x="12470" y="502"/>
                    <a:pt x="11846" y="466"/>
                    <a:pt x="11240" y="357"/>
                  </a:cubicBezTo>
                  <a:cubicBezTo>
                    <a:pt x="10532" y="233"/>
                    <a:pt x="9823" y="203"/>
                    <a:pt x="9113" y="203"/>
                  </a:cubicBezTo>
                  <a:cubicBezTo>
                    <a:pt x="8429" y="203"/>
                    <a:pt x="7744" y="231"/>
                    <a:pt x="7058" y="231"/>
                  </a:cubicBezTo>
                  <a:cubicBezTo>
                    <a:pt x="6587" y="231"/>
                    <a:pt x="6117" y="218"/>
                    <a:pt x="5645" y="173"/>
                  </a:cubicBezTo>
                  <a:cubicBezTo>
                    <a:pt x="3854" y="1"/>
                    <a:pt x="2075" y="100"/>
                    <a:pt x="278" y="1"/>
                  </a:cubicBezTo>
                  <a:cubicBezTo>
                    <a:pt x="272" y="1"/>
                    <a:pt x="267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6"/>
            <p:cNvSpPr/>
            <p:nvPr/>
          </p:nvSpPr>
          <p:spPr>
            <a:xfrm>
              <a:off x="4561250" y="3205700"/>
              <a:ext cx="568275" cy="42100"/>
            </a:xfrm>
            <a:custGeom>
              <a:avLst/>
              <a:gdLst/>
              <a:ahLst/>
              <a:cxnLst/>
              <a:rect l="l" t="t" r="r" b="b"/>
              <a:pathLst>
                <a:path w="22731" h="1684" extrusionOk="0">
                  <a:moveTo>
                    <a:pt x="2740" y="0"/>
                  </a:moveTo>
                  <a:cubicBezTo>
                    <a:pt x="1825" y="0"/>
                    <a:pt x="918" y="93"/>
                    <a:pt x="90" y="414"/>
                  </a:cubicBezTo>
                  <a:cubicBezTo>
                    <a:pt x="0" y="444"/>
                    <a:pt x="10" y="610"/>
                    <a:pt x="104" y="610"/>
                  </a:cubicBezTo>
                  <a:cubicBezTo>
                    <a:pt x="105" y="610"/>
                    <a:pt x="107" y="610"/>
                    <a:pt x="109" y="610"/>
                  </a:cubicBezTo>
                  <a:lnTo>
                    <a:pt x="115" y="610"/>
                  </a:lnTo>
                  <a:cubicBezTo>
                    <a:pt x="209" y="606"/>
                    <a:pt x="303" y="604"/>
                    <a:pt x="398" y="604"/>
                  </a:cubicBezTo>
                  <a:cubicBezTo>
                    <a:pt x="1265" y="604"/>
                    <a:pt x="2148" y="765"/>
                    <a:pt x="3016" y="776"/>
                  </a:cubicBezTo>
                  <a:cubicBezTo>
                    <a:pt x="4016" y="782"/>
                    <a:pt x="4998" y="880"/>
                    <a:pt x="5992" y="892"/>
                  </a:cubicBezTo>
                  <a:cubicBezTo>
                    <a:pt x="6485" y="898"/>
                    <a:pt x="6981" y="898"/>
                    <a:pt x="7477" y="898"/>
                  </a:cubicBezTo>
                  <a:cubicBezTo>
                    <a:pt x="7973" y="898"/>
                    <a:pt x="8470" y="898"/>
                    <a:pt x="8967" y="905"/>
                  </a:cubicBezTo>
                  <a:cubicBezTo>
                    <a:pt x="9967" y="911"/>
                    <a:pt x="10930" y="1107"/>
                    <a:pt x="11923" y="1174"/>
                  </a:cubicBezTo>
                  <a:cubicBezTo>
                    <a:pt x="12661" y="1226"/>
                    <a:pt x="13404" y="1242"/>
                    <a:pt x="14148" y="1242"/>
                  </a:cubicBezTo>
                  <a:cubicBezTo>
                    <a:pt x="15367" y="1242"/>
                    <a:pt x="16589" y="1199"/>
                    <a:pt x="17800" y="1199"/>
                  </a:cubicBezTo>
                  <a:cubicBezTo>
                    <a:pt x="18135" y="1199"/>
                    <a:pt x="18495" y="1160"/>
                    <a:pt x="18844" y="1160"/>
                  </a:cubicBezTo>
                  <a:cubicBezTo>
                    <a:pt x="18975" y="1160"/>
                    <a:pt x="19104" y="1166"/>
                    <a:pt x="19229" y="1181"/>
                  </a:cubicBezTo>
                  <a:cubicBezTo>
                    <a:pt x="19585" y="1224"/>
                    <a:pt x="19947" y="1346"/>
                    <a:pt x="20303" y="1401"/>
                  </a:cubicBezTo>
                  <a:cubicBezTo>
                    <a:pt x="20700" y="1468"/>
                    <a:pt x="21240" y="1683"/>
                    <a:pt x="21718" y="1683"/>
                  </a:cubicBezTo>
                  <a:cubicBezTo>
                    <a:pt x="21941" y="1683"/>
                    <a:pt x="22151" y="1637"/>
                    <a:pt x="22327" y="1506"/>
                  </a:cubicBezTo>
                  <a:cubicBezTo>
                    <a:pt x="22731" y="1204"/>
                    <a:pt x="22470" y="506"/>
                    <a:pt x="22105" y="506"/>
                  </a:cubicBezTo>
                  <a:cubicBezTo>
                    <a:pt x="22033" y="506"/>
                    <a:pt x="21956" y="534"/>
                    <a:pt x="21879" y="598"/>
                  </a:cubicBezTo>
                  <a:cubicBezTo>
                    <a:pt x="21810" y="657"/>
                    <a:pt x="21713" y="679"/>
                    <a:pt x="21604" y="679"/>
                  </a:cubicBezTo>
                  <a:cubicBezTo>
                    <a:pt x="21317" y="679"/>
                    <a:pt x="20941" y="528"/>
                    <a:pt x="20732" y="506"/>
                  </a:cubicBezTo>
                  <a:cubicBezTo>
                    <a:pt x="20346" y="475"/>
                    <a:pt x="19971" y="457"/>
                    <a:pt x="19597" y="395"/>
                  </a:cubicBezTo>
                  <a:cubicBezTo>
                    <a:pt x="19266" y="336"/>
                    <a:pt x="18925" y="319"/>
                    <a:pt x="18581" y="319"/>
                  </a:cubicBezTo>
                  <a:cubicBezTo>
                    <a:pt x="18065" y="319"/>
                    <a:pt x="17544" y="359"/>
                    <a:pt x="17039" y="359"/>
                  </a:cubicBezTo>
                  <a:cubicBezTo>
                    <a:pt x="15918" y="359"/>
                    <a:pt x="14784" y="404"/>
                    <a:pt x="13653" y="404"/>
                  </a:cubicBezTo>
                  <a:cubicBezTo>
                    <a:pt x="12873" y="404"/>
                    <a:pt x="12094" y="382"/>
                    <a:pt x="11322" y="310"/>
                  </a:cubicBezTo>
                  <a:cubicBezTo>
                    <a:pt x="10402" y="224"/>
                    <a:pt x="9537" y="119"/>
                    <a:pt x="8611" y="119"/>
                  </a:cubicBezTo>
                  <a:cubicBezTo>
                    <a:pt x="7850" y="124"/>
                    <a:pt x="7083" y="167"/>
                    <a:pt x="6321" y="167"/>
                  </a:cubicBezTo>
                  <a:cubicBezTo>
                    <a:pt x="6033" y="167"/>
                    <a:pt x="5745" y="161"/>
                    <a:pt x="5458" y="144"/>
                  </a:cubicBezTo>
                  <a:cubicBezTo>
                    <a:pt x="4592" y="95"/>
                    <a:pt x="3662" y="0"/>
                    <a:pt x="2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6"/>
            <p:cNvSpPr/>
            <p:nvPr/>
          </p:nvSpPr>
          <p:spPr>
            <a:xfrm>
              <a:off x="4542650" y="3144275"/>
              <a:ext cx="611450" cy="50475"/>
            </a:xfrm>
            <a:custGeom>
              <a:avLst/>
              <a:gdLst/>
              <a:ahLst/>
              <a:cxnLst/>
              <a:rect l="l" t="t" r="r" b="b"/>
              <a:pathLst>
                <a:path w="24458" h="2019" extrusionOk="0">
                  <a:moveTo>
                    <a:pt x="14782" y="1"/>
                  </a:moveTo>
                  <a:cubicBezTo>
                    <a:pt x="14133" y="1"/>
                    <a:pt x="13482" y="27"/>
                    <a:pt x="12839" y="31"/>
                  </a:cubicBezTo>
                  <a:cubicBezTo>
                    <a:pt x="10711" y="37"/>
                    <a:pt x="8625" y="343"/>
                    <a:pt x="6502" y="472"/>
                  </a:cubicBezTo>
                  <a:cubicBezTo>
                    <a:pt x="6164" y="494"/>
                    <a:pt x="5824" y="499"/>
                    <a:pt x="5483" y="499"/>
                  </a:cubicBezTo>
                  <a:cubicBezTo>
                    <a:pt x="5080" y="499"/>
                    <a:pt x="4676" y="491"/>
                    <a:pt x="4274" y="491"/>
                  </a:cubicBezTo>
                  <a:cubicBezTo>
                    <a:pt x="4037" y="491"/>
                    <a:pt x="3800" y="494"/>
                    <a:pt x="3564" y="503"/>
                  </a:cubicBezTo>
                  <a:cubicBezTo>
                    <a:pt x="2466" y="546"/>
                    <a:pt x="1405" y="877"/>
                    <a:pt x="325" y="1049"/>
                  </a:cubicBezTo>
                  <a:cubicBezTo>
                    <a:pt x="12" y="1098"/>
                    <a:pt x="0" y="1607"/>
                    <a:pt x="325" y="1644"/>
                  </a:cubicBezTo>
                  <a:cubicBezTo>
                    <a:pt x="510" y="1664"/>
                    <a:pt x="693" y="1673"/>
                    <a:pt x="876" y="1673"/>
                  </a:cubicBezTo>
                  <a:cubicBezTo>
                    <a:pt x="1731" y="1673"/>
                    <a:pt x="2571" y="1485"/>
                    <a:pt x="3435" y="1460"/>
                  </a:cubicBezTo>
                  <a:cubicBezTo>
                    <a:pt x="3613" y="1455"/>
                    <a:pt x="3790" y="1453"/>
                    <a:pt x="3967" y="1453"/>
                  </a:cubicBezTo>
                  <a:cubicBezTo>
                    <a:pt x="4512" y="1453"/>
                    <a:pt x="5057" y="1472"/>
                    <a:pt x="5600" y="1472"/>
                  </a:cubicBezTo>
                  <a:cubicBezTo>
                    <a:pt x="5901" y="1472"/>
                    <a:pt x="6202" y="1466"/>
                    <a:pt x="6502" y="1448"/>
                  </a:cubicBezTo>
                  <a:cubicBezTo>
                    <a:pt x="8603" y="1332"/>
                    <a:pt x="10662" y="1043"/>
                    <a:pt x="12773" y="1043"/>
                  </a:cubicBezTo>
                  <a:cubicBezTo>
                    <a:pt x="12795" y="1043"/>
                    <a:pt x="12817" y="1043"/>
                    <a:pt x="12839" y="1043"/>
                  </a:cubicBezTo>
                  <a:cubicBezTo>
                    <a:pt x="13401" y="1043"/>
                    <a:pt x="13968" y="1028"/>
                    <a:pt x="14535" y="1028"/>
                  </a:cubicBezTo>
                  <a:cubicBezTo>
                    <a:pt x="14996" y="1028"/>
                    <a:pt x="15456" y="1038"/>
                    <a:pt x="15912" y="1073"/>
                  </a:cubicBezTo>
                  <a:cubicBezTo>
                    <a:pt x="16790" y="1141"/>
                    <a:pt x="17642" y="1386"/>
                    <a:pt x="18526" y="1429"/>
                  </a:cubicBezTo>
                  <a:cubicBezTo>
                    <a:pt x="19372" y="1472"/>
                    <a:pt x="20212" y="1619"/>
                    <a:pt x="21053" y="1705"/>
                  </a:cubicBezTo>
                  <a:cubicBezTo>
                    <a:pt x="21961" y="1796"/>
                    <a:pt x="22881" y="2018"/>
                    <a:pt x="23795" y="2018"/>
                  </a:cubicBezTo>
                  <a:cubicBezTo>
                    <a:pt x="23807" y="2018"/>
                    <a:pt x="23819" y="2018"/>
                    <a:pt x="23832" y="2018"/>
                  </a:cubicBezTo>
                  <a:cubicBezTo>
                    <a:pt x="24452" y="2006"/>
                    <a:pt x="24457" y="858"/>
                    <a:pt x="23864" y="858"/>
                  </a:cubicBezTo>
                  <a:cubicBezTo>
                    <a:pt x="23854" y="858"/>
                    <a:pt x="23843" y="858"/>
                    <a:pt x="23832" y="859"/>
                  </a:cubicBezTo>
                  <a:cubicBezTo>
                    <a:pt x="23657" y="871"/>
                    <a:pt x="23482" y="877"/>
                    <a:pt x="23307" y="877"/>
                  </a:cubicBezTo>
                  <a:cubicBezTo>
                    <a:pt x="21721" y="877"/>
                    <a:pt x="20111" y="424"/>
                    <a:pt x="18526" y="380"/>
                  </a:cubicBezTo>
                  <a:cubicBezTo>
                    <a:pt x="17648" y="356"/>
                    <a:pt x="16790" y="98"/>
                    <a:pt x="15912" y="37"/>
                  </a:cubicBezTo>
                  <a:cubicBezTo>
                    <a:pt x="15537" y="10"/>
                    <a:pt x="15160" y="1"/>
                    <a:pt x="14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6"/>
            <p:cNvSpPr/>
            <p:nvPr/>
          </p:nvSpPr>
          <p:spPr>
            <a:xfrm>
              <a:off x="4566100" y="3101725"/>
              <a:ext cx="593200" cy="30150"/>
            </a:xfrm>
            <a:custGeom>
              <a:avLst/>
              <a:gdLst/>
              <a:ahLst/>
              <a:cxnLst/>
              <a:rect l="l" t="t" r="r" b="b"/>
              <a:pathLst>
                <a:path w="23728" h="1206" extrusionOk="0">
                  <a:moveTo>
                    <a:pt x="12466" y="0"/>
                  </a:moveTo>
                  <a:cubicBezTo>
                    <a:pt x="12284" y="0"/>
                    <a:pt x="12102" y="1"/>
                    <a:pt x="11920" y="3"/>
                  </a:cubicBezTo>
                  <a:cubicBezTo>
                    <a:pt x="10036" y="21"/>
                    <a:pt x="8159" y="9"/>
                    <a:pt x="6282" y="101"/>
                  </a:cubicBezTo>
                  <a:cubicBezTo>
                    <a:pt x="4233" y="193"/>
                    <a:pt x="2191" y="457"/>
                    <a:pt x="148" y="573"/>
                  </a:cubicBezTo>
                  <a:cubicBezTo>
                    <a:pt x="1" y="579"/>
                    <a:pt x="1" y="831"/>
                    <a:pt x="148" y="837"/>
                  </a:cubicBezTo>
                  <a:lnTo>
                    <a:pt x="148" y="843"/>
                  </a:lnTo>
                  <a:cubicBezTo>
                    <a:pt x="1091" y="888"/>
                    <a:pt x="2023" y="980"/>
                    <a:pt x="2969" y="980"/>
                  </a:cubicBezTo>
                  <a:cubicBezTo>
                    <a:pt x="3051" y="980"/>
                    <a:pt x="3133" y="980"/>
                    <a:pt x="3215" y="978"/>
                  </a:cubicBezTo>
                  <a:cubicBezTo>
                    <a:pt x="4190" y="966"/>
                    <a:pt x="5166" y="905"/>
                    <a:pt x="6141" y="880"/>
                  </a:cubicBezTo>
                  <a:cubicBezTo>
                    <a:pt x="6885" y="856"/>
                    <a:pt x="7629" y="848"/>
                    <a:pt x="8373" y="848"/>
                  </a:cubicBezTo>
                  <a:cubicBezTo>
                    <a:pt x="9555" y="848"/>
                    <a:pt x="10737" y="869"/>
                    <a:pt x="11920" y="880"/>
                  </a:cubicBezTo>
                  <a:cubicBezTo>
                    <a:pt x="13760" y="892"/>
                    <a:pt x="15582" y="990"/>
                    <a:pt x="17416" y="990"/>
                  </a:cubicBezTo>
                  <a:lnTo>
                    <a:pt x="20434" y="990"/>
                  </a:lnTo>
                  <a:cubicBezTo>
                    <a:pt x="20736" y="990"/>
                    <a:pt x="21039" y="980"/>
                    <a:pt x="21342" y="980"/>
                  </a:cubicBezTo>
                  <a:cubicBezTo>
                    <a:pt x="21493" y="980"/>
                    <a:pt x="21644" y="982"/>
                    <a:pt x="21796" y="990"/>
                  </a:cubicBezTo>
                  <a:cubicBezTo>
                    <a:pt x="22268" y="1015"/>
                    <a:pt x="22722" y="1174"/>
                    <a:pt x="23194" y="1205"/>
                  </a:cubicBezTo>
                  <a:cubicBezTo>
                    <a:pt x="23202" y="1206"/>
                    <a:pt x="23210" y="1206"/>
                    <a:pt x="23218" y="1206"/>
                  </a:cubicBezTo>
                  <a:cubicBezTo>
                    <a:pt x="23728" y="1206"/>
                    <a:pt x="23726" y="224"/>
                    <a:pt x="23194" y="217"/>
                  </a:cubicBezTo>
                  <a:cubicBezTo>
                    <a:pt x="22274" y="211"/>
                    <a:pt x="21360" y="70"/>
                    <a:pt x="20434" y="70"/>
                  </a:cubicBezTo>
                  <a:lnTo>
                    <a:pt x="17557" y="70"/>
                  </a:lnTo>
                  <a:cubicBezTo>
                    <a:pt x="15856" y="70"/>
                    <a:pt x="14165" y="0"/>
                    <a:pt x="12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6"/>
            <p:cNvSpPr/>
            <p:nvPr/>
          </p:nvSpPr>
          <p:spPr>
            <a:xfrm>
              <a:off x="4563350" y="3046200"/>
              <a:ext cx="601325" cy="31425"/>
            </a:xfrm>
            <a:custGeom>
              <a:avLst/>
              <a:gdLst/>
              <a:ahLst/>
              <a:cxnLst/>
              <a:rect l="l" t="t" r="r" b="b"/>
              <a:pathLst>
                <a:path w="24053" h="1257" extrusionOk="0">
                  <a:moveTo>
                    <a:pt x="19882" y="0"/>
                  </a:moveTo>
                  <a:cubicBezTo>
                    <a:pt x="19664" y="0"/>
                    <a:pt x="19445" y="12"/>
                    <a:pt x="19225" y="40"/>
                  </a:cubicBezTo>
                  <a:cubicBezTo>
                    <a:pt x="18250" y="163"/>
                    <a:pt x="17231" y="126"/>
                    <a:pt x="16250" y="144"/>
                  </a:cubicBezTo>
                  <a:cubicBezTo>
                    <a:pt x="16163" y="145"/>
                    <a:pt x="16076" y="146"/>
                    <a:pt x="15989" y="146"/>
                  </a:cubicBezTo>
                  <a:cubicBezTo>
                    <a:pt x="15011" y="146"/>
                    <a:pt x="14047" y="86"/>
                    <a:pt x="13066" y="52"/>
                  </a:cubicBezTo>
                  <a:cubicBezTo>
                    <a:pt x="12821" y="45"/>
                    <a:pt x="12576" y="41"/>
                    <a:pt x="12332" y="41"/>
                  </a:cubicBezTo>
                  <a:cubicBezTo>
                    <a:pt x="10412" y="41"/>
                    <a:pt x="8497" y="250"/>
                    <a:pt x="6576" y="261"/>
                  </a:cubicBezTo>
                  <a:cubicBezTo>
                    <a:pt x="6441" y="262"/>
                    <a:pt x="6305" y="262"/>
                    <a:pt x="6169" y="262"/>
                  </a:cubicBezTo>
                  <a:cubicBezTo>
                    <a:pt x="5865" y="262"/>
                    <a:pt x="5560" y="261"/>
                    <a:pt x="5256" y="261"/>
                  </a:cubicBezTo>
                  <a:cubicBezTo>
                    <a:pt x="4660" y="261"/>
                    <a:pt x="4065" y="266"/>
                    <a:pt x="3472" y="298"/>
                  </a:cubicBezTo>
                  <a:cubicBezTo>
                    <a:pt x="2350" y="359"/>
                    <a:pt x="1289" y="647"/>
                    <a:pt x="178" y="788"/>
                  </a:cubicBezTo>
                  <a:cubicBezTo>
                    <a:pt x="6" y="813"/>
                    <a:pt x="0" y="1107"/>
                    <a:pt x="178" y="1120"/>
                  </a:cubicBezTo>
                  <a:lnTo>
                    <a:pt x="178" y="1114"/>
                  </a:lnTo>
                  <a:cubicBezTo>
                    <a:pt x="439" y="1133"/>
                    <a:pt x="699" y="1141"/>
                    <a:pt x="958" y="1141"/>
                  </a:cubicBezTo>
                  <a:cubicBezTo>
                    <a:pt x="1726" y="1141"/>
                    <a:pt x="2491" y="1076"/>
                    <a:pt x="3260" y="1076"/>
                  </a:cubicBezTo>
                  <a:cubicBezTo>
                    <a:pt x="3285" y="1076"/>
                    <a:pt x="3311" y="1077"/>
                    <a:pt x="3337" y="1077"/>
                  </a:cubicBezTo>
                  <a:cubicBezTo>
                    <a:pt x="4417" y="1083"/>
                    <a:pt x="5497" y="1101"/>
                    <a:pt x="6576" y="1107"/>
                  </a:cubicBezTo>
                  <a:cubicBezTo>
                    <a:pt x="6604" y="1107"/>
                    <a:pt x="6631" y="1107"/>
                    <a:pt x="6659" y="1107"/>
                  </a:cubicBezTo>
                  <a:cubicBezTo>
                    <a:pt x="8486" y="1107"/>
                    <a:pt x="10310" y="938"/>
                    <a:pt x="12137" y="938"/>
                  </a:cubicBezTo>
                  <a:cubicBezTo>
                    <a:pt x="12447" y="938"/>
                    <a:pt x="12756" y="943"/>
                    <a:pt x="13066" y="954"/>
                  </a:cubicBezTo>
                  <a:cubicBezTo>
                    <a:pt x="14289" y="998"/>
                    <a:pt x="15512" y="1056"/>
                    <a:pt x="16734" y="1056"/>
                  </a:cubicBezTo>
                  <a:cubicBezTo>
                    <a:pt x="17540" y="1056"/>
                    <a:pt x="18346" y="1031"/>
                    <a:pt x="19151" y="960"/>
                  </a:cubicBezTo>
                  <a:cubicBezTo>
                    <a:pt x="19465" y="929"/>
                    <a:pt x="19779" y="913"/>
                    <a:pt x="20094" y="913"/>
                  </a:cubicBezTo>
                  <a:cubicBezTo>
                    <a:pt x="20524" y="913"/>
                    <a:pt x="20955" y="943"/>
                    <a:pt x="21384" y="1003"/>
                  </a:cubicBezTo>
                  <a:cubicBezTo>
                    <a:pt x="22052" y="1108"/>
                    <a:pt x="22741" y="1256"/>
                    <a:pt x="23417" y="1256"/>
                  </a:cubicBezTo>
                  <a:cubicBezTo>
                    <a:pt x="23455" y="1256"/>
                    <a:pt x="23493" y="1256"/>
                    <a:pt x="23531" y="1255"/>
                  </a:cubicBezTo>
                  <a:cubicBezTo>
                    <a:pt x="24044" y="1236"/>
                    <a:pt x="24052" y="297"/>
                    <a:pt x="23555" y="297"/>
                  </a:cubicBezTo>
                  <a:cubicBezTo>
                    <a:pt x="23547" y="297"/>
                    <a:pt x="23539" y="297"/>
                    <a:pt x="23531" y="298"/>
                  </a:cubicBezTo>
                  <a:cubicBezTo>
                    <a:pt x="23428" y="303"/>
                    <a:pt x="23325" y="306"/>
                    <a:pt x="23221" y="306"/>
                  </a:cubicBezTo>
                  <a:cubicBezTo>
                    <a:pt x="22108" y="306"/>
                    <a:pt x="21001" y="0"/>
                    <a:pt x="19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6"/>
            <p:cNvSpPr/>
            <p:nvPr/>
          </p:nvSpPr>
          <p:spPr>
            <a:xfrm>
              <a:off x="4574700" y="2993200"/>
              <a:ext cx="608525" cy="36850"/>
            </a:xfrm>
            <a:custGeom>
              <a:avLst/>
              <a:gdLst/>
              <a:ahLst/>
              <a:cxnLst/>
              <a:rect l="l" t="t" r="r" b="b"/>
              <a:pathLst>
                <a:path w="24341" h="1474" extrusionOk="0">
                  <a:moveTo>
                    <a:pt x="15940" y="1"/>
                  </a:moveTo>
                  <a:cubicBezTo>
                    <a:pt x="15923" y="1"/>
                    <a:pt x="15905" y="1"/>
                    <a:pt x="15888" y="1"/>
                  </a:cubicBezTo>
                  <a:cubicBezTo>
                    <a:pt x="14857" y="1"/>
                    <a:pt x="13831" y="94"/>
                    <a:pt x="12800" y="94"/>
                  </a:cubicBezTo>
                  <a:cubicBezTo>
                    <a:pt x="12740" y="94"/>
                    <a:pt x="12679" y="93"/>
                    <a:pt x="12618" y="93"/>
                  </a:cubicBezTo>
                  <a:cubicBezTo>
                    <a:pt x="12553" y="92"/>
                    <a:pt x="12488" y="92"/>
                    <a:pt x="12423" y="92"/>
                  </a:cubicBezTo>
                  <a:cubicBezTo>
                    <a:pt x="10398" y="92"/>
                    <a:pt x="8407" y="450"/>
                    <a:pt x="6386" y="479"/>
                  </a:cubicBezTo>
                  <a:cubicBezTo>
                    <a:pt x="5325" y="498"/>
                    <a:pt x="4270" y="473"/>
                    <a:pt x="3208" y="516"/>
                  </a:cubicBezTo>
                  <a:cubicBezTo>
                    <a:pt x="2693" y="534"/>
                    <a:pt x="2172" y="528"/>
                    <a:pt x="1663" y="584"/>
                  </a:cubicBezTo>
                  <a:cubicBezTo>
                    <a:pt x="1166" y="639"/>
                    <a:pt x="681" y="792"/>
                    <a:pt x="184" y="841"/>
                  </a:cubicBezTo>
                  <a:cubicBezTo>
                    <a:pt x="0" y="860"/>
                    <a:pt x="6" y="1148"/>
                    <a:pt x="184" y="1172"/>
                  </a:cubicBezTo>
                  <a:lnTo>
                    <a:pt x="184" y="1166"/>
                  </a:lnTo>
                  <a:cubicBezTo>
                    <a:pt x="1332" y="1330"/>
                    <a:pt x="2516" y="1366"/>
                    <a:pt x="3698" y="1366"/>
                  </a:cubicBezTo>
                  <a:cubicBezTo>
                    <a:pt x="4556" y="1366"/>
                    <a:pt x="5414" y="1347"/>
                    <a:pt x="6257" y="1344"/>
                  </a:cubicBezTo>
                  <a:cubicBezTo>
                    <a:pt x="8253" y="1338"/>
                    <a:pt x="10221" y="1015"/>
                    <a:pt x="12219" y="1015"/>
                  </a:cubicBezTo>
                  <a:cubicBezTo>
                    <a:pt x="12352" y="1015"/>
                    <a:pt x="12485" y="1016"/>
                    <a:pt x="12618" y="1019"/>
                  </a:cubicBezTo>
                  <a:cubicBezTo>
                    <a:pt x="12723" y="1022"/>
                    <a:pt x="12827" y="1023"/>
                    <a:pt x="12932" y="1023"/>
                  </a:cubicBezTo>
                  <a:cubicBezTo>
                    <a:pt x="13875" y="1023"/>
                    <a:pt x="14814" y="933"/>
                    <a:pt x="15753" y="927"/>
                  </a:cubicBezTo>
                  <a:cubicBezTo>
                    <a:pt x="16728" y="927"/>
                    <a:pt x="17691" y="1099"/>
                    <a:pt x="18667" y="1105"/>
                  </a:cubicBezTo>
                  <a:cubicBezTo>
                    <a:pt x="19581" y="1111"/>
                    <a:pt x="20476" y="1314"/>
                    <a:pt x="21384" y="1393"/>
                  </a:cubicBezTo>
                  <a:cubicBezTo>
                    <a:pt x="21464" y="1400"/>
                    <a:pt x="21543" y="1402"/>
                    <a:pt x="21620" y="1402"/>
                  </a:cubicBezTo>
                  <a:cubicBezTo>
                    <a:pt x="21812" y="1402"/>
                    <a:pt x="21997" y="1388"/>
                    <a:pt x="22185" y="1388"/>
                  </a:cubicBezTo>
                  <a:cubicBezTo>
                    <a:pt x="22334" y="1388"/>
                    <a:pt x="22485" y="1397"/>
                    <a:pt x="22642" y="1430"/>
                  </a:cubicBezTo>
                  <a:cubicBezTo>
                    <a:pt x="22823" y="1464"/>
                    <a:pt x="23007" y="1473"/>
                    <a:pt x="23191" y="1473"/>
                  </a:cubicBezTo>
                  <a:cubicBezTo>
                    <a:pt x="23407" y="1473"/>
                    <a:pt x="23623" y="1461"/>
                    <a:pt x="23838" y="1461"/>
                  </a:cubicBezTo>
                  <a:cubicBezTo>
                    <a:pt x="24341" y="1461"/>
                    <a:pt x="24341" y="541"/>
                    <a:pt x="23838" y="541"/>
                  </a:cubicBezTo>
                  <a:cubicBezTo>
                    <a:pt x="23427" y="541"/>
                    <a:pt x="23053" y="541"/>
                    <a:pt x="22654" y="467"/>
                  </a:cubicBezTo>
                  <a:cubicBezTo>
                    <a:pt x="22541" y="444"/>
                    <a:pt x="22429" y="436"/>
                    <a:pt x="22318" y="436"/>
                  </a:cubicBezTo>
                  <a:cubicBezTo>
                    <a:pt x="22067" y="436"/>
                    <a:pt x="21819" y="476"/>
                    <a:pt x="21568" y="476"/>
                  </a:cubicBezTo>
                  <a:cubicBezTo>
                    <a:pt x="21486" y="476"/>
                    <a:pt x="21405" y="472"/>
                    <a:pt x="21323" y="461"/>
                  </a:cubicBezTo>
                  <a:cubicBezTo>
                    <a:pt x="20470" y="350"/>
                    <a:pt x="19630" y="197"/>
                    <a:pt x="18771" y="179"/>
                  </a:cubicBezTo>
                  <a:cubicBezTo>
                    <a:pt x="17825" y="161"/>
                    <a:pt x="16886" y="1"/>
                    <a:pt x="15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4" name="Google Shape;1794;p36"/>
          <p:cNvSpPr txBox="1">
            <a:spLocks noGrp="1"/>
          </p:cNvSpPr>
          <p:nvPr>
            <p:ph type="ctrTitle"/>
          </p:nvPr>
        </p:nvSpPr>
        <p:spPr>
          <a:xfrm>
            <a:off x="475989" y="1485440"/>
            <a:ext cx="6450903" cy="16376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3600" b="1" dirty="0"/>
              <a:t>COVID-19 World Vaccination Progress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3"/>
          <p:cNvSpPr txBox="1">
            <a:spLocks noGrp="1"/>
          </p:cNvSpPr>
          <p:nvPr>
            <p:ph type="subTitle" idx="2"/>
          </p:nvPr>
        </p:nvSpPr>
        <p:spPr>
          <a:xfrm>
            <a:off x="720000" y="1308766"/>
            <a:ext cx="5617739" cy="2622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dirty="0"/>
              <a:t>Firstly, I have done some (EDA) that can be found in the notebook such as delete unnecessary columns and delete null values.</a:t>
            </a:r>
          </a:p>
          <a:p>
            <a:pPr marL="0" indent="0" algn="just"/>
            <a:r>
              <a:rPr lang="en-US" dirty="0"/>
              <a:t>Secondly, In this project I tried to apply time series analysis  forecasting method which is AutoRegressive Integrated Moving Average (ARIMA) since I’m dealing with only two columns which are (date, daily vaccinations). - The dataset after (EDA) include 329 records, so I make train for 79% and test on 21% of the data. More likely 8 months for train and 3 months for test. </a:t>
            </a:r>
          </a:p>
        </p:txBody>
      </p:sp>
      <p:sp>
        <p:nvSpPr>
          <p:cNvPr id="21" name="Google Shape;2348;p62">
            <a:extLst>
              <a:ext uri="{FF2B5EF4-FFF2-40B4-BE49-F238E27FC236}">
                <a16:creationId xmlns:a16="http://schemas.microsoft.com/office/drawing/2014/main" id="{931E48CE-5416-2747-88D3-94536703DE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/>
              <a:t>Algorithms </a:t>
            </a:r>
            <a:r>
              <a:rPr lang="en-US" sz="2800" dirty="0"/>
              <a:t>– Part1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3"/>
          <p:cNvSpPr txBox="1">
            <a:spLocks noGrp="1"/>
          </p:cNvSpPr>
          <p:nvPr>
            <p:ph type="subTitle" idx="2"/>
          </p:nvPr>
        </p:nvSpPr>
        <p:spPr>
          <a:xfrm>
            <a:off x="720000" y="1308766"/>
            <a:ext cx="5617739" cy="2622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According to (ARIMA) model must check if the daily vaccinations all dates stationarity or not? I use Augmented Dickey Fuller test (ADF Test) and the result was </a:t>
            </a:r>
            <a:r>
              <a:rPr lang="en-SA" dirty="0"/>
              <a:t>-1.8 which means it’s not </a:t>
            </a:r>
            <a:r>
              <a:rPr lang="en-US" dirty="0"/>
              <a:t>stationarity. Therefore, we can not apply the model on it.</a:t>
            </a:r>
          </a:p>
        </p:txBody>
      </p:sp>
      <p:sp>
        <p:nvSpPr>
          <p:cNvPr id="21" name="Google Shape;2348;p62">
            <a:extLst>
              <a:ext uri="{FF2B5EF4-FFF2-40B4-BE49-F238E27FC236}">
                <a16:creationId xmlns:a16="http://schemas.microsoft.com/office/drawing/2014/main" id="{931E48CE-5416-2747-88D3-94536703DE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/>
              <a:t>Algorithms </a:t>
            </a:r>
            <a:r>
              <a:rPr lang="en-US" sz="2800" dirty="0"/>
              <a:t>– Part1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231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42"/>
          <p:cNvSpPr txBox="1">
            <a:spLocks noGrp="1"/>
          </p:cNvSpPr>
          <p:nvPr>
            <p:ph type="body" idx="1"/>
          </p:nvPr>
        </p:nvSpPr>
        <p:spPr>
          <a:xfrm>
            <a:off x="165737" y="1316409"/>
            <a:ext cx="5964899" cy="79617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r>
              <a:rPr lang="en-US" dirty="0"/>
              <a:t>Find average of vaccinations for each country.</a:t>
            </a:r>
          </a:p>
          <a:p>
            <a:pPr algn="just"/>
            <a:endParaRPr lang="en-US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pic>
        <p:nvPicPr>
          <p:cNvPr id="1855" name="Google Shape;1855;p42"/>
          <p:cNvPicPr preferRelativeResize="0"/>
          <p:nvPr/>
        </p:nvPicPr>
        <p:blipFill rotWithShape="1">
          <a:blip r:embed="rId3">
            <a:alphaModFix/>
          </a:blip>
          <a:srcRect l="16568" r="7777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E498C7-AB41-5841-8717-5685F5C6DB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81" r="34767" b="-1"/>
          <a:stretch/>
        </p:blipFill>
        <p:spPr>
          <a:xfrm>
            <a:off x="373201" y="1550854"/>
            <a:ext cx="5964899" cy="265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2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42"/>
          <p:cNvSpPr txBox="1">
            <a:spLocks noGrp="1"/>
          </p:cNvSpPr>
          <p:nvPr>
            <p:ph type="body" idx="1"/>
          </p:nvPr>
        </p:nvSpPr>
        <p:spPr>
          <a:xfrm>
            <a:off x="165737" y="1316409"/>
            <a:ext cx="5964899" cy="79617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r>
              <a:rPr lang="en-US" dirty="0"/>
              <a:t>Find top countries with got vaccinations. </a:t>
            </a:r>
          </a:p>
          <a:p>
            <a:endParaRPr lang="en-US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pic>
        <p:nvPicPr>
          <p:cNvPr id="1855" name="Google Shape;1855;p42"/>
          <p:cNvPicPr preferRelativeResize="0"/>
          <p:nvPr/>
        </p:nvPicPr>
        <p:blipFill rotWithShape="1">
          <a:blip r:embed="rId3">
            <a:alphaModFix/>
          </a:blip>
          <a:srcRect l="16568" r="7777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8D1947-3DC6-4643-B9E6-A8D6D8B0AB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7638" y="1427298"/>
            <a:ext cx="5021095" cy="340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4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42"/>
          <p:cNvSpPr txBox="1">
            <a:spLocks noGrp="1"/>
          </p:cNvSpPr>
          <p:nvPr>
            <p:ph type="body" idx="1"/>
          </p:nvPr>
        </p:nvSpPr>
        <p:spPr>
          <a:xfrm>
            <a:off x="165735" y="1284878"/>
            <a:ext cx="5964899" cy="79617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r>
              <a:rPr lang="en-US" dirty="0"/>
              <a:t>Find total vaccinations in Saudi and visualize it.</a:t>
            </a:r>
          </a:p>
          <a:p>
            <a:endParaRPr lang="en-US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pic>
        <p:nvPicPr>
          <p:cNvPr id="1855" name="Google Shape;1855;p42"/>
          <p:cNvPicPr preferRelativeResize="0"/>
          <p:nvPr/>
        </p:nvPicPr>
        <p:blipFill rotWithShape="1">
          <a:blip r:embed="rId3">
            <a:alphaModFix/>
          </a:blip>
          <a:srcRect l="16568" r="7777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8D1947-3DC6-4643-B9E6-A8D6D8B0AB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7638" y="1589154"/>
            <a:ext cx="5021095" cy="1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1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42"/>
          <p:cNvSpPr txBox="1">
            <a:spLocks noGrp="1"/>
          </p:cNvSpPr>
          <p:nvPr>
            <p:ph type="body" idx="1"/>
          </p:nvPr>
        </p:nvSpPr>
        <p:spPr>
          <a:xfrm>
            <a:off x="165735" y="1253347"/>
            <a:ext cx="5964899" cy="79617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r>
              <a:rPr lang="en-US" dirty="0"/>
              <a:t>Visualize people vaccinated vs people fully vaccinated in </a:t>
            </a:r>
          </a:p>
          <a:p>
            <a:pPr marL="152400" indent="0">
              <a:buNone/>
            </a:pPr>
            <a:r>
              <a:rPr lang="en-US" dirty="0"/>
              <a:t>Saudi Arabia.</a:t>
            </a:r>
          </a:p>
          <a:p>
            <a:pPr marL="152400" indent="0">
              <a:buNone/>
            </a:pPr>
            <a:endParaRPr lang="en-US" dirty="0"/>
          </a:p>
        </p:txBody>
      </p:sp>
      <p:pic>
        <p:nvPicPr>
          <p:cNvPr id="1855" name="Google Shape;1855;p42"/>
          <p:cNvPicPr preferRelativeResize="0"/>
          <p:nvPr/>
        </p:nvPicPr>
        <p:blipFill rotWithShape="1">
          <a:blip r:embed="rId3">
            <a:alphaModFix/>
          </a:blip>
          <a:srcRect l="16568" r="7777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08D2801-CB6C-B947-840A-B01ED9C9D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38" y="1885345"/>
            <a:ext cx="5021095" cy="17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5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42"/>
          <p:cNvSpPr txBox="1">
            <a:spLocks noGrp="1"/>
          </p:cNvSpPr>
          <p:nvPr>
            <p:ph type="body" idx="1"/>
          </p:nvPr>
        </p:nvSpPr>
        <p:spPr>
          <a:xfrm>
            <a:off x="165735" y="1253347"/>
            <a:ext cx="5964899" cy="79617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r>
              <a:rPr lang="en-US" dirty="0"/>
              <a:t>Use time series analysis  forecasting method for predict </a:t>
            </a:r>
          </a:p>
          <a:p>
            <a:pPr marL="152400" indent="0">
              <a:buNone/>
            </a:pPr>
            <a:r>
              <a:rPr lang="en-US" dirty="0"/>
              <a:t>total number of vaccinations for the next month.</a:t>
            </a:r>
          </a:p>
          <a:p>
            <a:r>
              <a:rPr lang="en-US" dirty="0"/>
              <a:t>First plot Number of Vaccinations Per months</a:t>
            </a:r>
          </a:p>
          <a:p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  <p:pic>
        <p:nvPicPr>
          <p:cNvPr id="1855" name="Google Shape;1855;p42"/>
          <p:cNvPicPr preferRelativeResize="0"/>
          <p:nvPr/>
        </p:nvPicPr>
        <p:blipFill rotWithShape="1">
          <a:blip r:embed="rId3">
            <a:alphaModFix/>
          </a:blip>
          <a:srcRect l="16568" r="7777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7EE221B-5F71-0643-882B-EB72A5F0B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56" y="1786759"/>
            <a:ext cx="5255173" cy="28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0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42"/>
          <p:cNvSpPr txBox="1">
            <a:spLocks noGrp="1"/>
          </p:cNvSpPr>
          <p:nvPr>
            <p:ph type="body" idx="1"/>
          </p:nvPr>
        </p:nvSpPr>
        <p:spPr>
          <a:xfrm>
            <a:off x="165735" y="1253347"/>
            <a:ext cx="5964899" cy="79617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r>
              <a:rPr lang="en-US" dirty="0"/>
              <a:t>As we can see the data is not stationarity, but we check it by using Augmented Dickey Fuller test (ADF Test) and the result is not stationarity.</a:t>
            </a:r>
          </a:p>
          <a:p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  <p:pic>
        <p:nvPicPr>
          <p:cNvPr id="1855" name="Google Shape;1855;p42"/>
          <p:cNvPicPr preferRelativeResize="0"/>
          <p:nvPr/>
        </p:nvPicPr>
        <p:blipFill rotWithShape="1">
          <a:blip r:embed="rId3">
            <a:alphaModFix/>
          </a:blip>
          <a:srcRect l="16568" r="7777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8A687B-D2F1-9B4C-A49E-62B6F0A69A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91" t="42632" r="54634" b="27675"/>
          <a:stretch/>
        </p:blipFill>
        <p:spPr>
          <a:xfrm>
            <a:off x="704192" y="1808108"/>
            <a:ext cx="3100551" cy="1527283"/>
          </a:xfrm>
          <a:prstGeom prst="rect">
            <a:avLst/>
          </a:prstGeom>
        </p:spPr>
      </p:pic>
      <p:sp>
        <p:nvSpPr>
          <p:cNvPr id="7" name="Google Shape;1854;p42">
            <a:extLst>
              <a:ext uri="{FF2B5EF4-FFF2-40B4-BE49-F238E27FC236}">
                <a16:creationId xmlns:a16="http://schemas.microsoft.com/office/drawing/2014/main" id="{C2C6D72A-8528-3449-91FF-F6640DBB0B5E}"/>
              </a:ext>
            </a:extLst>
          </p:cNvPr>
          <p:cNvSpPr txBox="1">
            <a:spLocks/>
          </p:cNvSpPr>
          <p:nvPr/>
        </p:nvSpPr>
        <p:spPr>
          <a:xfrm>
            <a:off x="165735" y="3359264"/>
            <a:ext cx="5964899" cy="79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Augmented Dickey Fuller test (ADF Test) result was </a:t>
            </a:r>
            <a:r>
              <a:rPr lang="en-SA" dirty="0"/>
              <a:t>-1.8 which means it’s not </a:t>
            </a:r>
            <a:r>
              <a:rPr lang="en-US" dirty="0"/>
              <a:t>stationarity. Therefore, we can not apply the model on it.</a:t>
            </a:r>
          </a:p>
          <a:p>
            <a:pPr marL="152400" indent="0">
              <a:buFont typeface="Poppin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2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3" name="Google Shape;2303;p60"/>
          <p:cNvPicPr preferRelativeResize="0"/>
          <p:nvPr/>
        </p:nvPicPr>
        <p:blipFill rotWithShape="1">
          <a:blip r:embed="rId3">
            <a:alphaModFix/>
          </a:blip>
          <a:srcRect l="36794" r="-12535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" name="Google Shape;2125;p53">
            <a:extLst>
              <a:ext uri="{FF2B5EF4-FFF2-40B4-BE49-F238E27FC236}">
                <a16:creationId xmlns:a16="http://schemas.microsoft.com/office/drawing/2014/main" id="{E790CB44-54F6-2940-A0DE-322065F2930B}"/>
              </a:ext>
            </a:extLst>
          </p:cNvPr>
          <p:cNvSpPr txBox="1">
            <a:spLocks/>
          </p:cNvSpPr>
          <p:nvPr/>
        </p:nvSpPr>
        <p:spPr>
          <a:xfrm>
            <a:off x="2356801" y="1205250"/>
            <a:ext cx="1997700" cy="1366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0" dirty="0">
                <a:solidFill>
                  <a:schemeClr val="accent4"/>
                </a:solidFill>
                <a:latin typeface="Work Sans ExtraBold"/>
                <a:cs typeface="Work Sans ExtraBold"/>
                <a:sym typeface="Work Sans ExtraBold"/>
              </a:rPr>
              <a:t>04</a:t>
            </a:r>
          </a:p>
        </p:txBody>
      </p:sp>
      <p:sp>
        <p:nvSpPr>
          <p:cNvPr id="16" name="Google Shape;2124;p53">
            <a:extLst>
              <a:ext uri="{FF2B5EF4-FFF2-40B4-BE49-F238E27FC236}">
                <a16:creationId xmlns:a16="http://schemas.microsoft.com/office/drawing/2014/main" id="{19DFD7F7-FCCD-0F46-8A60-12BD9A9CDF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17326" y="2573920"/>
            <a:ext cx="29541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Tools</a:t>
            </a:r>
            <a:endParaRPr sz="3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63"/>
          <p:cNvSpPr txBox="1">
            <a:spLocks noGrp="1"/>
          </p:cNvSpPr>
          <p:nvPr>
            <p:ph type="subTitle" idx="1"/>
          </p:nvPr>
        </p:nvSpPr>
        <p:spPr>
          <a:xfrm>
            <a:off x="798946" y="1659744"/>
            <a:ext cx="2262057" cy="4116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2373" name="Google Shape;2373;p63"/>
          <p:cNvSpPr txBox="1">
            <a:spLocks noGrp="1"/>
          </p:cNvSpPr>
          <p:nvPr>
            <p:ph type="subTitle" idx="4"/>
          </p:nvPr>
        </p:nvSpPr>
        <p:spPr>
          <a:xfrm>
            <a:off x="6390097" y="2055688"/>
            <a:ext cx="1647600" cy="8265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en-US" dirty="0"/>
              <a:t>matplotlib and seaborn for plotting.</a:t>
            </a:r>
            <a:endParaRPr dirty="0"/>
          </a:p>
        </p:txBody>
      </p:sp>
      <p:sp>
        <p:nvSpPr>
          <p:cNvPr id="2375" name="Google Shape;2375;p63"/>
          <p:cNvSpPr txBox="1">
            <a:spLocks noGrp="1"/>
          </p:cNvSpPr>
          <p:nvPr>
            <p:ph type="title"/>
          </p:nvPr>
        </p:nvSpPr>
        <p:spPr>
          <a:xfrm>
            <a:off x="719800" y="445025"/>
            <a:ext cx="7704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2376" name="Google Shape;2376;p63"/>
          <p:cNvSpPr txBox="1">
            <a:spLocks noGrp="1"/>
          </p:cNvSpPr>
          <p:nvPr>
            <p:ph type="subTitle" idx="2"/>
          </p:nvPr>
        </p:nvSpPr>
        <p:spPr>
          <a:xfrm>
            <a:off x="1106175" y="2055688"/>
            <a:ext cx="1818154" cy="8265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en-US" dirty="0" err="1"/>
              <a:t>numpy</a:t>
            </a:r>
            <a:r>
              <a:rPr lang="en-US" dirty="0"/>
              <a:t> and pandas for data manipulation.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7" name="Google Shape;2377;p63"/>
          <p:cNvSpPr txBox="1">
            <a:spLocks noGrp="1"/>
          </p:cNvSpPr>
          <p:nvPr>
            <p:ph type="subTitle" idx="3"/>
          </p:nvPr>
        </p:nvSpPr>
        <p:spPr>
          <a:xfrm>
            <a:off x="6219537" y="1671913"/>
            <a:ext cx="1818152" cy="4116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2381" name="Google Shape;2381;p63"/>
          <p:cNvSpPr txBox="1">
            <a:spLocks noGrp="1"/>
          </p:cNvSpPr>
          <p:nvPr>
            <p:ph type="subTitle" idx="9"/>
          </p:nvPr>
        </p:nvSpPr>
        <p:spPr>
          <a:xfrm>
            <a:off x="3748139" y="1671913"/>
            <a:ext cx="1647600" cy="411600"/>
          </a:xfrm>
          <a:prstGeom prst="rect">
            <a:avLst/>
          </a:prstGeom>
        </p:spPr>
        <p:txBody>
          <a:bodyPr spcFirstLastPara="1" wrap="square" lIns="108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2382" name="Google Shape;2382;p63"/>
          <p:cNvSpPr txBox="1">
            <a:spLocks noGrp="1"/>
          </p:cNvSpPr>
          <p:nvPr>
            <p:ph type="subTitle" idx="13"/>
          </p:nvPr>
        </p:nvSpPr>
        <p:spPr>
          <a:xfrm>
            <a:off x="3748133" y="2055688"/>
            <a:ext cx="1647600" cy="826500"/>
          </a:xfrm>
          <a:prstGeom prst="rect">
            <a:avLst/>
          </a:prstGeom>
        </p:spPr>
        <p:txBody>
          <a:bodyPr spcFirstLastPara="1" wrap="square" lIns="10800" tIns="91425" rIns="90000" bIns="91425" anchor="t" anchorCtr="0">
            <a:noAutofit/>
          </a:bodyPr>
          <a:lstStyle/>
          <a:p>
            <a:pPr marL="0" lvl="0" indent="0"/>
            <a:r>
              <a:rPr lang="en-US" dirty="0"/>
              <a:t>ARIMA for modeling.</a:t>
            </a:r>
            <a:endParaRPr dirty="0"/>
          </a:p>
        </p:txBody>
      </p:sp>
      <p:sp>
        <p:nvSpPr>
          <p:cNvPr id="9" name="Google Shape;2372;p63">
            <a:extLst>
              <a:ext uri="{FF2B5EF4-FFF2-40B4-BE49-F238E27FC236}">
                <a16:creationId xmlns:a16="http://schemas.microsoft.com/office/drawing/2014/main" id="{C619D5D0-B395-7E4A-9A8E-440006994459}"/>
              </a:ext>
            </a:extLst>
          </p:cNvPr>
          <p:cNvSpPr txBox="1">
            <a:spLocks/>
          </p:cNvSpPr>
          <p:nvPr/>
        </p:nvSpPr>
        <p:spPr>
          <a:xfrm>
            <a:off x="884223" y="2882188"/>
            <a:ext cx="2262057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Environment</a:t>
            </a:r>
          </a:p>
        </p:txBody>
      </p:sp>
      <p:sp>
        <p:nvSpPr>
          <p:cNvPr id="10" name="Google Shape;2376;p63">
            <a:extLst>
              <a:ext uri="{FF2B5EF4-FFF2-40B4-BE49-F238E27FC236}">
                <a16:creationId xmlns:a16="http://schemas.microsoft.com/office/drawing/2014/main" id="{BA16FB48-6889-FD44-A473-DC122F5BAB4F}"/>
              </a:ext>
            </a:extLst>
          </p:cNvPr>
          <p:cNvSpPr txBox="1">
            <a:spLocks/>
          </p:cNvSpPr>
          <p:nvPr/>
        </p:nvSpPr>
        <p:spPr>
          <a:xfrm>
            <a:off x="1106175" y="3326907"/>
            <a:ext cx="1818154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.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9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809" name="Google Shape;1809;p3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2000" dirty="0"/>
              <a:t>Besides what we have known since the end of 2020, the World Health Organization (WHO) start introducing the COVID-19 vaccine toolkit equips all countries to prepare for and implement COVID-19 vaccination by providing guidance, tools, and training. </a:t>
            </a:r>
          </a:p>
          <a:p>
            <a:pPr marL="0" lvl="0" indent="0" algn="just"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42"/>
          <p:cNvSpPr txBox="1">
            <a:spLocks noGrp="1"/>
          </p:cNvSpPr>
          <p:nvPr>
            <p:ph type="title"/>
          </p:nvPr>
        </p:nvSpPr>
        <p:spPr>
          <a:xfrm>
            <a:off x="619792" y="479554"/>
            <a:ext cx="3843000" cy="1071300"/>
          </a:xfrm>
          <a:prstGeom prst="rect">
            <a:avLst/>
          </a:prstGeom>
        </p:spPr>
        <p:txBody>
          <a:bodyPr spcFirstLastPara="1" wrap="square" lIns="91425" tIns="91425" rIns="90000" bIns="91425" anchor="t" anchorCtr="0">
            <a:noAutofit/>
          </a:bodyPr>
          <a:lstStyle/>
          <a:p>
            <a:pPr lvl="0"/>
            <a:r>
              <a:rPr lang="en-US" dirty="0"/>
              <a:t>Conclusion</a:t>
            </a:r>
            <a:endParaRPr dirty="0"/>
          </a:p>
        </p:txBody>
      </p:sp>
      <p:sp>
        <p:nvSpPr>
          <p:cNvPr id="1854" name="Google Shape;1854;p42"/>
          <p:cNvSpPr txBox="1">
            <a:spLocks noGrp="1"/>
          </p:cNvSpPr>
          <p:nvPr>
            <p:ph type="body" idx="1"/>
          </p:nvPr>
        </p:nvSpPr>
        <p:spPr>
          <a:xfrm>
            <a:off x="165737" y="1316409"/>
            <a:ext cx="5964899" cy="3046636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r>
              <a:rPr lang="en-US" dirty="0"/>
              <a:t>Daily vaccinations is not consistent over time. Therefore, it's very unpredictable.</a:t>
            </a:r>
          </a:p>
          <a:p>
            <a:endParaRPr lang="en-US" dirty="0"/>
          </a:p>
          <a:p>
            <a:endParaRPr lang="en-US" dirty="0"/>
          </a:p>
          <a:p>
            <a:pPr algn="just"/>
            <a:endParaRPr lang="en-US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pic>
        <p:nvPicPr>
          <p:cNvPr id="1855" name="Google Shape;1855;p42"/>
          <p:cNvPicPr preferRelativeResize="0"/>
          <p:nvPr/>
        </p:nvPicPr>
        <p:blipFill rotWithShape="1">
          <a:blip r:embed="rId3">
            <a:alphaModFix/>
          </a:blip>
          <a:srcRect l="16568" r="7777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0237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" name="Google Shape;2458;p69"/>
          <p:cNvPicPr preferRelativeResize="0"/>
          <p:nvPr/>
        </p:nvPicPr>
        <p:blipFill rotWithShape="1">
          <a:blip r:embed="rId3">
            <a:alphaModFix/>
          </a:blip>
          <a:srcRect l="8544" t="-1009" r="14271" b="-1010"/>
          <a:stretch/>
        </p:blipFill>
        <p:spPr>
          <a:xfrm flipH="1">
            <a:off x="-2535957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59" name="Google Shape;2459;p69"/>
          <p:cNvSpPr txBox="1">
            <a:spLocks noGrp="1"/>
          </p:cNvSpPr>
          <p:nvPr>
            <p:ph type="ctrTitle"/>
          </p:nvPr>
        </p:nvSpPr>
        <p:spPr>
          <a:xfrm flipH="1">
            <a:off x="3428943" y="1656450"/>
            <a:ext cx="5388601" cy="91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6000" dirty="0"/>
              <a:t>Thank You for </a:t>
            </a:r>
            <a:r>
              <a:rPr lang="en-US" sz="6000" dirty="0"/>
              <a:t>listening</a:t>
            </a:r>
            <a:r>
              <a:rPr lang="en" sz="6000" dirty="0"/>
              <a:t>!</a:t>
            </a:r>
            <a:endParaRPr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4" name="Google Shape;1814;p38"/>
          <p:cNvPicPr preferRelativeResize="0"/>
          <p:nvPr/>
        </p:nvPicPr>
        <p:blipFill rotWithShape="1">
          <a:blip r:embed="rId3">
            <a:alphaModFix/>
          </a:blip>
          <a:srcRect l="-73882" t="-1093" b="-1103"/>
          <a:stretch/>
        </p:blipFill>
        <p:spPr>
          <a:xfrm>
            <a:off x="-2535957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15" name="Google Shape;1815;p38"/>
          <p:cNvSpPr txBox="1">
            <a:spLocks noGrp="1"/>
          </p:cNvSpPr>
          <p:nvPr>
            <p:ph type="title"/>
          </p:nvPr>
        </p:nvSpPr>
        <p:spPr>
          <a:xfrm>
            <a:off x="3269293" y="1088925"/>
            <a:ext cx="5511452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 dirty="0"/>
              <a:t>Project Aims</a:t>
            </a:r>
            <a:endParaRPr dirty="0"/>
          </a:p>
        </p:txBody>
      </p:sp>
      <p:sp>
        <p:nvSpPr>
          <p:cNvPr id="1816" name="Google Shape;1816;p38"/>
          <p:cNvSpPr txBox="1">
            <a:spLocks noGrp="1"/>
          </p:cNvSpPr>
          <p:nvPr>
            <p:ph type="subTitle" idx="1"/>
          </p:nvPr>
        </p:nvSpPr>
        <p:spPr>
          <a:xfrm>
            <a:off x="3428943" y="2411488"/>
            <a:ext cx="5351802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/>
              <a:t>The project support Ministries of Health, health workers, partner organizations, and other stakeholders.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22" name="Google Shape;1822;p39"/>
          <p:cNvSpPr txBox="1">
            <a:spLocks noGrp="1"/>
          </p:cNvSpPr>
          <p:nvPr>
            <p:ph type="subTitle" idx="1"/>
          </p:nvPr>
        </p:nvSpPr>
        <p:spPr>
          <a:xfrm>
            <a:off x="1994937" y="2583163"/>
            <a:ext cx="2394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Algorithms</a:t>
            </a:r>
            <a:endParaRPr dirty="0"/>
          </a:p>
        </p:txBody>
      </p:sp>
      <p:sp>
        <p:nvSpPr>
          <p:cNvPr id="1824" name="Google Shape;1824;p39"/>
          <p:cNvSpPr txBox="1">
            <a:spLocks noGrp="1"/>
          </p:cNvSpPr>
          <p:nvPr>
            <p:ph type="subTitle" idx="3"/>
          </p:nvPr>
        </p:nvSpPr>
        <p:spPr>
          <a:xfrm>
            <a:off x="1994937" y="1472563"/>
            <a:ext cx="2394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sp>
        <p:nvSpPr>
          <p:cNvPr id="1826" name="Google Shape;1826;p39"/>
          <p:cNvSpPr txBox="1">
            <a:spLocks noGrp="1"/>
          </p:cNvSpPr>
          <p:nvPr>
            <p:ph type="subTitle" idx="5"/>
          </p:nvPr>
        </p:nvSpPr>
        <p:spPr>
          <a:xfrm>
            <a:off x="6029988" y="1468199"/>
            <a:ext cx="2394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828" name="Google Shape;1828;p39"/>
          <p:cNvSpPr txBox="1">
            <a:spLocks noGrp="1"/>
          </p:cNvSpPr>
          <p:nvPr>
            <p:ph type="subTitle" idx="7"/>
          </p:nvPr>
        </p:nvSpPr>
        <p:spPr>
          <a:xfrm>
            <a:off x="6029988" y="2583163"/>
            <a:ext cx="2394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1830" name="Google Shape;1830;p39"/>
          <p:cNvSpPr txBox="1">
            <a:spLocks noGrp="1"/>
          </p:cNvSpPr>
          <p:nvPr>
            <p:ph type="title" idx="9"/>
          </p:nvPr>
        </p:nvSpPr>
        <p:spPr>
          <a:xfrm>
            <a:off x="720000" y="1192663"/>
            <a:ext cx="1122600" cy="97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31" name="Google Shape;1831;p39"/>
          <p:cNvSpPr txBox="1">
            <a:spLocks noGrp="1"/>
          </p:cNvSpPr>
          <p:nvPr>
            <p:ph type="title" idx="13"/>
          </p:nvPr>
        </p:nvSpPr>
        <p:spPr>
          <a:xfrm>
            <a:off x="720000" y="2372071"/>
            <a:ext cx="1122600" cy="97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832" name="Google Shape;1832;p39"/>
          <p:cNvSpPr txBox="1">
            <a:spLocks noGrp="1"/>
          </p:cNvSpPr>
          <p:nvPr>
            <p:ph type="title" idx="14"/>
          </p:nvPr>
        </p:nvSpPr>
        <p:spPr>
          <a:xfrm>
            <a:off x="4755051" y="1192663"/>
            <a:ext cx="1122600" cy="97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33" name="Google Shape;1833;p39"/>
          <p:cNvSpPr txBox="1">
            <a:spLocks noGrp="1"/>
          </p:cNvSpPr>
          <p:nvPr>
            <p:ph type="title" idx="15"/>
          </p:nvPr>
        </p:nvSpPr>
        <p:spPr>
          <a:xfrm>
            <a:off x="4754900" y="2372077"/>
            <a:ext cx="1122600" cy="97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" name="Google Shape;1822;p39">
            <a:extLst>
              <a:ext uri="{FF2B5EF4-FFF2-40B4-BE49-F238E27FC236}">
                <a16:creationId xmlns:a16="http://schemas.microsoft.com/office/drawing/2014/main" id="{B8AF0424-22A4-3343-AEB5-AFC59F818CDB}"/>
              </a:ext>
            </a:extLst>
          </p:cNvPr>
          <p:cNvSpPr txBox="1">
            <a:spLocks/>
          </p:cNvSpPr>
          <p:nvPr/>
        </p:nvSpPr>
        <p:spPr>
          <a:xfrm>
            <a:off x="1994937" y="3554563"/>
            <a:ext cx="2394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Conclusion</a:t>
            </a:r>
          </a:p>
        </p:txBody>
      </p:sp>
      <p:sp>
        <p:nvSpPr>
          <p:cNvPr id="12" name="Google Shape;1831;p39">
            <a:extLst>
              <a:ext uri="{FF2B5EF4-FFF2-40B4-BE49-F238E27FC236}">
                <a16:creationId xmlns:a16="http://schemas.microsoft.com/office/drawing/2014/main" id="{04DEB8E0-9DFB-6740-AFE4-8DED2C72EC76}"/>
              </a:ext>
            </a:extLst>
          </p:cNvPr>
          <p:cNvSpPr txBox="1">
            <a:spLocks/>
          </p:cNvSpPr>
          <p:nvPr/>
        </p:nvSpPr>
        <p:spPr>
          <a:xfrm>
            <a:off x="720000" y="3343471"/>
            <a:ext cx="11226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6000" b="0" i="0" u="none" strike="noStrike" cap="none">
                <a:solidFill>
                  <a:schemeClr val="accent4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41"/>
          <p:cNvSpPr txBox="1">
            <a:spLocks noGrp="1"/>
          </p:cNvSpPr>
          <p:nvPr>
            <p:ph type="title"/>
          </p:nvPr>
        </p:nvSpPr>
        <p:spPr>
          <a:xfrm flipH="1">
            <a:off x="4793725" y="2493538"/>
            <a:ext cx="29541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Design</a:t>
            </a:r>
            <a:endParaRPr dirty="0"/>
          </a:p>
        </p:txBody>
      </p:sp>
      <p:sp>
        <p:nvSpPr>
          <p:cNvPr id="1846" name="Google Shape;1846;p41"/>
          <p:cNvSpPr txBox="1">
            <a:spLocks noGrp="1"/>
          </p:cNvSpPr>
          <p:nvPr>
            <p:ph type="title" idx="2"/>
          </p:nvPr>
        </p:nvSpPr>
        <p:spPr>
          <a:xfrm flipH="1">
            <a:off x="5264600" y="1127038"/>
            <a:ext cx="1997700" cy="1366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848" name="Google Shape;1848;p41"/>
          <p:cNvPicPr preferRelativeResize="0"/>
          <p:nvPr/>
        </p:nvPicPr>
        <p:blipFill rotWithShape="1">
          <a:blip r:embed="rId3">
            <a:alphaModFix/>
          </a:blip>
          <a:srcRect l="-2345" r="26690"/>
          <a:stretch/>
        </p:blipFill>
        <p:spPr>
          <a:xfrm>
            <a:off x="-2535957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42"/>
          <p:cNvSpPr txBox="1">
            <a:spLocks noGrp="1"/>
          </p:cNvSpPr>
          <p:nvPr>
            <p:ph type="title"/>
          </p:nvPr>
        </p:nvSpPr>
        <p:spPr>
          <a:xfrm>
            <a:off x="619792" y="479554"/>
            <a:ext cx="3843000" cy="1071300"/>
          </a:xfrm>
          <a:prstGeom prst="rect">
            <a:avLst/>
          </a:prstGeom>
        </p:spPr>
        <p:txBody>
          <a:bodyPr spcFirstLastPara="1" wrap="square" lIns="91425" tIns="91425" rIns="90000" bIns="91425" anchor="t" anchorCtr="0">
            <a:noAutofit/>
          </a:bodyPr>
          <a:lstStyle/>
          <a:p>
            <a:pPr lvl="0"/>
            <a:r>
              <a:rPr lang="en" dirty="0"/>
              <a:t>Design</a:t>
            </a:r>
            <a:endParaRPr dirty="0"/>
          </a:p>
        </p:txBody>
      </p:sp>
      <p:sp>
        <p:nvSpPr>
          <p:cNvPr id="1854" name="Google Shape;1854;p42"/>
          <p:cNvSpPr txBox="1">
            <a:spLocks noGrp="1"/>
          </p:cNvSpPr>
          <p:nvPr>
            <p:ph type="body" idx="1"/>
          </p:nvPr>
        </p:nvSpPr>
        <p:spPr>
          <a:xfrm>
            <a:off x="165737" y="1316409"/>
            <a:ext cx="5964899" cy="3046636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152400" indent="0" algn="just">
              <a:buNone/>
            </a:pPr>
            <a:r>
              <a:rPr lang="en-US" sz="1800" dirty="0"/>
              <a:t>The project design plan:</a:t>
            </a:r>
          </a:p>
          <a:p>
            <a:r>
              <a:rPr lang="en-US" dirty="0"/>
              <a:t>Find average of vaccinations for each country.</a:t>
            </a:r>
          </a:p>
          <a:p>
            <a:r>
              <a:rPr lang="en-US" dirty="0"/>
              <a:t>Find top countries with got vaccinations.</a:t>
            </a:r>
          </a:p>
          <a:p>
            <a:r>
              <a:rPr lang="en-US" dirty="0"/>
              <a:t>Find total vaccinations in Saudi and visualize it.</a:t>
            </a:r>
          </a:p>
          <a:p>
            <a:r>
              <a:rPr lang="en-US" dirty="0"/>
              <a:t>Visualize people vaccinated vs people fully vaccinated in </a:t>
            </a:r>
          </a:p>
          <a:p>
            <a:pPr marL="152400" indent="0">
              <a:buNone/>
            </a:pPr>
            <a:r>
              <a:rPr lang="en-US" dirty="0"/>
              <a:t>Saudi Arabia.</a:t>
            </a:r>
          </a:p>
          <a:p>
            <a:r>
              <a:rPr lang="en-US" dirty="0"/>
              <a:t>Use time series analysis  forecasting method for predict </a:t>
            </a:r>
          </a:p>
          <a:p>
            <a:pPr marL="152400" indent="0">
              <a:buNone/>
            </a:pPr>
            <a:r>
              <a:rPr lang="en-US" dirty="0"/>
              <a:t>total number of vaccinations for the next month.</a:t>
            </a:r>
          </a:p>
          <a:p>
            <a:pPr algn="just"/>
            <a:endParaRPr lang="en-US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pic>
        <p:nvPicPr>
          <p:cNvPr id="1855" name="Google Shape;1855;p42"/>
          <p:cNvPicPr preferRelativeResize="0"/>
          <p:nvPr/>
        </p:nvPicPr>
        <p:blipFill rotWithShape="1">
          <a:blip r:embed="rId3">
            <a:alphaModFix/>
          </a:blip>
          <a:srcRect l="16568" r="7777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53"/>
          <p:cNvSpPr txBox="1">
            <a:spLocks noGrp="1"/>
          </p:cNvSpPr>
          <p:nvPr>
            <p:ph type="title"/>
          </p:nvPr>
        </p:nvSpPr>
        <p:spPr>
          <a:xfrm>
            <a:off x="1391993" y="2493538"/>
            <a:ext cx="29541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2125" name="Google Shape;2125;p53"/>
          <p:cNvSpPr txBox="1">
            <a:spLocks noGrp="1"/>
          </p:cNvSpPr>
          <p:nvPr>
            <p:ph type="title" idx="2"/>
          </p:nvPr>
        </p:nvSpPr>
        <p:spPr>
          <a:xfrm>
            <a:off x="1870193" y="1127038"/>
            <a:ext cx="1997700" cy="1366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127" name="Google Shape;2127;p53"/>
          <p:cNvPicPr preferRelativeResize="0"/>
          <p:nvPr/>
        </p:nvPicPr>
        <p:blipFill rotWithShape="1">
          <a:blip r:embed="rId3">
            <a:alphaModFix/>
          </a:blip>
          <a:srcRect l="32172" t="-1089" r="-13315" b="-722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/>
              <a:t>Data</a:t>
            </a:r>
            <a:endParaRPr dirty="0"/>
          </a:p>
        </p:txBody>
      </p:sp>
      <p:sp>
        <p:nvSpPr>
          <p:cNvPr id="2366" name="Google Shape;2366;p62"/>
          <p:cNvSpPr txBox="1">
            <a:spLocks noGrp="1"/>
          </p:cNvSpPr>
          <p:nvPr>
            <p:ph type="subTitle" idx="3"/>
          </p:nvPr>
        </p:nvSpPr>
        <p:spPr>
          <a:xfrm>
            <a:off x="781327" y="1020729"/>
            <a:ext cx="7642673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700" dirty="0"/>
              <a:t>Dataset source:</a:t>
            </a:r>
            <a:endParaRPr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2F9EB-8FAB-604E-9D5D-84859CC592AD}"/>
              </a:ext>
            </a:extLst>
          </p:cNvPr>
          <p:cNvSpPr txBox="1"/>
          <p:nvPr/>
        </p:nvSpPr>
        <p:spPr>
          <a:xfrm>
            <a:off x="781326" y="1536740"/>
            <a:ext cx="801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www.kaggle.com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gpreda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covid-world-vaccination-progress?select</a:t>
            </a:r>
            <a:r>
              <a:rPr lang="en-US" dirty="0">
                <a:hlinkClick r:id="rId3"/>
              </a:rPr>
              <a:t>=</a:t>
            </a:r>
            <a:r>
              <a:rPr lang="en-US" dirty="0" err="1">
                <a:hlinkClick r:id="rId3"/>
              </a:rPr>
              <a:t>country_vaccinations.csv</a:t>
            </a:r>
            <a:endParaRPr lang="en-SA" dirty="0"/>
          </a:p>
        </p:txBody>
      </p:sp>
      <p:sp>
        <p:nvSpPr>
          <p:cNvPr id="8" name="Google Shape;2366;p62">
            <a:extLst>
              <a:ext uri="{FF2B5EF4-FFF2-40B4-BE49-F238E27FC236}">
                <a16:creationId xmlns:a16="http://schemas.microsoft.com/office/drawing/2014/main" id="{04C90850-981E-CA49-AC7C-03CB61900DED}"/>
              </a:ext>
            </a:extLst>
          </p:cNvPr>
          <p:cNvSpPr txBox="1">
            <a:spLocks/>
          </p:cNvSpPr>
          <p:nvPr/>
        </p:nvSpPr>
        <p:spPr>
          <a:xfrm>
            <a:off x="781327" y="1948928"/>
            <a:ext cx="7642673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700" dirty="0"/>
              <a:t>Description of the Dataset: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7A471-3437-F742-81D5-B6D5AD364AA4}"/>
              </a:ext>
            </a:extLst>
          </p:cNvPr>
          <p:cNvSpPr txBox="1"/>
          <p:nvPr/>
        </p:nvSpPr>
        <p:spPr>
          <a:xfrm>
            <a:off x="781326" y="2393492"/>
            <a:ext cx="8010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dataset tracks the total number of COVID-19 vaccinations administered in each country, broken down by first and second doses (where national data is available), and derived daily vaccination rates and population-adjusted figures.</a:t>
            </a:r>
          </a:p>
          <a:p>
            <a:endParaRPr lang="en-US" dirty="0"/>
          </a:p>
          <a:p>
            <a:r>
              <a:rPr lang="en-US" dirty="0"/>
              <a:t>The dataset include 61613 records and 15 features.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06970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6" name="Google Shape;1906;p45"/>
          <p:cNvPicPr preferRelativeResize="0"/>
          <p:nvPr/>
        </p:nvPicPr>
        <p:blipFill rotWithShape="1">
          <a:blip r:embed="rId3">
            <a:alphaModFix/>
          </a:blip>
          <a:srcRect l="2076" t="2774" r="-64335" b="1897"/>
          <a:stretch/>
        </p:blipFill>
        <p:spPr>
          <a:xfrm flipH="1">
            <a:off x="-2535957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Google Shape;2125;p53">
            <a:extLst>
              <a:ext uri="{FF2B5EF4-FFF2-40B4-BE49-F238E27FC236}">
                <a16:creationId xmlns:a16="http://schemas.microsoft.com/office/drawing/2014/main" id="{B5B711CB-40B7-C94E-9B48-089D6689EC46}"/>
              </a:ext>
            </a:extLst>
          </p:cNvPr>
          <p:cNvSpPr txBox="1">
            <a:spLocks/>
          </p:cNvSpPr>
          <p:nvPr/>
        </p:nvSpPr>
        <p:spPr>
          <a:xfrm>
            <a:off x="5715059" y="1205250"/>
            <a:ext cx="1997700" cy="1366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0" dirty="0">
                <a:solidFill>
                  <a:schemeClr val="accent4"/>
                </a:solidFill>
                <a:latin typeface="Work Sans ExtraBold"/>
                <a:cs typeface="Work Sans ExtraBold"/>
                <a:sym typeface="Work Sans ExtraBold"/>
              </a:rPr>
              <a:t>03</a:t>
            </a:r>
          </a:p>
        </p:txBody>
      </p:sp>
      <p:sp>
        <p:nvSpPr>
          <p:cNvPr id="15" name="Google Shape;2124;p53">
            <a:extLst>
              <a:ext uri="{FF2B5EF4-FFF2-40B4-BE49-F238E27FC236}">
                <a16:creationId xmlns:a16="http://schemas.microsoft.com/office/drawing/2014/main" id="{897FC9CB-FC43-AB41-8380-551C0D110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36859" y="2571750"/>
            <a:ext cx="29541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ccine Research by Slidesgo">
  <a:themeElements>
    <a:clrScheme name="Simple Light">
      <a:dk1>
        <a:srgbClr val="084B87"/>
      </a:dk1>
      <a:lt1>
        <a:srgbClr val="FFFFFF"/>
      </a:lt1>
      <a:dk2>
        <a:srgbClr val="595959"/>
      </a:dk2>
      <a:lt2>
        <a:srgbClr val="F0F0F0"/>
      </a:lt2>
      <a:accent1>
        <a:srgbClr val="00E1FF"/>
      </a:accent1>
      <a:accent2>
        <a:srgbClr val="008DDD"/>
      </a:accent2>
      <a:accent3>
        <a:srgbClr val="85C6E7"/>
      </a:accent3>
      <a:accent4>
        <a:srgbClr val="CFE6FF"/>
      </a:accent4>
      <a:accent5>
        <a:srgbClr val="07C1C3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545</Words>
  <Application>Microsoft Macintosh PowerPoint</Application>
  <PresentationFormat>On-screen Show (16:9)</PresentationFormat>
  <Paragraphs>74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Work Sans ExtraBold</vt:lpstr>
      <vt:lpstr>Barlow</vt:lpstr>
      <vt:lpstr>Poppins</vt:lpstr>
      <vt:lpstr>Arial</vt:lpstr>
      <vt:lpstr>Muli</vt:lpstr>
      <vt:lpstr>Vaccine Research by Slidesgo</vt:lpstr>
      <vt:lpstr>COVID-19 World Vaccination Progress</vt:lpstr>
      <vt:lpstr>Introduction</vt:lpstr>
      <vt:lpstr>Project Aims</vt:lpstr>
      <vt:lpstr>Table of Contents</vt:lpstr>
      <vt:lpstr>Design</vt:lpstr>
      <vt:lpstr>Design</vt:lpstr>
      <vt:lpstr>Data</vt:lpstr>
      <vt:lpstr>Data</vt:lpstr>
      <vt:lpstr>Algorithms</vt:lpstr>
      <vt:lpstr>Algorithms – Part1</vt:lpstr>
      <vt:lpstr>Algorithms – Part1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</vt:lpstr>
      <vt:lpstr>Tools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World Vaccination Progress</dc:title>
  <cp:lastModifiedBy>Hessa Alrasheed</cp:lastModifiedBy>
  <cp:revision>7</cp:revision>
  <dcterms:modified xsi:type="dcterms:W3CDTF">2021-12-16T07:04:19Z</dcterms:modified>
</cp:coreProperties>
</file>