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312" r:id="rId9"/>
    <p:sldId id="265" r:id="rId10"/>
    <p:sldId id="263" r:id="rId11"/>
    <p:sldId id="313" r:id="rId12"/>
    <p:sldId id="315" r:id="rId13"/>
    <p:sldId id="316" r:id="rId14"/>
    <p:sldId id="317" r:id="rId15"/>
    <p:sldId id="318" r:id="rId16"/>
    <p:sldId id="319" r:id="rId17"/>
    <p:sldId id="320" r:id="rId18"/>
    <p:sldId id="280" r:id="rId19"/>
    <p:sldId id="311" r:id="rId20"/>
    <p:sldId id="314" r:id="rId21"/>
    <p:sldId id="289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Work Sans ExtraBold" panose="020F0502020204030204" pitchFamily="34" charset="0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F488B-85CC-4D67-92C8-89A88E3A1189}">
  <a:tblStyle styleId="{DACF488B-85CC-4D67-92C8-89A88E3A11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22" d="100"/>
          <a:sy n="122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ad75b00c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ad75b00c3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9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10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84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7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00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ad75b00c3e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ad75b00c3e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ad75b00c3e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ad75b00c3e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0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d45dd92c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d45dd92c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2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ad75b00c3e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ad75b00c3e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ad45dd92c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ad45dd92c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ad45dd92c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ad45dd92c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ad45dd92c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ad45dd92c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ad45dd92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ad45dd92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ad75b00c3e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ad75b00c3e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ad75b00c3e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ad75b00c3e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27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ad75b00c3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ad75b00c3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85440"/>
            <a:ext cx="4507800" cy="17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4815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64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96745">
            <a:off x="-534652" y="4188223"/>
            <a:ext cx="3041457" cy="2129901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4646582">
            <a:off x="6140911" y="4285465"/>
            <a:ext cx="595422" cy="754819"/>
            <a:chOff x="610150" y="2836325"/>
            <a:chExt cx="257000" cy="325800"/>
          </a:xfrm>
        </p:grpSpPr>
        <p:sp>
          <p:nvSpPr>
            <p:cNvPr id="14" name="Google Shape;14;p2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7670957" flipH="1">
            <a:off x="-578253" y="-9075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rgbClr val="85C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rot="7670957" flipH="1">
            <a:off x="39529" y="269110"/>
            <a:ext cx="1174864" cy="598914"/>
            <a:chOff x="5901225" y="2712325"/>
            <a:chExt cx="488600" cy="249075"/>
          </a:xfrm>
        </p:grpSpPr>
        <p:sp>
          <p:nvSpPr>
            <p:cNvPr id="27" name="Google Shape;27;p2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-993587" y="-4450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1607553">
            <a:off x="261040" y="4288595"/>
            <a:ext cx="595434" cy="748559"/>
            <a:chOff x="5538225" y="3124650"/>
            <a:chExt cx="290475" cy="365175"/>
          </a:xfrm>
        </p:grpSpPr>
        <p:sp>
          <p:nvSpPr>
            <p:cNvPr id="53" name="Google Shape;53;p2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1862037" y="4804972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2892177" y="4604594"/>
            <a:ext cx="610181" cy="605861"/>
            <a:chOff x="4967275" y="3477225"/>
            <a:chExt cx="328425" cy="326100"/>
          </a:xfrm>
        </p:grpSpPr>
        <p:sp>
          <p:nvSpPr>
            <p:cNvPr id="79" name="Google Shape;79;p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003595">
            <a:off x="2017901" y="4642767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403175" y="2015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3447287">
            <a:off x="2526864" y="-1199891"/>
            <a:ext cx="1958475" cy="1783644"/>
            <a:chOff x="5872225" y="2998275"/>
            <a:chExt cx="378350" cy="344575"/>
          </a:xfrm>
        </p:grpSpPr>
        <p:sp>
          <p:nvSpPr>
            <p:cNvPr id="100" name="Google Shape;100;p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6"/>
          <p:cNvSpPr txBox="1">
            <a:spLocks noGrp="1"/>
          </p:cNvSpPr>
          <p:nvPr>
            <p:ph type="subTitle" idx="1"/>
          </p:nvPr>
        </p:nvSpPr>
        <p:spPr>
          <a:xfrm>
            <a:off x="4907475" y="3031225"/>
            <a:ext cx="3516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6"/>
          <p:cNvSpPr txBox="1">
            <a:spLocks noGrp="1"/>
          </p:cNvSpPr>
          <p:nvPr>
            <p:ph type="title"/>
          </p:nvPr>
        </p:nvSpPr>
        <p:spPr>
          <a:xfrm>
            <a:off x="4901650" y="1253675"/>
            <a:ext cx="35166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16"/>
          <p:cNvSpPr/>
          <p:nvPr/>
        </p:nvSpPr>
        <p:spPr>
          <a:xfrm rot="-9450174">
            <a:off x="2163119" y="-312976"/>
            <a:ext cx="1720041" cy="1056765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 rot="-8100000" flipH="1">
            <a:off x="5868400" y="-2042741"/>
            <a:ext cx="3733002" cy="2189016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 rot="10800000" flipH="1">
            <a:off x="8236364" y="9"/>
            <a:ext cx="1068863" cy="498077"/>
            <a:chOff x="4542650" y="2993200"/>
            <a:chExt cx="640575" cy="298500"/>
          </a:xfrm>
        </p:grpSpPr>
        <p:sp>
          <p:nvSpPr>
            <p:cNvPr id="769" name="Google Shape;769;p1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16"/>
          <p:cNvSpPr/>
          <p:nvPr/>
        </p:nvSpPr>
        <p:spPr>
          <a:xfrm rot="-7706282" flipH="1">
            <a:off x="1489002" y="4296081"/>
            <a:ext cx="3068269" cy="2874868"/>
          </a:xfrm>
          <a:custGeom>
            <a:avLst/>
            <a:gdLst/>
            <a:ahLst/>
            <a:cxnLst/>
            <a:rect l="l" t="t" r="r" b="b"/>
            <a:pathLst>
              <a:path w="83340" h="78091" extrusionOk="0">
                <a:moveTo>
                  <a:pt x="30510" y="0"/>
                </a:moveTo>
                <a:cubicBezTo>
                  <a:pt x="21651" y="0"/>
                  <a:pt x="22356" y="11186"/>
                  <a:pt x="12250" y="15317"/>
                </a:cubicBezTo>
                <a:cubicBezTo>
                  <a:pt x="0" y="20323"/>
                  <a:pt x="22863" y="29910"/>
                  <a:pt x="16900" y="44976"/>
                </a:cubicBezTo>
                <a:cubicBezTo>
                  <a:pt x="11680" y="58167"/>
                  <a:pt x="20604" y="78091"/>
                  <a:pt x="28707" y="78091"/>
                </a:cubicBezTo>
                <a:cubicBezTo>
                  <a:pt x="29859" y="78091"/>
                  <a:pt x="30994" y="77688"/>
                  <a:pt x="32070" y="76806"/>
                </a:cubicBezTo>
                <a:cubicBezTo>
                  <a:pt x="34692" y="74661"/>
                  <a:pt x="36792" y="74095"/>
                  <a:pt x="38621" y="74095"/>
                </a:cubicBezTo>
                <a:cubicBezTo>
                  <a:pt x="40665" y="74095"/>
                  <a:pt x="42371" y="74801"/>
                  <a:pt x="44088" y="74801"/>
                </a:cubicBezTo>
                <a:cubicBezTo>
                  <a:pt x="45906" y="74801"/>
                  <a:pt x="47737" y="74010"/>
                  <a:pt x="49994" y="70752"/>
                </a:cubicBezTo>
                <a:cubicBezTo>
                  <a:pt x="71157" y="40197"/>
                  <a:pt x="78083" y="39425"/>
                  <a:pt x="78083" y="39425"/>
                </a:cubicBezTo>
                <a:cubicBezTo>
                  <a:pt x="83340" y="19200"/>
                  <a:pt x="54356" y="8398"/>
                  <a:pt x="37609" y="1675"/>
                </a:cubicBezTo>
                <a:cubicBezTo>
                  <a:pt x="34686" y="501"/>
                  <a:pt x="32384" y="0"/>
                  <a:pt x="305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6"/>
          <p:cNvSpPr/>
          <p:nvPr/>
        </p:nvSpPr>
        <p:spPr>
          <a:xfrm rot="5400000" flipH="1">
            <a:off x="7698974" y="4696390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16"/>
          <p:cNvGrpSpPr/>
          <p:nvPr/>
        </p:nvGrpSpPr>
        <p:grpSpPr>
          <a:xfrm flipH="1">
            <a:off x="7595699" y="4805323"/>
            <a:ext cx="765554" cy="391954"/>
            <a:chOff x="2199075" y="3828425"/>
            <a:chExt cx="275300" cy="140950"/>
          </a:xfrm>
        </p:grpSpPr>
        <p:sp>
          <p:nvSpPr>
            <p:cNvPr id="778" name="Google Shape;778;p16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16"/>
          <p:cNvGrpSpPr/>
          <p:nvPr/>
        </p:nvGrpSpPr>
        <p:grpSpPr>
          <a:xfrm rot="-1274660" flipH="1">
            <a:off x="2695808" y="4621211"/>
            <a:ext cx="1174892" cy="598928"/>
            <a:chOff x="5901225" y="2712325"/>
            <a:chExt cx="488600" cy="249075"/>
          </a:xfrm>
        </p:grpSpPr>
        <p:sp>
          <p:nvSpPr>
            <p:cNvPr id="788" name="Google Shape;788;p16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16"/>
          <p:cNvSpPr/>
          <p:nvPr/>
        </p:nvSpPr>
        <p:spPr>
          <a:xfrm rot="-10413568" flipH="1">
            <a:off x="1353300" y="-1202314"/>
            <a:ext cx="2690299" cy="183206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rot="3426581">
            <a:off x="3551936" y="5115441"/>
            <a:ext cx="2040148" cy="142695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8"/>
          <p:cNvSpPr txBox="1">
            <a:spLocks noGrp="1"/>
          </p:cNvSpPr>
          <p:nvPr>
            <p:ph type="title"/>
          </p:nvPr>
        </p:nvSpPr>
        <p:spPr>
          <a:xfrm>
            <a:off x="1391993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69" name="Google Shape;869;p18"/>
          <p:cNvSpPr txBox="1">
            <a:spLocks noGrp="1"/>
          </p:cNvSpPr>
          <p:nvPr>
            <p:ph type="title" idx="2" hasCustomPrompt="1"/>
          </p:nvPr>
        </p:nvSpPr>
        <p:spPr>
          <a:xfrm>
            <a:off x="1877518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0" name="Google Shape;870;p18"/>
          <p:cNvSpPr txBox="1">
            <a:spLocks noGrp="1"/>
          </p:cNvSpPr>
          <p:nvPr>
            <p:ph type="subTitle" idx="1"/>
          </p:nvPr>
        </p:nvSpPr>
        <p:spPr>
          <a:xfrm>
            <a:off x="1406645" y="3311763"/>
            <a:ext cx="29541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740267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8"/>
          <p:cNvSpPr/>
          <p:nvPr/>
        </p:nvSpPr>
        <p:spPr>
          <a:xfrm flipH="1">
            <a:off x="4623447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8"/>
          <p:cNvSpPr/>
          <p:nvPr/>
        </p:nvSpPr>
        <p:spPr>
          <a:xfrm flipH="1">
            <a:off x="-1233911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8"/>
          <p:cNvSpPr/>
          <p:nvPr/>
        </p:nvSpPr>
        <p:spPr>
          <a:xfrm rot="5400000">
            <a:off x="4874085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18"/>
          <p:cNvGrpSpPr/>
          <p:nvPr/>
        </p:nvGrpSpPr>
        <p:grpSpPr>
          <a:xfrm flipH="1">
            <a:off x="248081" y="4342954"/>
            <a:ext cx="935444" cy="800551"/>
            <a:chOff x="1889625" y="2786025"/>
            <a:chExt cx="201800" cy="172700"/>
          </a:xfrm>
        </p:grpSpPr>
        <p:sp>
          <p:nvSpPr>
            <p:cNvPr id="876" name="Google Shape;876;p18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18"/>
          <p:cNvSpPr/>
          <p:nvPr/>
        </p:nvSpPr>
        <p:spPr>
          <a:xfrm rot="-1016195" flipH="1">
            <a:off x="-775378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8"/>
          <p:cNvSpPr/>
          <p:nvPr/>
        </p:nvSpPr>
        <p:spPr>
          <a:xfrm rot="-2700000" flipH="1">
            <a:off x="4036971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18"/>
          <p:cNvGrpSpPr/>
          <p:nvPr/>
        </p:nvGrpSpPr>
        <p:grpSpPr>
          <a:xfrm rot="4342040" flipH="1">
            <a:off x="3887313" y="-1350888"/>
            <a:ext cx="1958490" cy="1783657"/>
            <a:chOff x="5872225" y="2998275"/>
            <a:chExt cx="378350" cy="344575"/>
          </a:xfrm>
        </p:grpSpPr>
        <p:sp>
          <p:nvSpPr>
            <p:cNvPr id="890" name="Google Shape;890;p18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8"/>
          <p:cNvGrpSpPr/>
          <p:nvPr/>
        </p:nvGrpSpPr>
        <p:grpSpPr>
          <a:xfrm rot="10166185">
            <a:off x="3777753" y="4974055"/>
            <a:ext cx="610177" cy="605857"/>
            <a:chOff x="4967275" y="3477225"/>
            <a:chExt cx="328425" cy="326100"/>
          </a:xfrm>
        </p:grpSpPr>
        <p:sp>
          <p:nvSpPr>
            <p:cNvPr id="902" name="Google Shape;902;p18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8"/>
          <p:cNvSpPr/>
          <p:nvPr/>
        </p:nvSpPr>
        <p:spPr>
          <a:xfrm flipH="1">
            <a:off x="540168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3"/>
          <p:cNvSpPr txBox="1">
            <a:spLocks noGrp="1"/>
          </p:cNvSpPr>
          <p:nvPr>
            <p:ph type="body" idx="1"/>
          </p:nvPr>
        </p:nvSpPr>
        <p:spPr>
          <a:xfrm>
            <a:off x="1044375" y="1972225"/>
            <a:ext cx="30504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1098" name="Google Shape;1098;p23"/>
          <p:cNvSpPr txBox="1">
            <a:spLocks noGrp="1"/>
          </p:cNvSpPr>
          <p:nvPr>
            <p:ph type="body" idx="2"/>
          </p:nvPr>
        </p:nvSpPr>
        <p:spPr>
          <a:xfrm>
            <a:off x="5455675" y="1972225"/>
            <a:ext cx="29685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Barlow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50505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1099" name="Google Shape;1099;p23"/>
          <p:cNvSpPr txBox="1">
            <a:spLocks noGrp="1"/>
          </p:cNvSpPr>
          <p:nvPr>
            <p:ph type="subTitle" idx="3"/>
          </p:nvPr>
        </p:nvSpPr>
        <p:spPr>
          <a:xfrm>
            <a:off x="1185625" y="1547433"/>
            <a:ext cx="29094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100" name="Google Shape;1100;p23"/>
          <p:cNvSpPr txBox="1">
            <a:spLocks noGrp="1"/>
          </p:cNvSpPr>
          <p:nvPr>
            <p:ph type="subTitle" idx="4"/>
          </p:nvPr>
        </p:nvSpPr>
        <p:spPr>
          <a:xfrm>
            <a:off x="5601371" y="1547433"/>
            <a:ext cx="28227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grpSp>
        <p:nvGrpSpPr>
          <p:cNvPr id="1101" name="Google Shape;1101;p23"/>
          <p:cNvGrpSpPr/>
          <p:nvPr/>
        </p:nvGrpSpPr>
        <p:grpSpPr>
          <a:xfrm rot="10800000" flipH="1">
            <a:off x="4274292" y="4678477"/>
            <a:ext cx="595416" cy="748536"/>
            <a:chOff x="5538225" y="3124650"/>
            <a:chExt cx="290475" cy="365175"/>
          </a:xfrm>
        </p:grpSpPr>
        <p:sp>
          <p:nvSpPr>
            <p:cNvPr id="1102" name="Google Shape;1102;p2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23"/>
          <p:cNvSpPr/>
          <p:nvPr/>
        </p:nvSpPr>
        <p:spPr>
          <a:xfrm rot="6364729">
            <a:off x="-928316" y="-1501602"/>
            <a:ext cx="2512963" cy="183579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3"/>
          <p:cNvSpPr/>
          <p:nvPr/>
        </p:nvSpPr>
        <p:spPr>
          <a:xfrm rot="9064674">
            <a:off x="-623901" y="-469505"/>
            <a:ext cx="2039990" cy="1426847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23"/>
          <p:cNvGrpSpPr/>
          <p:nvPr/>
        </p:nvGrpSpPr>
        <p:grpSpPr>
          <a:xfrm rot="-5069019">
            <a:off x="30415" y="-28038"/>
            <a:ext cx="610182" cy="605863"/>
            <a:chOff x="4967275" y="3477225"/>
            <a:chExt cx="328425" cy="326100"/>
          </a:xfrm>
        </p:grpSpPr>
        <p:sp>
          <p:nvSpPr>
            <p:cNvPr id="1129" name="Google Shape;1129;p2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23"/>
          <p:cNvSpPr/>
          <p:nvPr/>
        </p:nvSpPr>
        <p:spPr>
          <a:xfrm rot="10800000">
            <a:off x="7772571" y="-761725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3"/>
          <p:cNvSpPr/>
          <p:nvPr/>
        </p:nvSpPr>
        <p:spPr>
          <a:xfrm rot="10800000">
            <a:off x="8164741" y="-128216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5"/>
          <p:cNvSpPr txBox="1">
            <a:spLocks noGrp="1"/>
          </p:cNvSpPr>
          <p:nvPr>
            <p:ph type="title"/>
          </p:nvPr>
        </p:nvSpPr>
        <p:spPr>
          <a:xfrm>
            <a:off x="719800" y="445025"/>
            <a:ext cx="7704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5"/>
          <p:cNvSpPr txBox="1">
            <a:spLocks noGrp="1"/>
          </p:cNvSpPr>
          <p:nvPr>
            <p:ph type="subTitle" idx="1"/>
          </p:nvPr>
        </p:nvSpPr>
        <p:spPr>
          <a:xfrm>
            <a:off x="1106176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2" name="Google Shape;1232;p25"/>
          <p:cNvSpPr txBox="1">
            <a:spLocks noGrp="1"/>
          </p:cNvSpPr>
          <p:nvPr>
            <p:ph type="subTitle" idx="2"/>
          </p:nvPr>
        </p:nvSpPr>
        <p:spPr>
          <a:xfrm>
            <a:off x="1106175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25"/>
          <p:cNvSpPr txBox="1">
            <a:spLocks noGrp="1"/>
          </p:cNvSpPr>
          <p:nvPr>
            <p:ph type="subTitle" idx="3"/>
          </p:nvPr>
        </p:nvSpPr>
        <p:spPr>
          <a:xfrm>
            <a:off x="6390089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4" name="Google Shape;1234;p25"/>
          <p:cNvSpPr txBox="1">
            <a:spLocks noGrp="1"/>
          </p:cNvSpPr>
          <p:nvPr>
            <p:ph type="subTitle" idx="4"/>
          </p:nvPr>
        </p:nvSpPr>
        <p:spPr>
          <a:xfrm>
            <a:off x="6390097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5" name="Google Shape;1235;p25"/>
          <p:cNvSpPr txBox="1">
            <a:spLocks noGrp="1"/>
          </p:cNvSpPr>
          <p:nvPr>
            <p:ph type="subTitle" idx="5"/>
          </p:nvPr>
        </p:nvSpPr>
        <p:spPr>
          <a:xfrm>
            <a:off x="1106176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6" name="Google Shape;1236;p25"/>
          <p:cNvSpPr txBox="1">
            <a:spLocks noGrp="1"/>
          </p:cNvSpPr>
          <p:nvPr>
            <p:ph type="subTitle" idx="6"/>
          </p:nvPr>
        </p:nvSpPr>
        <p:spPr>
          <a:xfrm>
            <a:off x="1106175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25"/>
          <p:cNvSpPr txBox="1">
            <a:spLocks noGrp="1"/>
          </p:cNvSpPr>
          <p:nvPr>
            <p:ph type="subTitle" idx="7"/>
          </p:nvPr>
        </p:nvSpPr>
        <p:spPr>
          <a:xfrm>
            <a:off x="6390089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38" name="Google Shape;1238;p25"/>
          <p:cNvSpPr txBox="1">
            <a:spLocks noGrp="1"/>
          </p:cNvSpPr>
          <p:nvPr>
            <p:ph type="subTitle" idx="8"/>
          </p:nvPr>
        </p:nvSpPr>
        <p:spPr>
          <a:xfrm>
            <a:off x="6390097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25"/>
          <p:cNvSpPr txBox="1">
            <a:spLocks noGrp="1"/>
          </p:cNvSpPr>
          <p:nvPr>
            <p:ph type="subTitle" idx="9"/>
          </p:nvPr>
        </p:nvSpPr>
        <p:spPr>
          <a:xfrm>
            <a:off x="3748139" y="167191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40" name="Google Shape;1240;p25"/>
          <p:cNvSpPr txBox="1">
            <a:spLocks noGrp="1"/>
          </p:cNvSpPr>
          <p:nvPr>
            <p:ph type="subTitle" idx="13"/>
          </p:nvPr>
        </p:nvSpPr>
        <p:spPr>
          <a:xfrm>
            <a:off x="3748133" y="205568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1" name="Google Shape;1241;p25"/>
          <p:cNvSpPr txBox="1">
            <a:spLocks noGrp="1"/>
          </p:cNvSpPr>
          <p:nvPr>
            <p:ph type="subTitle" idx="14"/>
          </p:nvPr>
        </p:nvSpPr>
        <p:spPr>
          <a:xfrm>
            <a:off x="3748139" y="3094663"/>
            <a:ext cx="16476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242" name="Google Shape;1242;p25"/>
          <p:cNvSpPr txBox="1">
            <a:spLocks noGrp="1"/>
          </p:cNvSpPr>
          <p:nvPr>
            <p:ph type="subTitle" idx="15"/>
          </p:nvPr>
        </p:nvSpPr>
        <p:spPr>
          <a:xfrm>
            <a:off x="3748133" y="3478438"/>
            <a:ext cx="1647600" cy="8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25"/>
          <p:cNvSpPr/>
          <p:nvPr/>
        </p:nvSpPr>
        <p:spPr>
          <a:xfrm rot="-1230841" flipH="1">
            <a:off x="7905063" y="4643461"/>
            <a:ext cx="2498894" cy="1464121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rot="-3265831" flipH="1">
            <a:off x="8635925" y="-818181"/>
            <a:ext cx="2512895" cy="1835743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rot="2119308">
            <a:off x="-1316514" y="4562445"/>
            <a:ext cx="2399101" cy="1680066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-326377" y="-698016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7" name="Google Shape;1247;p25"/>
          <p:cNvGrpSpPr/>
          <p:nvPr/>
        </p:nvGrpSpPr>
        <p:grpSpPr>
          <a:xfrm rot="5400000">
            <a:off x="-128913" y="4525600"/>
            <a:ext cx="935444" cy="800551"/>
            <a:chOff x="1889625" y="2786025"/>
            <a:chExt cx="201800" cy="172700"/>
          </a:xfrm>
        </p:grpSpPr>
        <p:sp>
          <p:nvSpPr>
            <p:cNvPr id="1248" name="Google Shape;1248;p25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25"/>
          <p:cNvSpPr/>
          <p:nvPr/>
        </p:nvSpPr>
        <p:spPr>
          <a:xfrm rot="-5965725" flipH="1">
            <a:off x="8143260" y="-123386"/>
            <a:ext cx="2039986" cy="1426843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0" name="Google Shape;1260;p25"/>
          <p:cNvGrpSpPr/>
          <p:nvPr/>
        </p:nvGrpSpPr>
        <p:grpSpPr>
          <a:xfrm rot="-1057960" flipH="1">
            <a:off x="-1462839" y="17317"/>
            <a:ext cx="1958490" cy="1783657"/>
            <a:chOff x="5872225" y="2998275"/>
            <a:chExt cx="378350" cy="344575"/>
          </a:xfrm>
        </p:grpSpPr>
        <p:sp>
          <p:nvSpPr>
            <p:cNvPr id="1261" name="Google Shape;1261;p25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25"/>
          <p:cNvGrpSpPr/>
          <p:nvPr/>
        </p:nvGrpSpPr>
        <p:grpSpPr>
          <a:xfrm rot="-8759403" flipH="1">
            <a:off x="8757428" y="171620"/>
            <a:ext cx="610185" cy="605866"/>
            <a:chOff x="4967275" y="3477225"/>
            <a:chExt cx="328425" cy="326100"/>
          </a:xfrm>
        </p:grpSpPr>
        <p:sp>
          <p:nvSpPr>
            <p:cNvPr id="1273" name="Google Shape;1273;p25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25"/>
          <p:cNvSpPr/>
          <p:nvPr/>
        </p:nvSpPr>
        <p:spPr>
          <a:xfrm rot="-828918" flipH="1">
            <a:off x="8721264" y="4272596"/>
            <a:ext cx="866501" cy="66179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5"/>
          <p:cNvSpPr/>
          <p:nvPr/>
        </p:nvSpPr>
        <p:spPr>
          <a:xfrm rot="-1845241" flipH="1">
            <a:off x="7461994" y="4479705"/>
            <a:ext cx="2982395" cy="1669368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"/>
          <p:cNvSpPr/>
          <p:nvPr/>
        </p:nvSpPr>
        <p:spPr>
          <a:xfrm flipH="1">
            <a:off x="7499444" y="4862013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29"/>
          <p:cNvSpPr txBox="1">
            <a:spLocks noGrp="1"/>
          </p:cNvSpPr>
          <p:nvPr>
            <p:ph type="ctrTitle"/>
          </p:nvPr>
        </p:nvSpPr>
        <p:spPr>
          <a:xfrm flipH="1">
            <a:off x="3916204" y="755482"/>
            <a:ext cx="4507800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5" name="Google Shape;1485;p29"/>
          <p:cNvSpPr txBox="1">
            <a:spLocks noGrp="1"/>
          </p:cNvSpPr>
          <p:nvPr>
            <p:ph type="subTitle" idx="1"/>
          </p:nvPr>
        </p:nvSpPr>
        <p:spPr>
          <a:xfrm flipH="1">
            <a:off x="3916204" y="1594612"/>
            <a:ext cx="4507800" cy="1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6" name="Google Shape;1486;p29"/>
          <p:cNvSpPr/>
          <p:nvPr/>
        </p:nvSpPr>
        <p:spPr>
          <a:xfrm flipH="1">
            <a:off x="27251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9"/>
          <p:cNvSpPr/>
          <p:nvPr/>
        </p:nvSpPr>
        <p:spPr>
          <a:xfrm rot="-1942027" flipH="1">
            <a:off x="1516382" y="4428534"/>
            <a:ext cx="3041496" cy="2129928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29"/>
          <p:cNvGrpSpPr/>
          <p:nvPr/>
        </p:nvGrpSpPr>
        <p:grpSpPr>
          <a:xfrm rot="4646582" flipH="1">
            <a:off x="2807586" y="3923740"/>
            <a:ext cx="595422" cy="754819"/>
            <a:chOff x="610150" y="2836325"/>
            <a:chExt cx="257000" cy="325800"/>
          </a:xfrm>
        </p:grpSpPr>
        <p:sp>
          <p:nvSpPr>
            <p:cNvPr id="1489" name="Google Shape;1489;p29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9"/>
          <p:cNvSpPr/>
          <p:nvPr/>
        </p:nvSpPr>
        <p:spPr>
          <a:xfrm rot="-7670957">
            <a:off x="6557531" y="-12123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9"/>
          <p:cNvGrpSpPr/>
          <p:nvPr/>
        </p:nvGrpSpPr>
        <p:grpSpPr>
          <a:xfrm rot="-7670957">
            <a:off x="1859401" y="-112540"/>
            <a:ext cx="1174864" cy="598914"/>
            <a:chOff x="5901225" y="2712325"/>
            <a:chExt cx="488600" cy="249075"/>
          </a:xfrm>
        </p:grpSpPr>
        <p:sp>
          <p:nvSpPr>
            <p:cNvPr id="1502" name="Google Shape;1502;p29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6" name="Google Shape;1526;p29"/>
          <p:cNvSpPr/>
          <p:nvPr/>
        </p:nvSpPr>
        <p:spPr>
          <a:xfrm rot="8100000" flipH="1">
            <a:off x="2871608" y="-1236332"/>
            <a:ext cx="2690185" cy="1831989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29"/>
          <p:cNvGrpSpPr/>
          <p:nvPr/>
        </p:nvGrpSpPr>
        <p:grpSpPr>
          <a:xfrm rot="2522511" flipH="1">
            <a:off x="3365075" y="4619995"/>
            <a:ext cx="595417" cy="748538"/>
            <a:chOff x="5538225" y="3124650"/>
            <a:chExt cx="290475" cy="365175"/>
          </a:xfrm>
        </p:grpSpPr>
        <p:sp>
          <p:nvSpPr>
            <p:cNvPr id="1528" name="Google Shape;1528;p29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29"/>
          <p:cNvGrpSpPr/>
          <p:nvPr/>
        </p:nvGrpSpPr>
        <p:grpSpPr>
          <a:xfrm flipH="1">
            <a:off x="8380111" y="4441269"/>
            <a:ext cx="610181" cy="605861"/>
            <a:chOff x="4967275" y="3477225"/>
            <a:chExt cx="328425" cy="326100"/>
          </a:xfrm>
        </p:grpSpPr>
        <p:sp>
          <p:nvSpPr>
            <p:cNvPr id="1553" name="Google Shape;1553;p29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29"/>
          <p:cNvSpPr/>
          <p:nvPr/>
        </p:nvSpPr>
        <p:spPr>
          <a:xfrm rot="-5003595" flipH="1">
            <a:off x="7824488" y="4479442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2" name="Google Shape;1572;p29"/>
          <p:cNvGrpSpPr/>
          <p:nvPr/>
        </p:nvGrpSpPr>
        <p:grpSpPr>
          <a:xfrm rot="3447287" flipH="1">
            <a:off x="7444766" y="-1199891"/>
            <a:ext cx="1958475" cy="1783644"/>
            <a:chOff x="5872225" y="2998275"/>
            <a:chExt cx="378350" cy="344575"/>
          </a:xfrm>
        </p:grpSpPr>
        <p:sp>
          <p:nvSpPr>
            <p:cNvPr id="1573" name="Google Shape;1573;p29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4" name="Google Shape;1584;p29"/>
          <p:cNvSpPr txBox="1"/>
          <p:nvPr/>
        </p:nvSpPr>
        <p:spPr>
          <a:xfrm>
            <a:off x="4614604" y="3270292"/>
            <a:ext cx="3111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Slidesgo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Flaticon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Freepik 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Stories</a:t>
            </a: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5" name="Google Shape;1585;p29"/>
          <p:cNvSpPr/>
          <p:nvPr/>
        </p:nvSpPr>
        <p:spPr>
          <a:xfrm rot="-8824330" flipH="1">
            <a:off x="2871609" y="4681580"/>
            <a:ext cx="2690187" cy="1831991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1"/>
          <p:cNvSpPr/>
          <p:nvPr/>
        </p:nvSpPr>
        <p:spPr>
          <a:xfrm>
            <a:off x="7372725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1"/>
          <p:cNvSpPr/>
          <p:nvPr/>
        </p:nvSpPr>
        <p:spPr>
          <a:xfrm rot="-1016195" flipH="1">
            <a:off x="6401199" y="4727353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1"/>
          <p:cNvSpPr/>
          <p:nvPr/>
        </p:nvSpPr>
        <p:spPr>
          <a:xfrm flipH="1">
            <a:off x="8257001" y="4675950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1"/>
          <p:cNvSpPr/>
          <p:nvPr/>
        </p:nvSpPr>
        <p:spPr>
          <a:xfrm rot="7670957" flipH="1">
            <a:off x="-1993674" y="5131817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1"/>
          <p:cNvSpPr/>
          <p:nvPr/>
        </p:nvSpPr>
        <p:spPr>
          <a:xfrm>
            <a:off x="-1081763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31"/>
          <p:cNvGrpSpPr/>
          <p:nvPr/>
        </p:nvGrpSpPr>
        <p:grpSpPr>
          <a:xfrm rot="3522876" flipH="1">
            <a:off x="7915344" y="74506"/>
            <a:ext cx="595436" cy="748561"/>
            <a:chOff x="5538225" y="3124650"/>
            <a:chExt cx="290475" cy="365175"/>
          </a:xfrm>
        </p:grpSpPr>
        <p:sp>
          <p:nvSpPr>
            <p:cNvPr id="1624" name="Google Shape;1624;p3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1"/>
          <p:cNvSpPr/>
          <p:nvPr/>
        </p:nvSpPr>
        <p:spPr>
          <a:xfrm>
            <a:off x="-1081781" y="-1224372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1"/>
          <p:cNvSpPr/>
          <p:nvPr/>
        </p:nvSpPr>
        <p:spPr>
          <a:xfrm flipH="1">
            <a:off x="215232" y="48644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31"/>
          <p:cNvGrpSpPr/>
          <p:nvPr/>
        </p:nvGrpSpPr>
        <p:grpSpPr>
          <a:xfrm rot="10800000">
            <a:off x="197542" y="4612934"/>
            <a:ext cx="1068863" cy="498077"/>
            <a:chOff x="4542650" y="2993200"/>
            <a:chExt cx="640575" cy="298500"/>
          </a:xfrm>
        </p:grpSpPr>
        <p:sp>
          <p:nvSpPr>
            <p:cNvPr id="1651" name="Google Shape;1651;p31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2"/>
          <p:cNvSpPr/>
          <p:nvPr/>
        </p:nvSpPr>
        <p:spPr>
          <a:xfrm>
            <a:off x="-1225512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2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2"/>
          <p:cNvSpPr/>
          <p:nvPr/>
        </p:nvSpPr>
        <p:spPr>
          <a:xfrm rot="-5400000" flipH="1">
            <a:off x="-637071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2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663" name="Google Shape;1663;p32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2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2"/>
          <p:cNvSpPr/>
          <p:nvPr/>
        </p:nvSpPr>
        <p:spPr>
          <a:xfrm rot="2700000">
            <a:off x="-166125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32"/>
          <p:cNvGrpSpPr/>
          <p:nvPr/>
        </p:nvGrpSpPr>
        <p:grpSpPr>
          <a:xfrm rot="-4342040">
            <a:off x="65040" y="-802513"/>
            <a:ext cx="1958490" cy="1783657"/>
            <a:chOff x="5872225" y="2998275"/>
            <a:chExt cx="378350" cy="344575"/>
          </a:xfrm>
        </p:grpSpPr>
        <p:sp>
          <p:nvSpPr>
            <p:cNvPr id="1677" name="Google Shape;1677;p3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2"/>
          <p:cNvGrpSpPr/>
          <p:nvPr/>
        </p:nvGrpSpPr>
        <p:grpSpPr>
          <a:xfrm rot="10166185">
            <a:off x="548778" y="4974055"/>
            <a:ext cx="610177" cy="605857"/>
            <a:chOff x="4967275" y="3477225"/>
            <a:chExt cx="328425" cy="326100"/>
          </a:xfrm>
        </p:grpSpPr>
        <p:sp>
          <p:nvSpPr>
            <p:cNvPr id="1689" name="Google Shape;1689;p3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32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1_1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33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1711" name="Google Shape;1711;p3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3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3"/>
          <p:cNvGrpSpPr/>
          <p:nvPr/>
        </p:nvGrpSpPr>
        <p:grpSpPr>
          <a:xfrm>
            <a:off x="197502" y="-6"/>
            <a:ext cx="610181" cy="605861"/>
            <a:chOff x="4967275" y="3477225"/>
            <a:chExt cx="328425" cy="326100"/>
          </a:xfrm>
        </p:grpSpPr>
        <p:sp>
          <p:nvSpPr>
            <p:cNvPr id="1737" name="Google Shape;1737;p3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33"/>
          <p:cNvSpPr/>
          <p:nvPr/>
        </p:nvSpPr>
        <p:spPr>
          <a:xfrm rot="-417357">
            <a:off x="-1373316" y="-375978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-1557481" y="43257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14100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1759" name="Google Shape;1759;p3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33"/>
          <p:cNvGrpSpPr/>
          <p:nvPr/>
        </p:nvGrpSpPr>
        <p:grpSpPr>
          <a:xfrm>
            <a:off x="464772" y="4574717"/>
            <a:ext cx="610186" cy="497085"/>
            <a:chOff x="1646700" y="3284800"/>
            <a:chExt cx="250600" cy="204150"/>
          </a:xfrm>
        </p:grpSpPr>
        <p:sp>
          <p:nvSpPr>
            <p:cNvPr id="1771" name="Google Shape;1771;p33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 flipH="1">
            <a:off x="4793725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64600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 flipH="1">
            <a:off x="4779073" y="3311763"/>
            <a:ext cx="29541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003463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rot="-5400000" flipH="1">
            <a:off x="2591904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20" name="Google Shape;120;p3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3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 rot="2700000">
            <a:off x="3062850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3"/>
          <p:cNvGrpSpPr/>
          <p:nvPr/>
        </p:nvGrpSpPr>
        <p:grpSpPr>
          <a:xfrm rot="-4342040">
            <a:off x="3294015" y="-1350888"/>
            <a:ext cx="1958490" cy="1783657"/>
            <a:chOff x="5872225" y="2998275"/>
            <a:chExt cx="378350" cy="344575"/>
          </a:xfrm>
        </p:grpSpPr>
        <p:sp>
          <p:nvSpPr>
            <p:cNvPr id="134" name="Google Shape;134;p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 rot="10166185">
            <a:off x="3777753" y="4974055"/>
            <a:ext cx="610177" cy="605857"/>
            <a:chOff x="4967275" y="3477225"/>
            <a:chExt cx="328425" cy="326100"/>
          </a:xfrm>
        </p:grpSpPr>
        <p:sp>
          <p:nvSpPr>
            <p:cNvPr id="146" name="Google Shape;146;p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2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-289225" y="31069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7556900" y="-364325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8123168" y="131504"/>
            <a:ext cx="935444" cy="800551"/>
            <a:chOff x="1889625" y="2786025"/>
            <a:chExt cx="201800" cy="172700"/>
          </a:xfrm>
        </p:grpSpPr>
        <p:sp>
          <p:nvSpPr>
            <p:cNvPr id="171" name="Google Shape;171;p4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4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8348750" y="4603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 rot="5400000">
            <a:off x="-119316" y="3439327"/>
            <a:ext cx="765554" cy="391954"/>
            <a:chOff x="2199075" y="3828425"/>
            <a:chExt cx="275300" cy="140950"/>
          </a:xfrm>
        </p:grpSpPr>
        <p:sp>
          <p:nvSpPr>
            <p:cNvPr id="185" name="Google Shape;185;p4"/>
            <p:cNvSpPr/>
            <p:nvPr/>
          </p:nvSpPr>
          <p:spPr>
            <a:xfrm>
              <a:off x="2382000" y="3865050"/>
              <a:ext cx="42225" cy="34375"/>
            </a:xfrm>
            <a:custGeom>
              <a:avLst/>
              <a:gdLst/>
              <a:ahLst/>
              <a:cxnLst/>
              <a:rect l="l" t="t" r="r" b="b"/>
              <a:pathLst>
                <a:path w="1689" h="1375" extrusionOk="0">
                  <a:moveTo>
                    <a:pt x="619" y="1"/>
                  </a:moveTo>
                  <a:cubicBezTo>
                    <a:pt x="558" y="1"/>
                    <a:pt x="497" y="8"/>
                    <a:pt x="437" y="24"/>
                  </a:cubicBezTo>
                  <a:cubicBezTo>
                    <a:pt x="302" y="49"/>
                    <a:pt x="191" y="141"/>
                    <a:pt x="149" y="270"/>
                  </a:cubicBezTo>
                  <a:cubicBezTo>
                    <a:pt x="50" y="362"/>
                    <a:pt x="20" y="503"/>
                    <a:pt x="75" y="619"/>
                  </a:cubicBezTo>
                  <a:cubicBezTo>
                    <a:pt x="1" y="995"/>
                    <a:pt x="317" y="1375"/>
                    <a:pt x="705" y="1375"/>
                  </a:cubicBezTo>
                  <a:cubicBezTo>
                    <a:pt x="736" y="1375"/>
                    <a:pt x="767" y="1373"/>
                    <a:pt x="799" y="1368"/>
                  </a:cubicBezTo>
                  <a:cubicBezTo>
                    <a:pt x="977" y="1337"/>
                    <a:pt x="1136" y="1227"/>
                    <a:pt x="1228" y="1067"/>
                  </a:cubicBezTo>
                  <a:cubicBezTo>
                    <a:pt x="1314" y="1012"/>
                    <a:pt x="1363" y="920"/>
                    <a:pt x="1369" y="822"/>
                  </a:cubicBezTo>
                  <a:cubicBezTo>
                    <a:pt x="1590" y="748"/>
                    <a:pt x="1688" y="411"/>
                    <a:pt x="1424" y="288"/>
                  </a:cubicBezTo>
                  <a:cubicBezTo>
                    <a:pt x="1320" y="239"/>
                    <a:pt x="1210" y="202"/>
                    <a:pt x="1099" y="178"/>
                  </a:cubicBezTo>
                  <a:cubicBezTo>
                    <a:pt x="963" y="64"/>
                    <a:pt x="793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290925" y="3881175"/>
              <a:ext cx="46500" cy="31125"/>
            </a:xfrm>
            <a:custGeom>
              <a:avLst/>
              <a:gdLst/>
              <a:ahLst/>
              <a:cxnLst/>
              <a:rect l="l" t="t" r="r" b="b"/>
              <a:pathLst>
                <a:path w="1860" h="1245" extrusionOk="0">
                  <a:moveTo>
                    <a:pt x="914" y="0"/>
                  </a:moveTo>
                  <a:cubicBezTo>
                    <a:pt x="770" y="0"/>
                    <a:pt x="630" y="36"/>
                    <a:pt x="504" y="122"/>
                  </a:cubicBezTo>
                  <a:cubicBezTo>
                    <a:pt x="369" y="226"/>
                    <a:pt x="277" y="379"/>
                    <a:pt x="264" y="551"/>
                  </a:cubicBezTo>
                  <a:cubicBezTo>
                    <a:pt x="240" y="569"/>
                    <a:pt x="215" y="594"/>
                    <a:pt x="191" y="612"/>
                  </a:cubicBezTo>
                  <a:cubicBezTo>
                    <a:pt x="1" y="809"/>
                    <a:pt x="191" y="1091"/>
                    <a:pt x="424" y="1103"/>
                  </a:cubicBezTo>
                  <a:cubicBezTo>
                    <a:pt x="646" y="1115"/>
                    <a:pt x="874" y="1244"/>
                    <a:pt x="1119" y="1244"/>
                  </a:cubicBezTo>
                  <a:cubicBezTo>
                    <a:pt x="1124" y="1244"/>
                    <a:pt x="1130" y="1244"/>
                    <a:pt x="1135" y="1244"/>
                  </a:cubicBezTo>
                  <a:cubicBezTo>
                    <a:pt x="1338" y="1238"/>
                    <a:pt x="1534" y="1152"/>
                    <a:pt x="1669" y="999"/>
                  </a:cubicBezTo>
                  <a:cubicBezTo>
                    <a:pt x="1810" y="858"/>
                    <a:pt x="1859" y="643"/>
                    <a:pt x="1798" y="453"/>
                  </a:cubicBezTo>
                  <a:cubicBezTo>
                    <a:pt x="1712" y="195"/>
                    <a:pt x="1436" y="103"/>
                    <a:pt x="1197" y="42"/>
                  </a:cubicBezTo>
                  <a:cubicBezTo>
                    <a:pt x="1103" y="15"/>
                    <a:pt x="1007" y="0"/>
                    <a:pt x="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426025" y="3920975"/>
              <a:ext cx="48350" cy="35575"/>
            </a:xfrm>
            <a:custGeom>
              <a:avLst/>
              <a:gdLst/>
              <a:ahLst/>
              <a:cxnLst/>
              <a:rect l="l" t="t" r="r" b="b"/>
              <a:pathLst>
                <a:path w="1934" h="1423" extrusionOk="0">
                  <a:moveTo>
                    <a:pt x="800" y="0"/>
                  </a:moveTo>
                  <a:cubicBezTo>
                    <a:pt x="771" y="0"/>
                    <a:pt x="741" y="5"/>
                    <a:pt x="712" y="14"/>
                  </a:cubicBezTo>
                  <a:cubicBezTo>
                    <a:pt x="295" y="143"/>
                    <a:pt x="13" y="523"/>
                    <a:pt x="1" y="959"/>
                  </a:cubicBezTo>
                  <a:cubicBezTo>
                    <a:pt x="7" y="1063"/>
                    <a:pt x="68" y="1161"/>
                    <a:pt x="160" y="1204"/>
                  </a:cubicBezTo>
                  <a:cubicBezTo>
                    <a:pt x="361" y="1320"/>
                    <a:pt x="578" y="1423"/>
                    <a:pt x="809" y="1423"/>
                  </a:cubicBezTo>
                  <a:cubicBezTo>
                    <a:pt x="860" y="1423"/>
                    <a:pt x="912" y="1418"/>
                    <a:pt x="964" y="1406"/>
                  </a:cubicBezTo>
                  <a:cubicBezTo>
                    <a:pt x="1031" y="1394"/>
                    <a:pt x="1093" y="1370"/>
                    <a:pt x="1148" y="1339"/>
                  </a:cubicBezTo>
                  <a:cubicBezTo>
                    <a:pt x="1233" y="1370"/>
                    <a:pt x="1323" y="1386"/>
                    <a:pt x="1413" y="1386"/>
                  </a:cubicBezTo>
                  <a:cubicBezTo>
                    <a:pt x="1535" y="1386"/>
                    <a:pt x="1658" y="1356"/>
                    <a:pt x="1767" y="1296"/>
                  </a:cubicBezTo>
                  <a:cubicBezTo>
                    <a:pt x="1878" y="1247"/>
                    <a:pt x="1921" y="1075"/>
                    <a:pt x="1884" y="965"/>
                  </a:cubicBezTo>
                  <a:cubicBezTo>
                    <a:pt x="1878" y="946"/>
                    <a:pt x="1872" y="922"/>
                    <a:pt x="1866" y="897"/>
                  </a:cubicBezTo>
                  <a:cubicBezTo>
                    <a:pt x="1933" y="701"/>
                    <a:pt x="1896" y="474"/>
                    <a:pt x="1761" y="308"/>
                  </a:cubicBezTo>
                  <a:cubicBezTo>
                    <a:pt x="1662" y="193"/>
                    <a:pt x="1518" y="132"/>
                    <a:pt x="1370" y="132"/>
                  </a:cubicBezTo>
                  <a:cubicBezTo>
                    <a:pt x="1291" y="132"/>
                    <a:pt x="1211" y="149"/>
                    <a:pt x="1136" y="186"/>
                  </a:cubicBezTo>
                  <a:cubicBezTo>
                    <a:pt x="1111" y="174"/>
                    <a:pt x="1080" y="167"/>
                    <a:pt x="1050" y="155"/>
                  </a:cubicBezTo>
                  <a:cubicBezTo>
                    <a:pt x="1002" y="59"/>
                    <a:pt x="904" y="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360100" y="3936075"/>
              <a:ext cx="40500" cy="23975"/>
            </a:xfrm>
            <a:custGeom>
              <a:avLst/>
              <a:gdLst/>
              <a:ahLst/>
              <a:cxnLst/>
              <a:rect l="l" t="t" r="r" b="b"/>
              <a:pathLst>
                <a:path w="1620" h="959" extrusionOk="0">
                  <a:moveTo>
                    <a:pt x="1006" y="637"/>
                  </a:moveTo>
                  <a:cubicBezTo>
                    <a:pt x="994" y="637"/>
                    <a:pt x="1006" y="637"/>
                    <a:pt x="1043" y="655"/>
                  </a:cubicBezTo>
                  <a:cubicBezTo>
                    <a:pt x="1029" y="662"/>
                    <a:pt x="1019" y="666"/>
                    <a:pt x="1011" y="666"/>
                  </a:cubicBezTo>
                  <a:cubicBezTo>
                    <a:pt x="998" y="666"/>
                    <a:pt x="992" y="656"/>
                    <a:pt x="988" y="637"/>
                  </a:cubicBezTo>
                  <a:close/>
                  <a:moveTo>
                    <a:pt x="732" y="1"/>
                  </a:moveTo>
                  <a:cubicBezTo>
                    <a:pt x="682" y="1"/>
                    <a:pt x="632" y="2"/>
                    <a:pt x="583" y="5"/>
                  </a:cubicBezTo>
                  <a:cubicBezTo>
                    <a:pt x="362" y="5"/>
                    <a:pt x="111" y="54"/>
                    <a:pt x="55" y="299"/>
                  </a:cubicBezTo>
                  <a:lnTo>
                    <a:pt x="55" y="312"/>
                  </a:lnTo>
                  <a:cubicBezTo>
                    <a:pt x="0" y="434"/>
                    <a:pt x="18" y="576"/>
                    <a:pt x="98" y="686"/>
                  </a:cubicBezTo>
                  <a:cubicBezTo>
                    <a:pt x="227" y="876"/>
                    <a:pt x="472" y="944"/>
                    <a:pt x="687" y="950"/>
                  </a:cubicBezTo>
                  <a:cubicBezTo>
                    <a:pt x="769" y="952"/>
                    <a:pt x="866" y="959"/>
                    <a:pt x="965" y="959"/>
                  </a:cubicBezTo>
                  <a:cubicBezTo>
                    <a:pt x="1132" y="959"/>
                    <a:pt x="1304" y="940"/>
                    <a:pt x="1423" y="852"/>
                  </a:cubicBezTo>
                  <a:cubicBezTo>
                    <a:pt x="1620" y="698"/>
                    <a:pt x="1607" y="434"/>
                    <a:pt x="1460" y="257"/>
                  </a:cubicBezTo>
                  <a:cubicBezTo>
                    <a:pt x="1442" y="113"/>
                    <a:pt x="1326" y="11"/>
                    <a:pt x="1184" y="11"/>
                  </a:cubicBezTo>
                  <a:cubicBezTo>
                    <a:pt x="1180" y="11"/>
                    <a:pt x="1176" y="11"/>
                    <a:pt x="1172" y="11"/>
                  </a:cubicBezTo>
                  <a:cubicBezTo>
                    <a:pt x="1034" y="11"/>
                    <a:pt x="882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312675" y="3831025"/>
              <a:ext cx="40550" cy="33650"/>
            </a:xfrm>
            <a:custGeom>
              <a:avLst/>
              <a:gdLst/>
              <a:ahLst/>
              <a:cxnLst/>
              <a:rect l="l" t="t" r="r" b="b"/>
              <a:pathLst>
                <a:path w="1622" h="1346" extrusionOk="0">
                  <a:moveTo>
                    <a:pt x="716" y="0"/>
                  </a:moveTo>
                  <a:cubicBezTo>
                    <a:pt x="513" y="0"/>
                    <a:pt x="330" y="88"/>
                    <a:pt x="222" y="324"/>
                  </a:cubicBezTo>
                  <a:cubicBezTo>
                    <a:pt x="0" y="803"/>
                    <a:pt x="435" y="1346"/>
                    <a:pt x="926" y="1346"/>
                  </a:cubicBezTo>
                  <a:cubicBezTo>
                    <a:pt x="963" y="1346"/>
                    <a:pt x="1001" y="1343"/>
                    <a:pt x="1038" y="1336"/>
                  </a:cubicBezTo>
                  <a:cubicBezTo>
                    <a:pt x="1382" y="1263"/>
                    <a:pt x="1615" y="956"/>
                    <a:pt x="1597" y="606"/>
                  </a:cubicBezTo>
                  <a:cubicBezTo>
                    <a:pt x="1621" y="514"/>
                    <a:pt x="1590" y="410"/>
                    <a:pt x="1523" y="349"/>
                  </a:cubicBezTo>
                  <a:cubicBezTo>
                    <a:pt x="1468" y="257"/>
                    <a:pt x="1394" y="183"/>
                    <a:pt x="1302" y="134"/>
                  </a:cubicBezTo>
                  <a:cubicBezTo>
                    <a:pt x="1210" y="85"/>
                    <a:pt x="1112" y="60"/>
                    <a:pt x="1014" y="54"/>
                  </a:cubicBezTo>
                  <a:cubicBezTo>
                    <a:pt x="914" y="20"/>
                    <a:pt x="813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220775" y="3864300"/>
              <a:ext cx="34600" cy="28400"/>
            </a:xfrm>
            <a:custGeom>
              <a:avLst/>
              <a:gdLst/>
              <a:ahLst/>
              <a:cxnLst/>
              <a:rect l="l" t="t" r="r" b="b"/>
              <a:pathLst>
                <a:path w="1384" h="1136" extrusionOk="0">
                  <a:moveTo>
                    <a:pt x="715" y="576"/>
                  </a:moveTo>
                  <a:lnTo>
                    <a:pt x="709" y="582"/>
                  </a:lnTo>
                  <a:lnTo>
                    <a:pt x="696" y="582"/>
                  </a:lnTo>
                  <a:lnTo>
                    <a:pt x="709" y="576"/>
                  </a:lnTo>
                  <a:close/>
                  <a:moveTo>
                    <a:pt x="689" y="1"/>
                  </a:moveTo>
                  <a:cubicBezTo>
                    <a:pt x="663" y="1"/>
                    <a:pt x="637" y="2"/>
                    <a:pt x="611" y="5"/>
                  </a:cubicBezTo>
                  <a:cubicBezTo>
                    <a:pt x="469" y="17"/>
                    <a:pt x="334" y="73"/>
                    <a:pt x="230" y="177"/>
                  </a:cubicBezTo>
                  <a:cubicBezTo>
                    <a:pt x="193" y="214"/>
                    <a:pt x="169" y="263"/>
                    <a:pt x="163" y="324"/>
                  </a:cubicBezTo>
                  <a:cubicBezTo>
                    <a:pt x="138" y="367"/>
                    <a:pt x="120" y="410"/>
                    <a:pt x="101" y="459"/>
                  </a:cubicBezTo>
                  <a:cubicBezTo>
                    <a:pt x="1" y="820"/>
                    <a:pt x="300" y="1135"/>
                    <a:pt x="651" y="1135"/>
                  </a:cubicBezTo>
                  <a:cubicBezTo>
                    <a:pt x="664" y="1135"/>
                    <a:pt x="677" y="1135"/>
                    <a:pt x="690" y="1134"/>
                  </a:cubicBezTo>
                  <a:cubicBezTo>
                    <a:pt x="1095" y="1103"/>
                    <a:pt x="1383" y="698"/>
                    <a:pt x="1175" y="324"/>
                  </a:cubicBezTo>
                  <a:cubicBezTo>
                    <a:pt x="1150" y="269"/>
                    <a:pt x="1107" y="226"/>
                    <a:pt x="1064" y="183"/>
                  </a:cubicBezTo>
                  <a:cubicBezTo>
                    <a:pt x="1040" y="128"/>
                    <a:pt x="991" y="79"/>
                    <a:pt x="936" y="54"/>
                  </a:cubicBezTo>
                  <a:cubicBezTo>
                    <a:pt x="856" y="17"/>
                    <a:pt x="773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265625" y="3942600"/>
              <a:ext cx="35450" cy="26775"/>
            </a:xfrm>
            <a:custGeom>
              <a:avLst/>
              <a:gdLst/>
              <a:ahLst/>
              <a:cxnLst/>
              <a:rect l="l" t="t" r="r" b="b"/>
              <a:pathLst>
                <a:path w="1418" h="1071" extrusionOk="0">
                  <a:moveTo>
                    <a:pt x="700" y="0"/>
                  </a:moveTo>
                  <a:cubicBezTo>
                    <a:pt x="690" y="0"/>
                    <a:pt x="680" y="1"/>
                    <a:pt x="669" y="2"/>
                  </a:cubicBezTo>
                  <a:cubicBezTo>
                    <a:pt x="240" y="2"/>
                    <a:pt x="0" y="492"/>
                    <a:pt x="264" y="830"/>
                  </a:cubicBezTo>
                  <a:cubicBezTo>
                    <a:pt x="374" y="985"/>
                    <a:pt x="549" y="1070"/>
                    <a:pt x="733" y="1070"/>
                  </a:cubicBezTo>
                  <a:cubicBezTo>
                    <a:pt x="775" y="1070"/>
                    <a:pt x="817" y="1066"/>
                    <a:pt x="859" y="1057"/>
                  </a:cubicBezTo>
                  <a:cubicBezTo>
                    <a:pt x="945" y="1032"/>
                    <a:pt x="1019" y="971"/>
                    <a:pt x="1062" y="891"/>
                  </a:cubicBezTo>
                  <a:cubicBezTo>
                    <a:pt x="1092" y="873"/>
                    <a:pt x="1123" y="842"/>
                    <a:pt x="1148" y="818"/>
                  </a:cubicBezTo>
                  <a:cubicBezTo>
                    <a:pt x="1197" y="756"/>
                    <a:pt x="1227" y="683"/>
                    <a:pt x="1246" y="603"/>
                  </a:cubicBezTo>
                  <a:cubicBezTo>
                    <a:pt x="1417" y="480"/>
                    <a:pt x="1417" y="137"/>
                    <a:pt x="1141" y="69"/>
                  </a:cubicBezTo>
                  <a:cubicBezTo>
                    <a:pt x="1062" y="45"/>
                    <a:pt x="982" y="38"/>
                    <a:pt x="896" y="38"/>
                  </a:cubicBezTo>
                  <a:cubicBezTo>
                    <a:pt x="832" y="17"/>
                    <a:pt x="768" y="0"/>
                    <a:pt x="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199075" y="3926825"/>
              <a:ext cx="30825" cy="25200"/>
            </a:xfrm>
            <a:custGeom>
              <a:avLst/>
              <a:gdLst/>
              <a:ahLst/>
              <a:cxnLst/>
              <a:rect l="l" t="t" r="r" b="b"/>
              <a:pathLst>
                <a:path w="1233" h="1008" extrusionOk="0">
                  <a:moveTo>
                    <a:pt x="282" y="1"/>
                  </a:moveTo>
                  <a:cubicBezTo>
                    <a:pt x="123" y="13"/>
                    <a:pt x="0" y="148"/>
                    <a:pt x="6" y="308"/>
                  </a:cubicBezTo>
                  <a:cubicBezTo>
                    <a:pt x="12" y="436"/>
                    <a:pt x="98" y="541"/>
                    <a:pt x="215" y="571"/>
                  </a:cubicBezTo>
                  <a:lnTo>
                    <a:pt x="209" y="584"/>
                  </a:lnTo>
                  <a:cubicBezTo>
                    <a:pt x="90" y="761"/>
                    <a:pt x="264" y="1008"/>
                    <a:pt x="458" y="1008"/>
                  </a:cubicBezTo>
                  <a:cubicBezTo>
                    <a:pt x="465" y="1008"/>
                    <a:pt x="472" y="1007"/>
                    <a:pt x="479" y="1007"/>
                  </a:cubicBezTo>
                  <a:cubicBezTo>
                    <a:pt x="828" y="982"/>
                    <a:pt x="1123" y="725"/>
                    <a:pt x="1190" y="381"/>
                  </a:cubicBezTo>
                  <a:cubicBezTo>
                    <a:pt x="1232" y="200"/>
                    <a:pt x="1091" y="25"/>
                    <a:pt x="905" y="25"/>
                  </a:cubicBezTo>
                  <a:cubicBezTo>
                    <a:pt x="902" y="25"/>
                    <a:pt x="899" y="25"/>
                    <a:pt x="896" y="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259175" y="3828425"/>
              <a:ext cx="25950" cy="21150"/>
            </a:xfrm>
            <a:custGeom>
              <a:avLst/>
              <a:gdLst/>
              <a:ahLst/>
              <a:cxnLst/>
              <a:rect l="l" t="t" r="r" b="b"/>
              <a:pathLst>
                <a:path w="1038" h="846" extrusionOk="0">
                  <a:moveTo>
                    <a:pt x="650" y="1"/>
                  </a:moveTo>
                  <a:cubicBezTo>
                    <a:pt x="539" y="1"/>
                    <a:pt x="429" y="33"/>
                    <a:pt x="338" y="103"/>
                  </a:cubicBezTo>
                  <a:cubicBezTo>
                    <a:pt x="332" y="109"/>
                    <a:pt x="320" y="115"/>
                    <a:pt x="314" y="121"/>
                  </a:cubicBezTo>
                  <a:lnTo>
                    <a:pt x="173" y="201"/>
                  </a:lnTo>
                  <a:cubicBezTo>
                    <a:pt x="38" y="287"/>
                    <a:pt x="1" y="465"/>
                    <a:pt x="87" y="606"/>
                  </a:cubicBezTo>
                  <a:cubicBezTo>
                    <a:pt x="99" y="618"/>
                    <a:pt x="111" y="637"/>
                    <a:pt x="130" y="655"/>
                  </a:cubicBezTo>
                  <a:cubicBezTo>
                    <a:pt x="160" y="710"/>
                    <a:pt x="209" y="759"/>
                    <a:pt x="265" y="796"/>
                  </a:cubicBezTo>
                  <a:cubicBezTo>
                    <a:pt x="320" y="830"/>
                    <a:pt x="383" y="845"/>
                    <a:pt x="446" y="845"/>
                  </a:cubicBezTo>
                  <a:cubicBezTo>
                    <a:pt x="579" y="845"/>
                    <a:pt x="715" y="779"/>
                    <a:pt x="798" y="680"/>
                  </a:cubicBezTo>
                  <a:cubicBezTo>
                    <a:pt x="823" y="643"/>
                    <a:pt x="847" y="600"/>
                    <a:pt x="866" y="557"/>
                  </a:cubicBezTo>
                  <a:cubicBezTo>
                    <a:pt x="939" y="520"/>
                    <a:pt x="988" y="446"/>
                    <a:pt x="1007" y="367"/>
                  </a:cubicBezTo>
                  <a:cubicBezTo>
                    <a:pt x="1037" y="207"/>
                    <a:pt x="939" y="54"/>
                    <a:pt x="786" y="17"/>
                  </a:cubicBezTo>
                  <a:cubicBezTo>
                    <a:pt x="741" y="6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4"/>
          <p:cNvSpPr/>
          <p:nvPr/>
        </p:nvSpPr>
        <p:spPr>
          <a:xfrm rot="8100000">
            <a:off x="-1068707" y="3204362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1904300" y="445025"/>
            <a:ext cx="53352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1"/>
          </p:nvPr>
        </p:nvSpPr>
        <p:spPr>
          <a:xfrm>
            <a:off x="1357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2"/>
          </p:nvPr>
        </p:nvSpPr>
        <p:spPr>
          <a:xfrm>
            <a:off x="1357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3"/>
          </p:nvPr>
        </p:nvSpPr>
        <p:spPr>
          <a:xfrm>
            <a:off x="5392488" y="2698026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4"/>
          </p:nvPr>
        </p:nvSpPr>
        <p:spPr>
          <a:xfrm>
            <a:off x="5392500" y="3081800"/>
            <a:ext cx="2394000" cy="10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-2694450" y="-747225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5"/>
          <p:cNvGrpSpPr/>
          <p:nvPr/>
        </p:nvGrpSpPr>
        <p:grpSpPr>
          <a:xfrm>
            <a:off x="8422752" y="72569"/>
            <a:ext cx="610181" cy="605861"/>
            <a:chOff x="4967275" y="3477225"/>
            <a:chExt cx="328425" cy="326100"/>
          </a:xfrm>
        </p:grpSpPr>
        <p:sp>
          <p:nvSpPr>
            <p:cNvPr id="203" name="Google Shape;203;p5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 rot="-417357">
            <a:off x="8080184" y="-940516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-2027606" y="4530238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8622600" y="46035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>
            <a:off x="253522" y="4354955"/>
            <a:ext cx="610186" cy="497085"/>
            <a:chOff x="1646700" y="3284800"/>
            <a:chExt cx="250600" cy="204150"/>
          </a:xfrm>
        </p:grpSpPr>
        <p:sp>
          <p:nvSpPr>
            <p:cNvPr id="225" name="Google Shape;225;p5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5"/>
          <p:cNvGrpSpPr/>
          <p:nvPr/>
        </p:nvGrpSpPr>
        <p:grpSpPr>
          <a:xfrm rot="8341196">
            <a:off x="3592744" y="4481844"/>
            <a:ext cx="1958511" cy="1783676"/>
            <a:chOff x="5872225" y="2998275"/>
            <a:chExt cx="378350" cy="344575"/>
          </a:xfrm>
        </p:grpSpPr>
        <p:sp>
          <p:nvSpPr>
            <p:cNvPr id="241" name="Google Shape;241;p5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5"/>
          <p:cNvSpPr/>
          <p:nvPr/>
        </p:nvSpPr>
        <p:spPr>
          <a:xfrm rot="4043129">
            <a:off x="-1076162" y="-1074395"/>
            <a:ext cx="2039990" cy="1426846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>
            <a:spLocks noGrp="1"/>
          </p:cNvSpPr>
          <p:nvPr>
            <p:ph type="body" idx="1"/>
          </p:nvPr>
        </p:nvSpPr>
        <p:spPr>
          <a:xfrm>
            <a:off x="720000" y="1504653"/>
            <a:ext cx="3843000" cy="24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title"/>
          </p:nvPr>
        </p:nvSpPr>
        <p:spPr>
          <a:xfrm>
            <a:off x="720000" y="445525"/>
            <a:ext cx="38430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4562850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7"/>
          <p:cNvSpPr/>
          <p:nvPr/>
        </p:nvSpPr>
        <p:spPr>
          <a:xfrm rot="1502363">
            <a:off x="-329424" y="4479120"/>
            <a:ext cx="2982355" cy="1669345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 rot="486177">
            <a:off x="-1297" y="4319525"/>
            <a:ext cx="863502" cy="962249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"/>
          <p:cNvSpPr/>
          <p:nvPr/>
        </p:nvSpPr>
        <p:spPr>
          <a:xfrm rot="-7670957">
            <a:off x="4200223" y="4692192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7"/>
          <p:cNvGrpSpPr/>
          <p:nvPr/>
        </p:nvGrpSpPr>
        <p:grpSpPr>
          <a:xfrm rot="-10313872">
            <a:off x="1018770" y="4415891"/>
            <a:ext cx="1174888" cy="598926"/>
            <a:chOff x="5901225" y="2712325"/>
            <a:chExt cx="488600" cy="249075"/>
          </a:xfrm>
        </p:grpSpPr>
        <p:sp>
          <p:nvSpPr>
            <p:cNvPr id="301" name="Google Shape;301;p7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7"/>
          <p:cNvSpPr/>
          <p:nvPr/>
        </p:nvSpPr>
        <p:spPr>
          <a:xfrm>
            <a:off x="-1416888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 rot="3522876" flipH="1">
            <a:off x="5105469" y="74506"/>
            <a:ext cx="595436" cy="748561"/>
            <a:chOff x="5538225" y="3124650"/>
            <a:chExt cx="290475" cy="365175"/>
          </a:xfrm>
        </p:grpSpPr>
        <p:sp>
          <p:nvSpPr>
            <p:cNvPr id="327" name="Google Shape;327;p7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/>
          <p:nvPr/>
        </p:nvSpPr>
        <p:spPr>
          <a:xfrm>
            <a:off x="-2597781" y="-264281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3846725" y="47120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7"/>
          <p:cNvGrpSpPr/>
          <p:nvPr/>
        </p:nvGrpSpPr>
        <p:grpSpPr>
          <a:xfrm rot="10800000" flipH="1">
            <a:off x="4368289" y="4460534"/>
            <a:ext cx="1068863" cy="498077"/>
            <a:chOff x="4542650" y="2993200"/>
            <a:chExt cx="640575" cy="298500"/>
          </a:xfrm>
        </p:grpSpPr>
        <p:sp>
          <p:nvSpPr>
            <p:cNvPr id="354" name="Google Shape;354;p7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"/>
          <p:cNvSpPr txBox="1">
            <a:spLocks noGrp="1"/>
          </p:cNvSpPr>
          <p:nvPr>
            <p:ph type="title"/>
          </p:nvPr>
        </p:nvSpPr>
        <p:spPr>
          <a:xfrm>
            <a:off x="4786338" y="1496925"/>
            <a:ext cx="2927100" cy="82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9"/>
          <p:cNvSpPr txBox="1">
            <a:spLocks noGrp="1"/>
          </p:cNvSpPr>
          <p:nvPr>
            <p:ph type="subTitle" idx="1"/>
          </p:nvPr>
        </p:nvSpPr>
        <p:spPr>
          <a:xfrm>
            <a:off x="4786063" y="2411488"/>
            <a:ext cx="29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3" name="Google Shape;423;p9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9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425" name="Google Shape;425;p9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9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>
            <a:off x="3045477" y="-6"/>
            <a:ext cx="610181" cy="605861"/>
            <a:chOff x="4967275" y="3477225"/>
            <a:chExt cx="328425" cy="326100"/>
          </a:xfrm>
        </p:grpSpPr>
        <p:sp>
          <p:nvSpPr>
            <p:cNvPr id="451" name="Google Shape;451;p9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9"/>
          <p:cNvSpPr/>
          <p:nvPr/>
        </p:nvSpPr>
        <p:spPr>
          <a:xfrm rot="-417357">
            <a:off x="2702909" y="-1013091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2204894" y="41352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>
            <a:off x="3204975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473" name="Google Shape;473;p9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9"/>
          <p:cNvGrpSpPr/>
          <p:nvPr/>
        </p:nvGrpSpPr>
        <p:grpSpPr>
          <a:xfrm>
            <a:off x="3655647" y="4574717"/>
            <a:ext cx="610186" cy="497085"/>
            <a:chOff x="1646700" y="3284800"/>
            <a:chExt cx="250600" cy="204150"/>
          </a:xfrm>
        </p:grpSpPr>
        <p:sp>
          <p:nvSpPr>
            <p:cNvPr id="485" name="Google Shape;485;p9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693000"/>
            <a:ext cx="4560600" cy="13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11"/>
          <p:cNvSpPr txBox="1">
            <a:spLocks noGrp="1"/>
          </p:cNvSpPr>
          <p:nvPr>
            <p:ph type="subTitle" idx="1"/>
          </p:nvPr>
        </p:nvSpPr>
        <p:spPr>
          <a:xfrm>
            <a:off x="720000" y="3069700"/>
            <a:ext cx="45606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826513" y="4484575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1"/>
          <p:cNvSpPr/>
          <p:nvPr/>
        </p:nvSpPr>
        <p:spPr>
          <a:xfrm rot="7670957" flipH="1">
            <a:off x="-1251529" y="-11080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1"/>
          <p:cNvGrpSpPr/>
          <p:nvPr/>
        </p:nvGrpSpPr>
        <p:grpSpPr>
          <a:xfrm rot="7670957" flipH="1">
            <a:off x="-100346" y="68610"/>
            <a:ext cx="1174864" cy="598914"/>
            <a:chOff x="5901225" y="2712325"/>
            <a:chExt cx="488600" cy="249075"/>
          </a:xfrm>
        </p:grpSpPr>
        <p:sp>
          <p:nvSpPr>
            <p:cNvPr id="508" name="Google Shape;508;p11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11"/>
          <p:cNvSpPr/>
          <p:nvPr/>
        </p:nvSpPr>
        <p:spPr>
          <a:xfrm>
            <a:off x="-1133463" y="-6455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1"/>
          <p:cNvSpPr/>
          <p:nvPr/>
        </p:nvSpPr>
        <p:spPr>
          <a:xfrm flipH="1">
            <a:off x="1781289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1"/>
          <p:cNvSpPr/>
          <p:nvPr/>
        </p:nvSpPr>
        <p:spPr>
          <a:xfrm rot="-1187923">
            <a:off x="-49522" y="4489745"/>
            <a:ext cx="1193870" cy="91182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11"/>
          <p:cNvGrpSpPr/>
          <p:nvPr/>
        </p:nvGrpSpPr>
        <p:grpSpPr>
          <a:xfrm rot="3522876" flipH="1">
            <a:off x="778757" y="4306931"/>
            <a:ext cx="595436" cy="748561"/>
            <a:chOff x="5538225" y="3124650"/>
            <a:chExt cx="290475" cy="365175"/>
          </a:xfrm>
        </p:grpSpPr>
        <p:sp>
          <p:nvSpPr>
            <p:cNvPr id="536" name="Google Shape;536;p1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1"/>
          <p:cNvSpPr/>
          <p:nvPr/>
        </p:nvSpPr>
        <p:spPr>
          <a:xfrm rot="2476894">
            <a:off x="5903830" y="4692660"/>
            <a:ext cx="2690152" cy="183196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1"/>
          <p:cNvSpPr/>
          <p:nvPr/>
        </p:nvSpPr>
        <p:spPr>
          <a:xfrm rot="9206374">
            <a:off x="6208005" y="4904541"/>
            <a:ext cx="863490" cy="962235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"/>
          </p:nvPr>
        </p:nvSpPr>
        <p:spPr>
          <a:xfrm>
            <a:off x="1994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2"/>
          </p:nvPr>
        </p:nvSpPr>
        <p:spPr>
          <a:xfrm>
            <a:off x="1994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3"/>
          </p:nvPr>
        </p:nvSpPr>
        <p:spPr>
          <a:xfrm>
            <a:off x="1994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4"/>
          </p:nvPr>
        </p:nvSpPr>
        <p:spPr>
          <a:xfrm>
            <a:off x="1994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5"/>
          </p:nvPr>
        </p:nvSpPr>
        <p:spPr>
          <a:xfrm>
            <a:off x="6029988" y="16866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6"/>
          </p:nvPr>
        </p:nvSpPr>
        <p:spPr>
          <a:xfrm>
            <a:off x="6029988" y="20368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7"/>
          </p:nvPr>
        </p:nvSpPr>
        <p:spPr>
          <a:xfrm>
            <a:off x="6029988" y="2871350"/>
            <a:ext cx="23940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8"/>
          </p:nvPr>
        </p:nvSpPr>
        <p:spPr>
          <a:xfrm>
            <a:off x="6029988" y="3221551"/>
            <a:ext cx="23940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866058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5051" y="1686650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4900" y="2866064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3"/>
          <p:cNvSpPr/>
          <p:nvPr/>
        </p:nvSpPr>
        <p:spPr>
          <a:xfrm>
            <a:off x="395525" y="47722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3"/>
          <p:cNvSpPr/>
          <p:nvPr/>
        </p:nvSpPr>
        <p:spPr>
          <a:xfrm rot="-7670957">
            <a:off x="6020673" y="-11080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13"/>
          <p:cNvGrpSpPr/>
          <p:nvPr/>
        </p:nvGrpSpPr>
        <p:grpSpPr>
          <a:xfrm rot="-7670957">
            <a:off x="7960972" y="68610"/>
            <a:ext cx="1174864" cy="598914"/>
            <a:chOff x="5901225" y="2712325"/>
            <a:chExt cx="488600" cy="249075"/>
          </a:xfrm>
        </p:grpSpPr>
        <p:sp>
          <p:nvSpPr>
            <p:cNvPr id="580" name="Google Shape;580;p13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13"/>
          <p:cNvSpPr/>
          <p:nvPr/>
        </p:nvSpPr>
        <p:spPr>
          <a:xfrm flipH="1">
            <a:off x="7478776" y="-6455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13"/>
          <p:cNvGrpSpPr/>
          <p:nvPr/>
        </p:nvGrpSpPr>
        <p:grpSpPr>
          <a:xfrm>
            <a:off x="-7" y="4342954"/>
            <a:ext cx="935444" cy="800551"/>
            <a:chOff x="1889625" y="2786025"/>
            <a:chExt cx="201800" cy="172700"/>
          </a:xfrm>
        </p:grpSpPr>
        <p:sp>
          <p:nvSpPr>
            <p:cNvPr id="606" name="Google Shape;606;p13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3"/>
          <p:cNvSpPr/>
          <p:nvPr/>
        </p:nvSpPr>
        <p:spPr>
          <a:xfrm>
            <a:off x="4755062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3"/>
          <p:cNvSpPr/>
          <p:nvPr/>
        </p:nvSpPr>
        <p:spPr>
          <a:xfrm>
            <a:off x="7924913" y="460350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3"/>
          <p:cNvSpPr/>
          <p:nvPr/>
        </p:nvSpPr>
        <p:spPr>
          <a:xfrm>
            <a:off x="2522413" y="4603500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3"/>
          <p:cNvSpPr/>
          <p:nvPr/>
        </p:nvSpPr>
        <p:spPr>
          <a:xfrm rot="-1187923">
            <a:off x="3737478" y="4860820"/>
            <a:ext cx="1193870" cy="91182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13"/>
          <p:cNvGrpSpPr/>
          <p:nvPr/>
        </p:nvGrpSpPr>
        <p:grpSpPr>
          <a:xfrm rot="3522876" flipH="1">
            <a:off x="4565757" y="4678006"/>
            <a:ext cx="595436" cy="748561"/>
            <a:chOff x="5538225" y="3124650"/>
            <a:chExt cx="290475" cy="365175"/>
          </a:xfrm>
        </p:grpSpPr>
        <p:sp>
          <p:nvSpPr>
            <p:cNvPr id="622" name="Google Shape;622;p1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3"/>
          <p:cNvSpPr/>
          <p:nvPr/>
        </p:nvSpPr>
        <p:spPr>
          <a:xfrm>
            <a:off x="8671175" y="4122375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3"/>
          <p:cNvSpPr/>
          <p:nvPr/>
        </p:nvSpPr>
        <p:spPr>
          <a:xfrm rot="5159149">
            <a:off x="5185269" y="4922531"/>
            <a:ext cx="866434" cy="661744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9" r:id="rId12"/>
    <p:sldLayoutId id="2147483671" r:id="rId13"/>
    <p:sldLayoutId id="2147483675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covid-world-vaccination-progress?select=country_vaccinations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9E9348-5350-714C-8CC0-C1DEBA2A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8"/>
          <a:stretch/>
        </p:blipFill>
        <p:spPr>
          <a:xfrm>
            <a:off x="3958225" y="-6"/>
            <a:ext cx="5185775" cy="5143500"/>
          </a:xfrm>
          <a:prstGeom prst="trapezoid">
            <a:avLst/>
          </a:prstGeom>
        </p:spPr>
      </p:pic>
      <p:grpSp>
        <p:nvGrpSpPr>
          <p:cNvPr id="1797" name="Google Shape;1797;p36"/>
          <p:cNvGrpSpPr/>
          <p:nvPr/>
        </p:nvGrpSpPr>
        <p:grpSpPr>
          <a:xfrm>
            <a:off x="6198264" y="6"/>
            <a:ext cx="1068863" cy="498077"/>
            <a:chOff x="4542650" y="2993200"/>
            <a:chExt cx="640575" cy="298500"/>
          </a:xfrm>
        </p:grpSpPr>
        <p:sp>
          <p:nvSpPr>
            <p:cNvPr id="1798" name="Google Shape;1798;p3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36"/>
          <p:cNvSpPr txBox="1">
            <a:spLocks noGrp="1"/>
          </p:cNvSpPr>
          <p:nvPr>
            <p:ph type="ctrTitle"/>
          </p:nvPr>
        </p:nvSpPr>
        <p:spPr>
          <a:xfrm>
            <a:off x="475989" y="1485440"/>
            <a:ext cx="6450903" cy="1637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b="1" dirty="0"/>
              <a:t>COVID-19 World Vaccination Progress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3"/>
          <p:cNvSpPr txBox="1">
            <a:spLocks noGrp="1"/>
          </p:cNvSpPr>
          <p:nvPr>
            <p:ph type="subTitle" idx="2"/>
          </p:nvPr>
        </p:nvSpPr>
        <p:spPr>
          <a:xfrm>
            <a:off x="720000" y="1308766"/>
            <a:ext cx="5617739" cy="262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Firstly, I have done some (EDA) that can be found in the notebook such as delete unnecessary columns and delete null values.</a:t>
            </a:r>
          </a:p>
          <a:p>
            <a:pPr marL="0" indent="0" algn="just"/>
            <a:r>
              <a:rPr lang="en-US" dirty="0"/>
              <a:t>Secondly, In this project I tried to apply time series analysis  forecasting method which is AutoRegressive Integrated Moving Average (ARIMA) since I’m dealing with only two columns which are (date, daily vaccinations). - The dataset after (EDA) include 329 records, so I make train for 79% and test on 21% of the data. More likely 8 months for train and 3 months for test. </a:t>
            </a:r>
          </a:p>
        </p:txBody>
      </p:sp>
      <p:sp>
        <p:nvSpPr>
          <p:cNvPr id="21" name="Google Shape;2348;p62">
            <a:extLst>
              <a:ext uri="{FF2B5EF4-FFF2-40B4-BE49-F238E27FC236}">
                <a16:creationId xmlns:a16="http://schemas.microsoft.com/office/drawing/2014/main" id="{931E48CE-5416-2747-88D3-94536703D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Algorithms </a:t>
            </a:r>
            <a:r>
              <a:rPr lang="en-US" sz="2800" dirty="0"/>
              <a:t>– Part1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3"/>
          <p:cNvSpPr txBox="1">
            <a:spLocks noGrp="1"/>
          </p:cNvSpPr>
          <p:nvPr>
            <p:ph type="subTitle" idx="2"/>
          </p:nvPr>
        </p:nvSpPr>
        <p:spPr>
          <a:xfrm>
            <a:off x="720000" y="1308766"/>
            <a:ext cx="5617739" cy="2622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According to (ARIMA) model must check if the daily vaccinations all dates stationarity or not? I use Augmented Dickey Fuller test (ADF Test) and the result was </a:t>
            </a:r>
            <a:r>
              <a:rPr lang="en-SA" dirty="0"/>
              <a:t>-1.8 which means it’s not </a:t>
            </a:r>
            <a:r>
              <a:rPr lang="en-US" dirty="0"/>
              <a:t>stationarity. Therefore, we can not apply the model on it.</a:t>
            </a:r>
          </a:p>
        </p:txBody>
      </p:sp>
      <p:sp>
        <p:nvSpPr>
          <p:cNvPr id="21" name="Google Shape;2348;p62">
            <a:extLst>
              <a:ext uri="{FF2B5EF4-FFF2-40B4-BE49-F238E27FC236}">
                <a16:creationId xmlns:a16="http://schemas.microsoft.com/office/drawing/2014/main" id="{931E48CE-5416-2747-88D3-94536703D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Algorithms </a:t>
            </a:r>
            <a:r>
              <a:rPr lang="en-US" sz="2800" dirty="0"/>
              <a:t>– Part1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31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average of vaccinations for each country.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E498C7-AB41-5841-8717-5685F5C6D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1" r="34767" b="-1"/>
          <a:stretch/>
        </p:blipFill>
        <p:spPr>
          <a:xfrm>
            <a:off x="373201" y="1550854"/>
            <a:ext cx="5964899" cy="26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2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top countries with got vaccinations. </a:t>
            </a:r>
          </a:p>
          <a:p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D1947-3DC6-4643-B9E6-A8D6D8B0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638" y="1427298"/>
            <a:ext cx="5021095" cy="34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84878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Find total vaccinations in Saudi and visualize it.</a:t>
            </a:r>
          </a:p>
          <a:p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D1947-3DC6-4643-B9E6-A8D6D8B0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7638" y="1590485"/>
            <a:ext cx="5021095" cy="18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1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Visualize people vaccinated vs people fully vaccinated in </a:t>
            </a:r>
          </a:p>
          <a:p>
            <a:pPr marL="152400" indent="0">
              <a:buNone/>
            </a:pPr>
            <a:r>
              <a:rPr lang="en-US" dirty="0"/>
              <a:t>Saudi Arabia.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08D2801-CB6C-B947-840A-B01ED9C9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8" y="1885345"/>
            <a:ext cx="5021095" cy="17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Use time series analysis  forecasting method for predict </a:t>
            </a:r>
          </a:p>
          <a:p>
            <a:pPr marL="152400" indent="0">
              <a:buNone/>
            </a:pPr>
            <a:r>
              <a:rPr lang="en-US" dirty="0"/>
              <a:t>total number of vaccinations for the next month.</a:t>
            </a:r>
          </a:p>
          <a:p>
            <a:r>
              <a:rPr lang="en-US" dirty="0"/>
              <a:t>First plot Number of Vaccinations Per months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EE221B-5F71-0643-882B-EB72A5F0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6" y="1786759"/>
            <a:ext cx="5255173" cy="28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5" y="1253347"/>
            <a:ext cx="5964899" cy="79617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As we can see the data is not stationarity, but we check it by using Augmented Dickey Fuller test (ADF Test) and the result is not stationarity.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8A687B-D2F1-9B4C-A49E-62B6F0A69A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1" t="42632" r="54634" b="27675"/>
          <a:stretch/>
        </p:blipFill>
        <p:spPr>
          <a:xfrm>
            <a:off x="704192" y="1808108"/>
            <a:ext cx="3100551" cy="1527283"/>
          </a:xfrm>
          <a:prstGeom prst="rect">
            <a:avLst/>
          </a:prstGeom>
        </p:spPr>
      </p:pic>
      <p:sp>
        <p:nvSpPr>
          <p:cNvPr id="7" name="Google Shape;1854;p42">
            <a:extLst>
              <a:ext uri="{FF2B5EF4-FFF2-40B4-BE49-F238E27FC236}">
                <a16:creationId xmlns:a16="http://schemas.microsoft.com/office/drawing/2014/main" id="{C2C6D72A-8528-3449-91FF-F6640DBB0B5E}"/>
              </a:ext>
            </a:extLst>
          </p:cNvPr>
          <p:cNvSpPr txBox="1">
            <a:spLocks/>
          </p:cNvSpPr>
          <p:nvPr/>
        </p:nvSpPr>
        <p:spPr>
          <a:xfrm>
            <a:off x="165735" y="3359264"/>
            <a:ext cx="5964899" cy="79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Augmented Dickey Fuller test (ADF Test) result was </a:t>
            </a:r>
            <a:r>
              <a:rPr lang="en-SA" dirty="0"/>
              <a:t>-1.8 which means it’s not </a:t>
            </a:r>
            <a:r>
              <a:rPr lang="en-US" dirty="0"/>
              <a:t>stationarity. Therefore, we can not apply the model on it.</a:t>
            </a:r>
          </a:p>
          <a:p>
            <a:pPr marL="152400" indent="0">
              <a:buFont typeface="Poppin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3" name="Google Shape;2303;p60"/>
          <p:cNvPicPr preferRelativeResize="0"/>
          <p:nvPr/>
        </p:nvPicPr>
        <p:blipFill rotWithShape="1">
          <a:blip r:embed="rId3">
            <a:alphaModFix/>
          </a:blip>
          <a:srcRect l="36794" r="-12535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2125;p53">
            <a:extLst>
              <a:ext uri="{FF2B5EF4-FFF2-40B4-BE49-F238E27FC236}">
                <a16:creationId xmlns:a16="http://schemas.microsoft.com/office/drawing/2014/main" id="{E790CB44-54F6-2940-A0DE-322065F2930B}"/>
              </a:ext>
            </a:extLst>
          </p:cNvPr>
          <p:cNvSpPr txBox="1">
            <a:spLocks/>
          </p:cNvSpPr>
          <p:nvPr/>
        </p:nvSpPr>
        <p:spPr>
          <a:xfrm>
            <a:off x="2356801" y="1205250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0" dirty="0">
                <a:solidFill>
                  <a:schemeClr val="accent4"/>
                </a:solidFill>
                <a:latin typeface="Work Sans ExtraBold"/>
                <a:cs typeface="Work Sans ExtraBold"/>
                <a:sym typeface="Work Sans ExtraBold"/>
              </a:rPr>
              <a:t>04</a:t>
            </a:r>
          </a:p>
        </p:txBody>
      </p:sp>
      <p:sp>
        <p:nvSpPr>
          <p:cNvPr id="16" name="Google Shape;2124;p53">
            <a:extLst>
              <a:ext uri="{FF2B5EF4-FFF2-40B4-BE49-F238E27FC236}">
                <a16:creationId xmlns:a16="http://schemas.microsoft.com/office/drawing/2014/main" id="{19DFD7F7-FCCD-0F46-8A60-12BD9A9CD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7326" y="2573920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Tools</a:t>
            </a:r>
            <a:endParaRPr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63"/>
          <p:cNvSpPr txBox="1">
            <a:spLocks noGrp="1"/>
          </p:cNvSpPr>
          <p:nvPr>
            <p:ph type="subTitle" idx="1"/>
          </p:nvPr>
        </p:nvSpPr>
        <p:spPr>
          <a:xfrm>
            <a:off x="798946" y="1659744"/>
            <a:ext cx="2262057" cy="4116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2373" name="Google Shape;2373;p63"/>
          <p:cNvSpPr txBox="1">
            <a:spLocks noGrp="1"/>
          </p:cNvSpPr>
          <p:nvPr>
            <p:ph type="subTitle" idx="4"/>
          </p:nvPr>
        </p:nvSpPr>
        <p:spPr>
          <a:xfrm>
            <a:off x="6390097" y="2055688"/>
            <a:ext cx="1647600" cy="826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matplotlib and seaborn for plotting.</a:t>
            </a:r>
            <a:endParaRPr dirty="0"/>
          </a:p>
        </p:txBody>
      </p:sp>
      <p:sp>
        <p:nvSpPr>
          <p:cNvPr id="2375" name="Google Shape;2375;p63"/>
          <p:cNvSpPr txBox="1">
            <a:spLocks noGrp="1"/>
          </p:cNvSpPr>
          <p:nvPr>
            <p:ph type="title"/>
          </p:nvPr>
        </p:nvSpPr>
        <p:spPr>
          <a:xfrm>
            <a:off x="719800" y="445025"/>
            <a:ext cx="77043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376" name="Google Shape;2376;p63"/>
          <p:cNvSpPr txBox="1">
            <a:spLocks noGrp="1"/>
          </p:cNvSpPr>
          <p:nvPr>
            <p:ph type="subTitle" idx="2"/>
          </p:nvPr>
        </p:nvSpPr>
        <p:spPr>
          <a:xfrm>
            <a:off x="1106175" y="2055688"/>
            <a:ext cx="1818154" cy="826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 err="1"/>
              <a:t>numpy</a:t>
            </a:r>
            <a:r>
              <a:rPr lang="en-US" dirty="0"/>
              <a:t> and pandas for data manipulation.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7" name="Google Shape;2377;p63"/>
          <p:cNvSpPr txBox="1">
            <a:spLocks noGrp="1"/>
          </p:cNvSpPr>
          <p:nvPr>
            <p:ph type="subTitle" idx="3"/>
          </p:nvPr>
        </p:nvSpPr>
        <p:spPr>
          <a:xfrm>
            <a:off x="6219537" y="1671913"/>
            <a:ext cx="1818152" cy="4116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2381" name="Google Shape;2381;p63"/>
          <p:cNvSpPr txBox="1">
            <a:spLocks noGrp="1"/>
          </p:cNvSpPr>
          <p:nvPr>
            <p:ph type="subTitle" idx="9"/>
          </p:nvPr>
        </p:nvSpPr>
        <p:spPr>
          <a:xfrm>
            <a:off x="3748139" y="1671913"/>
            <a:ext cx="1647600" cy="411600"/>
          </a:xfrm>
          <a:prstGeom prst="rect">
            <a:avLst/>
          </a:prstGeom>
        </p:spPr>
        <p:txBody>
          <a:bodyPr spcFirstLastPara="1" wrap="square" lIns="108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2382" name="Google Shape;2382;p63"/>
          <p:cNvSpPr txBox="1">
            <a:spLocks noGrp="1"/>
          </p:cNvSpPr>
          <p:nvPr>
            <p:ph type="subTitle" idx="13"/>
          </p:nvPr>
        </p:nvSpPr>
        <p:spPr>
          <a:xfrm>
            <a:off x="3748133" y="2055688"/>
            <a:ext cx="1647600" cy="826500"/>
          </a:xfrm>
          <a:prstGeom prst="rect">
            <a:avLst/>
          </a:prstGeom>
        </p:spPr>
        <p:txBody>
          <a:bodyPr spcFirstLastPara="1" wrap="square" lIns="108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ARIMA for modeling.</a:t>
            </a:r>
            <a:endParaRPr dirty="0"/>
          </a:p>
        </p:txBody>
      </p:sp>
      <p:sp>
        <p:nvSpPr>
          <p:cNvPr id="9" name="Google Shape;2372;p63">
            <a:extLst>
              <a:ext uri="{FF2B5EF4-FFF2-40B4-BE49-F238E27FC236}">
                <a16:creationId xmlns:a16="http://schemas.microsoft.com/office/drawing/2014/main" id="{C619D5D0-B395-7E4A-9A8E-440006994459}"/>
              </a:ext>
            </a:extLst>
          </p:cNvPr>
          <p:cNvSpPr txBox="1">
            <a:spLocks/>
          </p:cNvSpPr>
          <p:nvPr/>
        </p:nvSpPr>
        <p:spPr>
          <a:xfrm>
            <a:off x="884223" y="2882188"/>
            <a:ext cx="2262057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Environment</a:t>
            </a:r>
          </a:p>
        </p:txBody>
      </p:sp>
      <p:sp>
        <p:nvSpPr>
          <p:cNvPr id="10" name="Google Shape;2376;p63">
            <a:extLst>
              <a:ext uri="{FF2B5EF4-FFF2-40B4-BE49-F238E27FC236}">
                <a16:creationId xmlns:a16="http://schemas.microsoft.com/office/drawing/2014/main" id="{BA16FB48-6889-FD44-A473-DC122F5BAB4F}"/>
              </a:ext>
            </a:extLst>
          </p:cNvPr>
          <p:cNvSpPr txBox="1">
            <a:spLocks/>
          </p:cNvSpPr>
          <p:nvPr/>
        </p:nvSpPr>
        <p:spPr>
          <a:xfrm>
            <a:off x="1106175" y="3326907"/>
            <a:ext cx="1818154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09" name="Google Shape;1809;p3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/>
              <a:t>Besides what we have known since the end of 2020, the World Health Organization (WHO) start introducing the COVID-19 vaccine toolkit equips all countries to prepare for and implement COVID-19 vaccination by providing guidance, tools, and training. </a:t>
            </a:r>
          </a:p>
          <a:p>
            <a:pPr marL="0" lvl="0" indent="0" algn="just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2"/>
          <p:cNvSpPr txBox="1">
            <a:spLocks noGrp="1"/>
          </p:cNvSpPr>
          <p:nvPr>
            <p:ph type="title"/>
          </p:nvPr>
        </p:nvSpPr>
        <p:spPr>
          <a:xfrm>
            <a:off x="619792" y="479554"/>
            <a:ext cx="3843000" cy="10713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304663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r>
              <a:rPr lang="en-US" dirty="0"/>
              <a:t>Daily vaccinations is not consistent over time. Therefore, it's very unpredictable.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3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" name="Google Shape;2458;p69"/>
          <p:cNvPicPr preferRelativeResize="0"/>
          <p:nvPr/>
        </p:nvPicPr>
        <p:blipFill rotWithShape="1">
          <a:blip r:embed="rId3">
            <a:alphaModFix/>
          </a:blip>
          <a:srcRect l="8544" t="-1009" r="14271" b="-1010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9" name="Google Shape;2459;p69"/>
          <p:cNvSpPr txBox="1">
            <a:spLocks noGrp="1"/>
          </p:cNvSpPr>
          <p:nvPr>
            <p:ph type="ctrTitle"/>
          </p:nvPr>
        </p:nvSpPr>
        <p:spPr>
          <a:xfrm flipH="1">
            <a:off x="3428943" y="1656450"/>
            <a:ext cx="5388601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6000" dirty="0"/>
              <a:t>Thank You for </a:t>
            </a:r>
            <a:r>
              <a:rPr lang="en-US" sz="6000" dirty="0"/>
              <a:t>listening</a:t>
            </a:r>
            <a:r>
              <a:rPr lang="en" sz="6000" dirty="0"/>
              <a:t>!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4" name="Google Shape;1814;p38"/>
          <p:cNvPicPr preferRelativeResize="0"/>
          <p:nvPr/>
        </p:nvPicPr>
        <p:blipFill rotWithShape="1">
          <a:blip r:embed="rId3">
            <a:alphaModFix/>
          </a:blip>
          <a:srcRect l="-73882" t="-1093" b="-1103"/>
          <a:stretch/>
        </p:blipFill>
        <p:spPr>
          <a:xfrm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15" name="Google Shape;1815;p38"/>
          <p:cNvSpPr txBox="1">
            <a:spLocks noGrp="1"/>
          </p:cNvSpPr>
          <p:nvPr>
            <p:ph type="title"/>
          </p:nvPr>
        </p:nvSpPr>
        <p:spPr>
          <a:xfrm>
            <a:off x="3269293" y="1088925"/>
            <a:ext cx="5511452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dirty="0"/>
              <a:t>Project Aims</a:t>
            </a:r>
            <a:endParaRPr dirty="0"/>
          </a:p>
        </p:txBody>
      </p:sp>
      <p:sp>
        <p:nvSpPr>
          <p:cNvPr id="1816" name="Google Shape;1816;p38"/>
          <p:cNvSpPr txBox="1">
            <a:spLocks noGrp="1"/>
          </p:cNvSpPr>
          <p:nvPr>
            <p:ph type="subTitle" idx="1"/>
          </p:nvPr>
        </p:nvSpPr>
        <p:spPr>
          <a:xfrm>
            <a:off x="3428943" y="2411488"/>
            <a:ext cx="535180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The project support Ministries of Health, health workers, partner organizations, and other stakeholders.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22" name="Google Shape;1822;p39"/>
          <p:cNvSpPr txBox="1">
            <a:spLocks noGrp="1"/>
          </p:cNvSpPr>
          <p:nvPr>
            <p:ph type="subTitle" idx="1"/>
          </p:nvPr>
        </p:nvSpPr>
        <p:spPr>
          <a:xfrm>
            <a:off x="1994937" y="25831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1824" name="Google Shape;1824;p39"/>
          <p:cNvSpPr txBox="1">
            <a:spLocks noGrp="1"/>
          </p:cNvSpPr>
          <p:nvPr>
            <p:ph type="subTitle" idx="3"/>
          </p:nvPr>
        </p:nvSpPr>
        <p:spPr>
          <a:xfrm>
            <a:off x="1994937" y="14725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1826" name="Google Shape;1826;p39"/>
          <p:cNvSpPr txBox="1">
            <a:spLocks noGrp="1"/>
          </p:cNvSpPr>
          <p:nvPr>
            <p:ph type="subTitle" idx="5"/>
          </p:nvPr>
        </p:nvSpPr>
        <p:spPr>
          <a:xfrm>
            <a:off x="6029988" y="1468199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828" name="Google Shape;1828;p39"/>
          <p:cNvSpPr txBox="1">
            <a:spLocks noGrp="1"/>
          </p:cNvSpPr>
          <p:nvPr>
            <p:ph type="subTitle" idx="7"/>
          </p:nvPr>
        </p:nvSpPr>
        <p:spPr>
          <a:xfrm>
            <a:off x="6029988" y="2583163"/>
            <a:ext cx="239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830" name="Google Shape;1830;p39"/>
          <p:cNvSpPr txBox="1">
            <a:spLocks noGrp="1"/>
          </p:cNvSpPr>
          <p:nvPr>
            <p:ph type="title" idx="9"/>
          </p:nvPr>
        </p:nvSpPr>
        <p:spPr>
          <a:xfrm>
            <a:off x="720000" y="1192663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1" name="Google Shape;1831;p39"/>
          <p:cNvSpPr txBox="1">
            <a:spLocks noGrp="1"/>
          </p:cNvSpPr>
          <p:nvPr>
            <p:ph type="title" idx="13"/>
          </p:nvPr>
        </p:nvSpPr>
        <p:spPr>
          <a:xfrm>
            <a:off x="720000" y="2372071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32" name="Google Shape;1832;p39"/>
          <p:cNvSpPr txBox="1">
            <a:spLocks noGrp="1"/>
          </p:cNvSpPr>
          <p:nvPr>
            <p:ph type="title" idx="14"/>
          </p:nvPr>
        </p:nvSpPr>
        <p:spPr>
          <a:xfrm>
            <a:off x="4755051" y="1192663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3" name="Google Shape;1833;p39"/>
          <p:cNvSpPr txBox="1">
            <a:spLocks noGrp="1"/>
          </p:cNvSpPr>
          <p:nvPr>
            <p:ph type="title" idx="15"/>
          </p:nvPr>
        </p:nvSpPr>
        <p:spPr>
          <a:xfrm>
            <a:off x="4754900" y="2372077"/>
            <a:ext cx="1122600" cy="971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" name="Google Shape;1822;p39">
            <a:extLst>
              <a:ext uri="{FF2B5EF4-FFF2-40B4-BE49-F238E27FC236}">
                <a16:creationId xmlns:a16="http://schemas.microsoft.com/office/drawing/2014/main" id="{B8AF0424-22A4-3343-AEB5-AFC59F818CDB}"/>
              </a:ext>
            </a:extLst>
          </p:cNvPr>
          <p:cNvSpPr txBox="1">
            <a:spLocks/>
          </p:cNvSpPr>
          <p:nvPr/>
        </p:nvSpPr>
        <p:spPr>
          <a:xfrm>
            <a:off x="1994937" y="3554563"/>
            <a:ext cx="23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Conclusion</a:t>
            </a:r>
          </a:p>
        </p:txBody>
      </p:sp>
      <p:sp>
        <p:nvSpPr>
          <p:cNvPr id="12" name="Google Shape;1831;p39">
            <a:extLst>
              <a:ext uri="{FF2B5EF4-FFF2-40B4-BE49-F238E27FC236}">
                <a16:creationId xmlns:a16="http://schemas.microsoft.com/office/drawing/2014/main" id="{04DEB8E0-9DFB-6740-AFE4-8DED2C72EC76}"/>
              </a:ext>
            </a:extLst>
          </p:cNvPr>
          <p:cNvSpPr txBox="1">
            <a:spLocks/>
          </p:cNvSpPr>
          <p:nvPr/>
        </p:nvSpPr>
        <p:spPr>
          <a:xfrm>
            <a:off x="720000" y="3343471"/>
            <a:ext cx="1122600" cy="9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6000" b="0" i="0" u="none" strike="noStrike" cap="none">
                <a:solidFill>
                  <a:schemeClr val="accent4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Barlow"/>
              <a:buNone/>
              <a:defRPr sz="120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1"/>
          <p:cNvSpPr txBox="1">
            <a:spLocks noGrp="1"/>
          </p:cNvSpPr>
          <p:nvPr>
            <p:ph type="title"/>
          </p:nvPr>
        </p:nvSpPr>
        <p:spPr>
          <a:xfrm flipH="1">
            <a:off x="4793725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Design</a:t>
            </a:r>
            <a:endParaRPr dirty="0"/>
          </a:p>
        </p:txBody>
      </p:sp>
      <p:sp>
        <p:nvSpPr>
          <p:cNvPr id="1846" name="Google Shape;1846;p41"/>
          <p:cNvSpPr txBox="1">
            <a:spLocks noGrp="1"/>
          </p:cNvSpPr>
          <p:nvPr>
            <p:ph type="title" idx="2"/>
          </p:nvPr>
        </p:nvSpPr>
        <p:spPr>
          <a:xfrm flipH="1">
            <a:off x="5264600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48" name="Google Shape;1848;p41"/>
          <p:cNvPicPr preferRelativeResize="0"/>
          <p:nvPr/>
        </p:nvPicPr>
        <p:blipFill rotWithShape="1">
          <a:blip r:embed="rId3">
            <a:alphaModFix/>
          </a:blip>
          <a:srcRect l="-2345" r="26690"/>
          <a:stretch/>
        </p:blipFill>
        <p:spPr>
          <a:xfrm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2"/>
          <p:cNvSpPr txBox="1">
            <a:spLocks noGrp="1"/>
          </p:cNvSpPr>
          <p:nvPr>
            <p:ph type="title"/>
          </p:nvPr>
        </p:nvSpPr>
        <p:spPr>
          <a:xfrm>
            <a:off x="619792" y="479554"/>
            <a:ext cx="3843000" cy="1071300"/>
          </a:xfrm>
          <a:prstGeom prst="rect">
            <a:avLst/>
          </a:prstGeom>
        </p:spPr>
        <p:txBody>
          <a:bodyPr spcFirstLastPara="1" wrap="square" lIns="91425" tIns="91425" rIns="90000" bIns="91425" anchor="t" anchorCtr="0">
            <a:noAutofit/>
          </a:bodyPr>
          <a:lstStyle/>
          <a:p>
            <a:pPr lvl="0"/>
            <a:r>
              <a:rPr lang="en" dirty="0"/>
              <a:t>Design</a:t>
            </a:r>
            <a:endParaRPr dirty="0"/>
          </a:p>
        </p:txBody>
      </p:sp>
      <p:sp>
        <p:nvSpPr>
          <p:cNvPr id="1854" name="Google Shape;1854;p42"/>
          <p:cNvSpPr txBox="1">
            <a:spLocks noGrp="1"/>
          </p:cNvSpPr>
          <p:nvPr>
            <p:ph type="body" idx="1"/>
          </p:nvPr>
        </p:nvSpPr>
        <p:spPr>
          <a:xfrm>
            <a:off x="165737" y="1316409"/>
            <a:ext cx="5964899" cy="3046636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152400" indent="0" algn="just">
              <a:buNone/>
            </a:pPr>
            <a:r>
              <a:rPr lang="en-US" sz="1800" dirty="0"/>
              <a:t>The project design plan:</a:t>
            </a:r>
          </a:p>
          <a:p>
            <a:r>
              <a:rPr lang="en-US" dirty="0"/>
              <a:t>Find average of vaccinations for each country.</a:t>
            </a:r>
          </a:p>
          <a:p>
            <a:r>
              <a:rPr lang="en-US" dirty="0"/>
              <a:t>Find top countries with got vaccinations.</a:t>
            </a:r>
          </a:p>
          <a:p>
            <a:r>
              <a:rPr lang="en-US" dirty="0"/>
              <a:t>Find total vaccinations in Saudi and visualize it.</a:t>
            </a:r>
          </a:p>
          <a:p>
            <a:r>
              <a:rPr lang="en-US" dirty="0"/>
              <a:t>Visualize people vaccinated vs people fully vaccinated in </a:t>
            </a:r>
          </a:p>
          <a:p>
            <a:pPr marL="152400" indent="0">
              <a:buNone/>
            </a:pPr>
            <a:r>
              <a:rPr lang="en-US" dirty="0"/>
              <a:t>Saudi Arabia.</a:t>
            </a:r>
          </a:p>
          <a:p>
            <a:r>
              <a:rPr lang="en-US" dirty="0"/>
              <a:t>Use time series analysis  forecasting method for predict </a:t>
            </a:r>
          </a:p>
          <a:p>
            <a:pPr marL="152400" indent="0">
              <a:buNone/>
            </a:pPr>
            <a:r>
              <a:rPr lang="en-US" dirty="0"/>
              <a:t>total number of vaccinations for the next month.</a:t>
            </a:r>
          </a:p>
          <a:p>
            <a:pPr algn="just"/>
            <a:endParaRPr lang="en-US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1855" name="Google Shape;1855;p42"/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3"/>
          <p:cNvSpPr txBox="1">
            <a:spLocks noGrp="1"/>
          </p:cNvSpPr>
          <p:nvPr>
            <p:ph type="title"/>
          </p:nvPr>
        </p:nvSpPr>
        <p:spPr>
          <a:xfrm>
            <a:off x="1391993" y="2493538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2125" name="Google Shape;2125;p53"/>
          <p:cNvSpPr txBox="1">
            <a:spLocks noGrp="1"/>
          </p:cNvSpPr>
          <p:nvPr>
            <p:ph type="title" idx="2"/>
          </p:nvPr>
        </p:nvSpPr>
        <p:spPr>
          <a:xfrm>
            <a:off x="1870193" y="1127038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27" name="Google Shape;2127;p53"/>
          <p:cNvPicPr preferRelativeResize="0"/>
          <p:nvPr/>
        </p:nvPicPr>
        <p:blipFill rotWithShape="1">
          <a:blip r:embed="rId3">
            <a:alphaModFix/>
          </a:blip>
          <a:srcRect l="32172" t="-1089" r="-13315" b="-722"/>
          <a:stretch/>
        </p:blipFill>
        <p:spPr>
          <a:xfrm>
            <a:off x="5788350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Data</a:t>
            </a:r>
            <a:endParaRPr dirty="0"/>
          </a:p>
        </p:txBody>
      </p:sp>
      <p:sp>
        <p:nvSpPr>
          <p:cNvPr id="2366" name="Google Shape;2366;p62"/>
          <p:cNvSpPr txBox="1">
            <a:spLocks noGrp="1"/>
          </p:cNvSpPr>
          <p:nvPr>
            <p:ph type="subTitle" idx="3"/>
          </p:nvPr>
        </p:nvSpPr>
        <p:spPr>
          <a:xfrm>
            <a:off x="781327" y="1020729"/>
            <a:ext cx="7642673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700" dirty="0"/>
              <a:t>Dataset source:</a:t>
            </a:r>
            <a:endParaRPr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2F9EB-8FAB-604E-9D5D-84859CC592AD}"/>
              </a:ext>
            </a:extLst>
          </p:cNvPr>
          <p:cNvSpPr txBox="1"/>
          <p:nvPr/>
        </p:nvSpPr>
        <p:spPr>
          <a:xfrm>
            <a:off x="781326" y="1536740"/>
            <a:ext cx="801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www.kaggle.com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gpreda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covid-world-vaccination-progress?select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country_vaccinations.csv</a:t>
            </a:r>
            <a:endParaRPr lang="en-SA" dirty="0"/>
          </a:p>
        </p:txBody>
      </p:sp>
      <p:sp>
        <p:nvSpPr>
          <p:cNvPr id="8" name="Google Shape;2366;p62">
            <a:extLst>
              <a:ext uri="{FF2B5EF4-FFF2-40B4-BE49-F238E27FC236}">
                <a16:creationId xmlns:a16="http://schemas.microsoft.com/office/drawing/2014/main" id="{04C90850-981E-CA49-AC7C-03CB61900DED}"/>
              </a:ext>
            </a:extLst>
          </p:cNvPr>
          <p:cNvSpPr txBox="1">
            <a:spLocks/>
          </p:cNvSpPr>
          <p:nvPr/>
        </p:nvSpPr>
        <p:spPr>
          <a:xfrm>
            <a:off x="781327" y="1948928"/>
            <a:ext cx="764267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2000" b="0" i="0" u="none" strike="noStrike" cap="none">
                <a:solidFill>
                  <a:schemeClr val="accent2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700" dirty="0"/>
              <a:t>Description of the Dataset: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7A471-3437-F742-81D5-B6D5AD364AA4}"/>
              </a:ext>
            </a:extLst>
          </p:cNvPr>
          <p:cNvSpPr txBox="1"/>
          <p:nvPr/>
        </p:nvSpPr>
        <p:spPr>
          <a:xfrm>
            <a:off x="781326" y="2393492"/>
            <a:ext cx="8010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tracks the total number of COVID-19 vaccinations administered in each country, broken down by first and second doses (where national data is available), and derived daily vaccination rates and population-adjusted figures.</a:t>
            </a:r>
          </a:p>
          <a:p>
            <a:endParaRPr lang="en-US" dirty="0"/>
          </a:p>
          <a:p>
            <a:r>
              <a:rPr lang="en-US" dirty="0"/>
              <a:t>The dataset include 61613 records and 15 features.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0697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6" name="Google Shape;1906;p45"/>
          <p:cNvPicPr preferRelativeResize="0"/>
          <p:nvPr/>
        </p:nvPicPr>
        <p:blipFill rotWithShape="1">
          <a:blip r:embed="rId3">
            <a:alphaModFix/>
          </a:blip>
          <a:srcRect l="2076" t="2774" r="-64335" b="1897"/>
          <a:stretch/>
        </p:blipFill>
        <p:spPr>
          <a:xfrm flipH="1">
            <a:off x="-2535957" y="-56400"/>
            <a:ext cx="5964900" cy="525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2125;p53">
            <a:extLst>
              <a:ext uri="{FF2B5EF4-FFF2-40B4-BE49-F238E27FC236}">
                <a16:creationId xmlns:a16="http://schemas.microsoft.com/office/drawing/2014/main" id="{B5B711CB-40B7-C94E-9B48-089D6689EC46}"/>
              </a:ext>
            </a:extLst>
          </p:cNvPr>
          <p:cNvSpPr txBox="1">
            <a:spLocks/>
          </p:cNvSpPr>
          <p:nvPr/>
        </p:nvSpPr>
        <p:spPr>
          <a:xfrm>
            <a:off x="5715059" y="1205250"/>
            <a:ext cx="1997700" cy="1366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000" dirty="0">
                <a:solidFill>
                  <a:schemeClr val="accent4"/>
                </a:solidFill>
                <a:latin typeface="Work Sans ExtraBold"/>
                <a:cs typeface="Work Sans ExtraBold"/>
                <a:sym typeface="Work Sans ExtraBold"/>
              </a:rPr>
              <a:t>03</a:t>
            </a:r>
          </a:p>
        </p:txBody>
      </p:sp>
      <p:sp>
        <p:nvSpPr>
          <p:cNvPr id="15" name="Google Shape;2124;p53">
            <a:extLst>
              <a:ext uri="{FF2B5EF4-FFF2-40B4-BE49-F238E27FC236}">
                <a16:creationId xmlns:a16="http://schemas.microsoft.com/office/drawing/2014/main" id="{897FC9CB-FC43-AB41-8380-551C0D11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6859" y="2571750"/>
            <a:ext cx="29541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ccine Research by Slidesgo">
  <a:themeElements>
    <a:clrScheme name="Simple Light">
      <a:dk1>
        <a:srgbClr val="084B87"/>
      </a:dk1>
      <a:lt1>
        <a:srgbClr val="FFFFFF"/>
      </a:lt1>
      <a:dk2>
        <a:srgbClr val="595959"/>
      </a:dk2>
      <a:lt2>
        <a:srgbClr val="F0F0F0"/>
      </a:lt2>
      <a:accent1>
        <a:srgbClr val="00E1FF"/>
      </a:accent1>
      <a:accent2>
        <a:srgbClr val="008DDD"/>
      </a:accent2>
      <a:accent3>
        <a:srgbClr val="85C6E7"/>
      </a:accent3>
      <a:accent4>
        <a:srgbClr val="CFE6FF"/>
      </a:accent4>
      <a:accent5>
        <a:srgbClr val="07C1C3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545</Words>
  <Application>Microsoft Macintosh PowerPoint</Application>
  <PresentationFormat>On-screen Show (16:9)</PresentationFormat>
  <Paragraphs>74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Barlow</vt:lpstr>
      <vt:lpstr>Work Sans ExtraBold</vt:lpstr>
      <vt:lpstr>Arial</vt:lpstr>
      <vt:lpstr>Muli</vt:lpstr>
      <vt:lpstr>Poppins</vt:lpstr>
      <vt:lpstr>Vaccine Research by Slidesgo</vt:lpstr>
      <vt:lpstr>COVID-19 World Vaccination Progress</vt:lpstr>
      <vt:lpstr>Introduction</vt:lpstr>
      <vt:lpstr>Project Aims</vt:lpstr>
      <vt:lpstr>Table of Contents</vt:lpstr>
      <vt:lpstr>Design</vt:lpstr>
      <vt:lpstr>Design</vt:lpstr>
      <vt:lpstr>Data</vt:lpstr>
      <vt:lpstr>Data</vt:lpstr>
      <vt:lpstr>Algorithms</vt:lpstr>
      <vt:lpstr>Algorithms – Part1</vt:lpstr>
      <vt:lpstr>Algorithms – Part1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Tools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cp:lastModifiedBy>Hessa Alrasheed</cp:lastModifiedBy>
  <cp:revision>8</cp:revision>
  <dcterms:modified xsi:type="dcterms:W3CDTF">2021-12-16T10:18:21Z</dcterms:modified>
</cp:coreProperties>
</file>