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xml" ContentType="application/vnd.openxmlformats-officedocument.presentationml.tags+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75" r:id="rId3"/>
    <p:sldId id="333" r:id="rId4"/>
    <p:sldId id="293" r:id="rId5"/>
    <p:sldId id="343" r:id="rId6"/>
    <p:sldId id="330" r:id="rId7"/>
    <p:sldId id="341" r:id="rId8"/>
    <p:sldId id="342" r:id="rId9"/>
    <p:sldId id="308" r:id="rId10"/>
    <p:sldId id="319" r:id="rId11"/>
    <p:sldId id="328" r:id="rId12"/>
    <p:sldId id="340" r:id="rId13"/>
    <p:sldId id="322" r:id="rId14"/>
  </p:sldIdLst>
  <p:sldSz cx="24384000" cy="13716000"/>
  <p:notesSz cx="6858000" cy="9144000"/>
  <p:custDataLst>
    <p:tags r:id="rId1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21" userDrawn="1">
          <p15:clr>
            <a:srgbClr val="A4A3A4"/>
          </p15:clr>
        </p15:guide>
        <p15:guide id="2" pos="7683"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j/4rtfgpk51xrt8IYKBufNKyffq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a Quezada" initials="FQ" lastIdx="4" clrIdx="0">
    <p:extLst>
      <p:ext uri="{19B8F6BF-5375-455C-9EA6-DF929625EA0E}">
        <p15:presenceInfo xmlns:p15="http://schemas.microsoft.com/office/powerpoint/2012/main" userId="becdf7816ddd032a" providerId="Windows Live"/>
      </p:ext>
    </p:extLst>
  </p:cmAuthor>
  <p:cmAuthor id="2" name="Usuario" initials="U" lastIdx="3" clrIdx="1">
    <p:extLst>
      <p:ext uri="{19B8F6BF-5375-455C-9EA6-DF929625EA0E}">
        <p15:presenceInfo xmlns:p15="http://schemas.microsoft.com/office/powerpoint/2012/main" userId="Usuari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D7C98"/>
    <a:srgbClr val="63656A"/>
    <a:srgbClr val="A1A3A6"/>
    <a:srgbClr val="5B4F63"/>
    <a:srgbClr val="993366"/>
    <a:srgbClr val="D2CCD6"/>
    <a:srgbClr val="B4A9BB"/>
    <a:srgbClr val="605369"/>
    <a:srgbClr val="998B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407" autoAdjust="0"/>
  </p:normalViewPr>
  <p:slideViewPr>
    <p:cSldViewPr snapToGrid="0">
      <p:cViewPr varScale="1">
        <p:scale>
          <a:sx n="31" d="100"/>
          <a:sy n="31" d="100"/>
        </p:scale>
        <p:origin x="856" y="48"/>
      </p:cViewPr>
      <p:guideLst>
        <p:guide orient="horz" pos="4321"/>
        <p:guide pos="76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59"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tags" Target="tags/tag1.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56"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SSAEL LOPEZ GARCIA" userId="7612423d-7246-417c-bc9d-cab00dca8062" providerId="ADAL" clId="{F2336649-A025-404F-BFD3-D56CB6AA0D6D}"/>
    <pc:docChg chg="modSld">
      <pc:chgData name="HESSAEL LOPEZ GARCIA" userId="7612423d-7246-417c-bc9d-cab00dca8062" providerId="ADAL" clId="{F2336649-A025-404F-BFD3-D56CB6AA0D6D}" dt="2023-06-21T17:45:21.976" v="1" actId="122"/>
      <pc:docMkLst>
        <pc:docMk/>
      </pc:docMkLst>
      <pc:sldChg chg="modSp mod">
        <pc:chgData name="HESSAEL LOPEZ GARCIA" userId="7612423d-7246-417c-bc9d-cab00dca8062" providerId="ADAL" clId="{F2336649-A025-404F-BFD3-D56CB6AA0D6D}" dt="2023-06-21T17:45:21.976" v="1" actId="122"/>
        <pc:sldMkLst>
          <pc:docMk/>
          <pc:sldMk cId="3268217799" sldId="330"/>
        </pc:sldMkLst>
        <pc:graphicFrameChg chg="modGraphic">
          <ac:chgData name="HESSAEL LOPEZ GARCIA" userId="7612423d-7246-417c-bc9d-cab00dca8062" providerId="ADAL" clId="{F2336649-A025-404F-BFD3-D56CB6AA0D6D}" dt="2023-06-21T17:45:21.976" v="1" actId="122"/>
          <ac:graphicFrameMkLst>
            <pc:docMk/>
            <pc:sldMk cId="3268217799" sldId="330"/>
            <ac:graphicFrameMk id="3" creationId="{CFFA9CC5-71E0-8C54-1FE1-FB81FE9CEE88}"/>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Hoja1!$B$1</c:f>
              <c:strCache>
                <c:ptCount val="1"/>
                <c:pt idx="0">
                  <c:v>Enero</c:v>
                </c:pt>
              </c:strCache>
            </c:strRef>
          </c:tx>
          <c:spPr>
            <a:ln w="12700" cap="rnd">
              <a:solidFill>
                <a:schemeClr val="accent1"/>
              </a:solidFill>
              <a:round/>
            </a:ln>
            <a:effectLst/>
          </c:spPr>
          <c:marker>
            <c:symbol val="circle"/>
            <c:size val="5"/>
            <c:spPr>
              <a:solidFill>
                <a:schemeClr val="accent1"/>
              </a:solidFill>
              <a:ln w="9525">
                <a:solidFill>
                  <a:schemeClr val="accent1"/>
                </a:solidFill>
              </a:ln>
              <a:effectLst/>
            </c:spPr>
          </c:marker>
          <c:cat>
            <c:strRef>
              <c:f>Hoja1!$A$2:$A$12</c:f>
              <c:strCache>
                <c:ptCount val="11"/>
                <c:pt idx="0">
                  <c:v>01 Acatlán</c:v>
                </c:pt>
                <c:pt idx="1">
                  <c:v>02 Ajalpan</c:v>
                </c:pt>
                <c:pt idx="2">
                  <c:v>03 Atlixco</c:v>
                </c:pt>
                <c:pt idx="3">
                  <c:v>04 Chalchicomula de Sesma</c:v>
                </c:pt>
                <c:pt idx="4">
                  <c:v>05 Huauchinango</c:v>
                </c:pt>
                <c:pt idx="5">
                  <c:v>06 Puebla</c:v>
                </c:pt>
                <c:pt idx="6">
                  <c:v>07 San Martín Texmelucan</c:v>
                </c:pt>
                <c:pt idx="7">
                  <c:v>08 Tehuacán</c:v>
                </c:pt>
                <c:pt idx="8">
                  <c:v>09 Tepeaca</c:v>
                </c:pt>
                <c:pt idx="9">
                  <c:v>10 Teziutlán</c:v>
                </c:pt>
                <c:pt idx="10">
                  <c:v>11 Zacatlán</c:v>
                </c:pt>
              </c:strCache>
            </c:strRef>
          </c:cat>
          <c:val>
            <c:numRef>
              <c:f>Hoja1!$B$2:$B$12</c:f>
              <c:numCache>
                <c:formatCode>General</c:formatCode>
                <c:ptCount val="11"/>
                <c:pt idx="0">
                  <c:v>11.04</c:v>
                </c:pt>
                <c:pt idx="1">
                  <c:v>10.06</c:v>
                </c:pt>
                <c:pt idx="2">
                  <c:v>22.01</c:v>
                </c:pt>
                <c:pt idx="3">
                  <c:v>13.81</c:v>
                </c:pt>
                <c:pt idx="4">
                  <c:v>18.38</c:v>
                </c:pt>
                <c:pt idx="5">
                  <c:v>36.78</c:v>
                </c:pt>
                <c:pt idx="6" formatCode="0.00">
                  <c:v>27.9</c:v>
                </c:pt>
                <c:pt idx="7">
                  <c:v>29.91</c:v>
                </c:pt>
                <c:pt idx="8">
                  <c:v>14.74</c:v>
                </c:pt>
                <c:pt idx="9">
                  <c:v>23.19</c:v>
                </c:pt>
                <c:pt idx="10">
                  <c:v>22.37</c:v>
                </c:pt>
              </c:numCache>
            </c:numRef>
          </c:val>
          <c:smooth val="0"/>
          <c:extLst>
            <c:ext xmlns:c16="http://schemas.microsoft.com/office/drawing/2014/chart" uri="{C3380CC4-5D6E-409C-BE32-E72D297353CC}">
              <c16:uniqueId val="{00000000-00E1-4852-9716-4C162A2FBE96}"/>
            </c:ext>
          </c:extLst>
        </c:ser>
        <c:ser>
          <c:idx val="1"/>
          <c:order val="1"/>
          <c:tx>
            <c:strRef>
              <c:f>Hoja1!$C$1</c:f>
              <c:strCache>
                <c:ptCount val="1"/>
              </c:strCache>
            </c:strRef>
          </c:tx>
          <c:spPr>
            <a:ln w="12700" cap="rnd">
              <a:solidFill>
                <a:schemeClr val="accent2"/>
              </a:solidFill>
              <a:round/>
            </a:ln>
            <a:effectLst/>
          </c:spPr>
          <c:marker>
            <c:symbol val="circle"/>
            <c:size val="5"/>
            <c:spPr>
              <a:solidFill>
                <a:schemeClr val="accent2"/>
              </a:solidFill>
              <a:ln w="9525">
                <a:solidFill>
                  <a:schemeClr val="accent2"/>
                </a:solidFill>
              </a:ln>
              <a:effectLst/>
            </c:spPr>
          </c:marker>
          <c:cat>
            <c:strRef>
              <c:f>Hoja1!$A$2:$A$12</c:f>
              <c:strCache>
                <c:ptCount val="11"/>
                <c:pt idx="0">
                  <c:v>01 Acatlán</c:v>
                </c:pt>
                <c:pt idx="1">
                  <c:v>02 Ajalpan</c:v>
                </c:pt>
                <c:pt idx="2">
                  <c:v>03 Atlixco</c:v>
                </c:pt>
                <c:pt idx="3">
                  <c:v>04 Chalchicomula de Sesma</c:v>
                </c:pt>
                <c:pt idx="4">
                  <c:v>05 Huauchinango</c:v>
                </c:pt>
                <c:pt idx="5">
                  <c:v>06 Puebla</c:v>
                </c:pt>
                <c:pt idx="6">
                  <c:v>07 San Martín Texmelucan</c:v>
                </c:pt>
                <c:pt idx="7">
                  <c:v>08 Tehuacán</c:v>
                </c:pt>
                <c:pt idx="8">
                  <c:v>09 Tepeaca</c:v>
                </c:pt>
                <c:pt idx="9">
                  <c:v>10 Teziutlán</c:v>
                </c:pt>
                <c:pt idx="10">
                  <c:v>11 Zacatlán</c:v>
                </c:pt>
              </c:strCache>
            </c:strRef>
          </c:cat>
          <c:val>
            <c:numRef>
              <c:f>Hoja1!$C$2:$C$12</c:f>
              <c:numCache>
                <c:formatCode>General</c:formatCode>
                <c:ptCount val="11"/>
              </c:numCache>
            </c:numRef>
          </c:val>
          <c:smooth val="0"/>
          <c:extLst>
            <c:ext xmlns:c16="http://schemas.microsoft.com/office/drawing/2014/chart" uri="{C3380CC4-5D6E-409C-BE32-E72D297353CC}">
              <c16:uniqueId val="{00000001-00E1-4852-9716-4C162A2FBE96}"/>
            </c:ext>
          </c:extLst>
        </c:ser>
        <c:ser>
          <c:idx val="2"/>
          <c:order val="2"/>
          <c:tx>
            <c:strRef>
              <c:f>Hoja1!$D$1</c:f>
              <c:strCache>
                <c:ptCount val="1"/>
              </c:strCache>
            </c:strRef>
          </c:tx>
          <c:spPr>
            <a:ln w="12700" cap="rnd">
              <a:solidFill>
                <a:schemeClr val="accent3"/>
              </a:solidFill>
              <a:round/>
            </a:ln>
            <a:effectLst/>
          </c:spPr>
          <c:marker>
            <c:symbol val="circle"/>
            <c:size val="5"/>
            <c:spPr>
              <a:solidFill>
                <a:schemeClr val="accent3"/>
              </a:solidFill>
              <a:ln w="9525">
                <a:solidFill>
                  <a:schemeClr val="accent3"/>
                </a:solidFill>
              </a:ln>
              <a:effectLst/>
            </c:spPr>
          </c:marker>
          <c:cat>
            <c:strRef>
              <c:f>Hoja1!$A$2:$A$12</c:f>
              <c:strCache>
                <c:ptCount val="11"/>
                <c:pt idx="0">
                  <c:v>01 Acatlán</c:v>
                </c:pt>
                <c:pt idx="1">
                  <c:v>02 Ajalpan</c:v>
                </c:pt>
                <c:pt idx="2">
                  <c:v>03 Atlixco</c:v>
                </c:pt>
                <c:pt idx="3">
                  <c:v>04 Chalchicomula de Sesma</c:v>
                </c:pt>
                <c:pt idx="4">
                  <c:v>05 Huauchinango</c:v>
                </c:pt>
                <c:pt idx="5">
                  <c:v>06 Puebla</c:v>
                </c:pt>
                <c:pt idx="6">
                  <c:v>07 San Martín Texmelucan</c:v>
                </c:pt>
                <c:pt idx="7">
                  <c:v>08 Tehuacán</c:v>
                </c:pt>
                <c:pt idx="8">
                  <c:v>09 Tepeaca</c:v>
                </c:pt>
                <c:pt idx="9">
                  <c:v>10 Teziutlán</c:v>
                </c:pt>
                <c:pt idx="10">
                  <c:v>11 Zacatlán</c:v>
                </c:pt>
              </c:strCache>
            </c:strRef>
          </c:cat>
          <c:val>
            <c:numRef>
              <c:f>Hoja1!$D$2:$D$12</c:f>
              <c:numCache>
                <c:formatCode>General</c:formatCode>
                <c:ptCount val="11"/>
              </c:numCache>
            </c:numRef>
          </c:val>
          <c:smooth val="0"/>
          <c:extLst>
            <c:ext xmlns:c16="http://schemas.microsoft.com/office/drawing/2014/chart" uri="{C3380CC4-5D6E-409C-BE32-E72D297353CC}">
              <c16:uniqueId val="{00000002-00E1-4852-9716-4C162A2FBE96}"/>
            </c:ext>
          </c:extLst>
        </c:ser>
        <c:ser>
          <c:idx val="3"/>
          <c:order val="3"/>
          <c:tx>
            <c:strRef>
              <c:f>Hoja1!$E$1</c:f>
              <c:strCache>
                <c:ptCount val="1"/>
              </c:strCache>
            </c:strRef>
          </c:tx>
          <c:spPr>
            <a:ln w="12700" cap="rnd">
              <a:solidFill>
                <a:schemeClr val="accent4"/>
              </a:solidFill>
              <a:round/>
            </a:ln>
            <a:effectLst/>
          </c:spPr>
          <c:marker>
            <c:symbol val="circle"/>
            <c:size val="5"/>
            <c:spPr>
              <a:solidFill>
                <a:schemeClr val="accent4"/>
              </a:solidFill>
              <a:ln w="9525">
                <a:solidFill>
                  <a:schemeClr val="accent4"/>
                </a:solidFill>
              </a:ln>
              <a:effectLst/>
            </c:spPr>
          </c:marker>
          <c:cat>
            <c:strRef>
              <c:f>Hoja1!$A$2:$A$12</c:f>
              <c:strCache>
                <c:ptCount val="11"/>
                <c:pt idx="0">
                  <c:v>01 Acatlán</c:v>
                </c:pt>
                <c:pt idx="1">
                  <c:v>02 Ajalpan</c:v>
                </c:pt>
                <c:pt idx="2">
                  <c:v>03 Atlixco</c:v>
                </c:pt>
                <c:pt idx="3">
                  <c:v>04 Chalchicomula de Sesma</c:v>
                </c:pt>
                <c:pt idx="4">
                  <c:v>05 Huauchinango</c:v>
                </c:pt>
                <c:pt idx="5">
                  <c:v>06 Puebla</c:v>
                </c:pt>
                <c:pt idx="6">
                  <c:v>07 San Martín Texmelucan</c:v>
                </c:pt>
                <c:pt idx="7">
                  <c:v>08 Tehuacán</c:v>
                </c:pt>
                <c:pt idx="8">
                  <c:v>09 Tepeaca</c:v>
                </c:pt>
                <c:pt idx="9">
                  <c:v>10 Teziutlán</c:v>
                </c:pt>
                <c:pt idx="10">
                  <c:v>11 Zacatlán</c:v>
                </c:pt>
              </c:strCache>
            </c:strRef>
          </c:cat>
          <c:val>
            <c:numRef>
              <c:f>Hoja1!$E$2:$E$12</c:f>
              <c:numCache>
                <c:formatCode>General</c:formatCode>
                <c:ptCount val="11"/>
              </c:numCache>
            </c:numRef>
          </c:val>
          <c:smooth val="0"/>
          <c:extLst>
            <c:ext xmlns:c16="http://schemas.microsoft.com/office/drawing/2014/chart" uri="{C3380CC4-5D6E-409C-BE32-E72D297353CC}">
              <c16:uniqueId val="{00000003-00E1-4852-9716-4C162A2FBE96}"/>
            </c:ext>
          </c:extLst>
        </c:ser>
        <c:ser>
          <c:idx val="4"/>
          <c:order val="4"/>
          <c:tx>
            <c:strRef>
              <c:f>Hoja1!$F$1</c:f>
              <c:strCache>
                <c:ptCount val="1"/>
              </c:strCache>
            </c:strRef>
          </c:tx>
          <c:spPr>
            <a:ln w="12700" cap="rnd">
              <a:solidFill>
                <a:schemeClr val="accent5"/>
              </a:solidFill>
              <a:round/>
            </a:ln>
            <a:effectLst/>
          </c:spPr>
          <c:marker>
            <c:symbol val="circle"/>
            <c:size val="5"/>
            <c:spPr>
              <a:solidFill>
                <a:schemeClr val="accent5"/>
              </a:solidFill>
              <a:ln w="9525">
                <a:solidFill>
                  <a:schemeClr val="accent5"/>
                </a:solidFill>
              </a:ln>
              <a:effectLst/>
            </c:spPr>
          </c:marker>
          <c:cat>
            <c:strRef>
              <c:f>Hoja1!$A$2:$A$12</c:f>
              <c:strCache>
                <c:ptCount val="11"/>
                <c:pt idx="0">
                  <c:v>01 Acatlán</c:v>
                </c:pt>
                <c:pt idx="1">
                  <c:v>02 Ajalpan</c:v>
                </c:pt>
                <c:pt idx="2">
                  <c:v>03 Atlixco</c:v>
                </c:pt>
                <c:pt idx="3">
                  <c:v>04 Chalchicomula de Sesma</c:v>
                </c:pt>
                <c:pt idx="4">
                  <c:v>05 Huauchinango</c:v>
                </c:pt>
                <c:pt idx="5">
                  <c:v>06 Puebla</c:v>
                </c:pt>
                <c:pt idx="6">
                  <c:v>07 San Martín Texmelucan</c:v>
                </c:pt>
                <c:pt idx="7">
                  <c:v>08 Tehuacán</c:v>
                </c:pt>
                <c:pt idx="8">
                  <c:v>09 Tepeaca</c:v>
                </c:pt>
                <c:pt idx="9">
                  <c:v>10 Teziutlán</c:v>
                </c:pt>
                <c:pt idx="10">
                  <c:v>11 Zacatlán</c:v>
                </c:pt>
              </c:strCache>
            </c:strRef>
          </c:cat>
          <c:val>
            <c:numRef>
              <c:f>Hoja1!$F$2:$F$12</c:f>
              <c:numCache>
                <c:formatCode>General</c:formatCode>
                <c:ptCount val="11"/>
              </c:numCache>
            </c:numRef>
          </c:val>
          <c:smooth val="0"/>
          <c:extLst>
            <c:ext xmlns:c16="http://schemas.microsoft.com/office/drawing/2014/chart" uri="{C3380CC4-5D6E-409C-BE32-E72D297353CC}">
              <c16:uniqueId val="{00000004-00E1-4852-9716-4C162A2FBE96}"/>
            </c:ext>
          </c:extLst>
        </c:ser>
        <c:ser>
          <c:idx val="5"/>
          <c:order val="5"/>
          <c:tx>
            <c:strRef>
              <c:f>Hoja1!$G$1</c:f>
              <c:strCache>
                <c:ptCount val="1"/>
              </c:strCache>
            </c:strRef>
          </c:tx>
          <c:spPr>
            <a:ln w="12700" cap="rnd">
              <a:solidFill>
                <a:schemeClr val="accent6"/>
              </a:solidFill>
              <a:round/>
            </a:ln>
            <a:effectLst/>
          </c:spPr>
          <c:marker>
            <c:symbol val="circle"/>
            <c:size val="5"/>
            <c:spPr>
              <a:solidFill>
                <a:schemeClr val="accent6"/>
              </a:solidFill>
              <a:ln w="9525">
                <a:solidFill>
                  <a:schemeClr val="accent6"/>
                </a:solidFill>
              </a:ln>
              <a:effectLst/>
            </c:spPr>
          </c:marker>
          <c:cat>
            <c:strRef>
              <c:f>Hoja1!$A$2:$A$12</c:f>
              <c:strCache>
                <c:ptCount val="11"/>
                <c:pt idx="0">
                  <c:v>01 Acatlán</c:v>
                </c:pt>
                <c:pt idx="1">
                  <c:v>02 Ajalpan</c:v>
                </c:pt>
                <c:pt idx="2">
                  <c:v>03 Atlixco</c:v>
                </c:pt>
                <c:pt idx="3">
                  <c:v>04 Chalchicomula de Sesma</c:v>
                </c:pt>
                <c:pt idx="4">
                  <c:v>05 Huauchinango</c:v>
                </c:pt>
                <c:pt idx="5">
                  <c:v>06 Puebla</c:v>
                </c:pt>
                <c:pt idx="6">
                  <c:v>07 San Martín Texmelucan</c:v>
                </c:pt>
                <c:pt idx="7">
                  <c:v>08 Tehuacán</c:v>
                </c:pt>
                <c:pt idx="8">
                  <c:v>09 Tepeaca</c:v>
                </c:pt>
                <c:pt idx="9">
                  <c:v>10 Teziutlán</c:v>
                </c:pt>
                <c:pt idx="10">
                  <c:v>11 Zacatlán</c:v>
                </c:pt>
              </c:strCache>
            </c:strRef>
          </c:cat>
          <c:val>
            <c:numRef>
              <c:f>Hoja1!$G$2:$G$12</c:f>
              <c:numCache>
                <c:formatCode>General</c:formatCode>
                <c:ptCount val="11"/>
              </c:numCache>
            </c:numRef>
          </c:val>
          <c:smooth val="0"/>
          <c:extLst>
            <c:ext xmlns:c16="http://schemas.microsoft.com/office/drawing/2014/chart" uri="{C3380CC4-5D6E-409C-BE32-E72D297353CC}">
              <c16:uniqueId val="{00000005-00E1-4852-9716-4C162A2FBE96}"/>
            </c:ext>
          </c:extLst>
        </c:ser>
        <c:ser>
          <c:idx val="6"/>
          <c:order val="6"/>
          <c:tx>
            <c:strRef>
              <c:f>Hoja1!$H$1</c:f>
              <c:strCache>
                <c:ptCount val="1"/>
              </c:strCache>
            </c:strRef>
          </c:tx>
          <c:spPr>
            <a:ln w="1270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strRef>
              <c:f>Hoja1!$A$2:$A$12</c:f>
              <c:strCache>
                <c:ptCount val="11"/>
                <c:pt idx="0">
                  <c:v>01 Acatlán</c:v>
                </c:pt>
                <c:pt idx="1">
                  <c:v>02 Ajalpan</c:v>
                </c:pt>
                <c:pt idx="2">
                  <c:v>03 Atlixco</c:v>
                </c:pt>
                <c:pt idx="3">
                  <c:v>04 Chalchicomula de Sesma</c:v>
                </c:pt>
                <c:pt idx="4">
                  <c:v>05 Huauchinango</c:v>
                </c:pt>
                <c:pt idx="5">
                  <c:v>06 Puebla</c:v>
                </c:pt>
                <c:pt idx="6">
                  <c:v>07 San Martín Texmelucan</c:v>
                </c:pt>
                <c:pt idx="7">
                  <c:v>08 Tehuacán</c:v>
                </c:pt>
                <c:pt idx="8">
                  <c:v>09 Tepeaca</c:v>
                </c:pt>
                <c:pt idx="9">
                  <c:v>10 Teziutlán</c:v>
                </c:pt>
                <c:pt idx="10">
                  <c:v>11 Zacatlán</c:v>
                </c:pt>
              </c:strCache>
            </c:strRef>
          </c:cat>
          <c:val>
            <c:numRef>
              <c:f>Hoja1!$H$2:$H$12</c:f>
              <c:numCache>
                <c:formatCode>General</c:formatCode>
                <c:ptCount val="11"/>
              </c:numCache>
            </c:numRef>
          </c:val>
          <c:smooth val="0"/>
          <c:extLst>
            <c:ext xmlns:c16="http://schemas.microsoft.com/office/drawing/2014/chart" uri="{C3380CC4-5D6E-409C-BE32-E72D297353CC}">
              <c16:uniqueId val="{00000006-00E1-4852-9716-4C162A2FBE96}"/>
            </c:ext>
          </c:extLst>
        </c:ser>
        <c:ser>
          <c:idx val="7"/>
          <c:order val="7"/>
          <c:tx>
            <c:strRef>
              <c:f>Hoja1!$I$1</c:f>
              <c:strCache>
                <c:ptCount val="1"/>
              </c:strCache>
            </c:strRef>
          </c:tx>
          <c:spPr>
            <a:ln w="28575"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cat>
            <c:strRef>
              <c:f>Hoja1!$A$2:$A$12</c:f>
              <c:strCache>
                <c:ptCount val="11"/>
                <c:pt idx="0">
                  <c:v>01 Acatlán</c:v>
                </c:pt>
                <c:pt idx="1">
                  <c:v>02 Ajalpan</c:v>
                </c:pt>
                <c:pt idx="2">
                  <c:v>03 Atlixco</c:v>
                </c:pt>
                <c:pt idx="3">
                  <c:v>04 Chalchicomula de Sesma</c:v>
                </c:pt>
                <c:pt idx="4">
                  <c:v>05 Huauchinango</c:v>
                </c:pt>
                <c:pt idx="5">
                  <c:v>06 Puebla</c:v>
                </c:pt>
                <c:pt idx="6">
                  <c:v>07 San Martín Texmelucan</c:v>
                </c:pt>
                <c:pt idx="7">
                  <c:v>08 Tehuacán</c:v>
                </c:pt>
                <c:pt idx="8">
                  <c:v>09 Tepeaca</c:v>
                </c:pt>
                <c:pt idx="9">
                  <c:v>10 Teziutlán</c:v>
                </c:pt>
                <c:pt idx="10">
                  <c:v>11 Zacatlán</c:v>
                </c:pt>
              </c:strCache>
            </c:strRef>
          </c:cat>
          <c:val>
            <c:numRef>
              <c:f>Hoja1!$I$2:$I$12</c:f>
              <c:numCache>
                <c:formatCode>General</c:formatCode>
                <c:ptCount val="11"/>
              </c:numCache>
            </c:numRef>
          </c:val>
          <c:smooth val="0"/>
          <c:extLst>
            <c:ext xmlns:c16="http://schemas.microsoft.com/office/drawing/2014/chart" uri="{C3380CC4-5D6E-409C-BE32-E72D297353CC}">
              <c16:uniqueId val="{00000007-00E1-4852-9716-4C162A2FBE96}"/>
            </c:ext>
          </c:extLst>
        </c:ser>
        <c:ser>
          <c:idx val="8"/>
          <c:order val="8"/>
          <c:tx>
            <c:strRef>
              <c:f>Hoja1!$J$1</c:f>
              <c:strCache>
                <c:ptCount val="1"/>
              </c:strCache>
            </c:strRef>
          </c:tx>
          <c:spPr>
            <a:ln w="28575"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cat>
            <c:strRef>
              <c:f>Hoja1!$A$2:$A$12</c:f>
              <c:strCache>
                <c:ptCount val="11"/>
                <c:pt idx="0">
                  <c:v>01 Acatlán</c:v>
                </c:pt>
                <c:pt idx="1">
                  <c:v>02 Ajalpan</c:v>
                </c:pt>
                <c:pt idx="2">
                  <c:v>03 Atlixco</c:v>
                </c:pt>
                <c:pt idx="3">
                  <c:v>04 Chalchicomula de Sesma</c:v>
                </c:pt>
                <c:pt idx="4">
                  <c:v>05 Huauchinango</c:v>
                </c:pt>
                <c:pt idx="5">
                  <c:v>06 Puebla</c:v>
                </c:pt>
                <c:pt idx="6">
                  <c:v>07 San Martín Texmelucan</c:v>
                </c:pt>
                <c:pt idx="7">
                  <c:v>08 Tehuacán</c:v>
                </c:pt>
                <c:pt idx="8">
                  <c:v>09 Tepeaca</c:v>
                </c:pt>
                <c:pt idx="9">
                  <c:v>10 Teziutlán</c:v>
                </c:pt>
                <c:pt idx="10">
                  <c:v>11 Zacatlán</c:v>
                </c:pt>
              </c:strCache>
            </c:strRef>
          </c:cat>
          <c:val>
            <c:numRef>
              <c:f>Hoja1!$J$2:$J$12</c:f>
              <c:numCache>
                <c:formatCode>General</c:formatCode>
                <c:ptCount val="11"/>
              </c:numCache>
            </c:numRef>
          </c:val>
          <c:smooth val="0"/>
          <c:extLst>
            <c:ext xmlns:c16="http://schemas.microsoft.com/office/drawing/2014/chart" uri="{C3380CC4-5D6E-409C-BE32-E72D297353CC}">
              <c16:uniqueId val="{00000008-00E1-4852-9716-4C162A2FBE96}"/>
            </c:ext>
          </c:extLst>
        </c:ser>
        <c:ser>
          <c:idx val="9"/>
          <c:order val="9"/>
          <c:tx>
            <c:strRef>
              <c:f>Hoja1!$K$1</c:f>
              <c:strCache>
                <c:ptCount val="1"/>
              </c:strCache>
            </c:strRef>
          </c:tx>
          <c:spPr>
            <a:ln w="28575"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cat>
            <c:strRef>
              <c:f>Hoja1!$A$2:$A$12</c:f>
              <c:strCache>
                <c:ptCount val="11"/>
                <c:pt idx="0">
                  <c:v>01 Acatlán</c:v>
                </c:pt>
                <c:pt idx="1">
                  <c:v>02 Ajalpan</c:v>
                </c:pt>
                <c:pt idx="2">
                  <c:v>03 Atlixco</c:v>
                </c:pt>
                <c:pt idx="3">
                  <c:v>04 Chalchicomula de Sesma</c:v>
                </c:pt>
                <c:pt idx="4">
                  <c:v>05 Huauchinango</c:v>
                </c:pt>
                <c:pt idx="5">
                  <c:v>06 Puebla</c:v>
                </c:pt>
                <c:pt idx="6">
                  <c:v>07 San Martín Texmelucan</c:v>
                </c:pt>
                <c:pt idx="7">
                  <c:v>08 Tehuacán</c:v>
                </c:pt>
                <c:pt idx="8">
                  <c:v>09 Tepeaca</c:v>
                </c:pt>
                <c:pt idx="9">
                  <c:v>10 Teziutlán</c:v>
                </c:pt>
                <c:pt idx="10">
                  <c:v>11 Zacatlán</c:v>
                </c:pt>
              </c:strCache>
            </c:strRef>
          </c:cat>
          <c:val>
            <c:numRef>
              <c:f>Hoja1!$K$2:$K$12</c:f>
              <c:numCache>
                <c:formatCode>General</c:formatCode>
                <c:ptCount val="11"/>
              </c:numCache>
            </c:numRef>
          </c:val>
          <c:smooth val="0"/>
          <c:extLst>
            <c:ext xmlns:c16="http://schemas.microsoft.com/office/drawing/2014/chart" uri="{C3380CC4-5D6E-409C-BE32-E72D297353CC}">
              <c16:uniqueId val="{00000009-00E1-4852-9716-4C162A2FBE96}"/>
            </c:ext>
          </c:extLst>
        </c:ser>
        <c:ser>
          <c:idx val="10"/>
          <c:order val="10"/>
          <c:tx>
            <c:strRef>
              <c:f>Hoja1!$L$1</c:f>
              <c:strCache>
                <c:ptCount val="1"/>
              </c:strCache>
            </c:strRef>
          </c:tx>
          <c:spPr>
            <a:ln w="28575" cap="rnd">
              <a:solidFill>
                <a:schemeClr val="accent5">
                  <a:lumMod val="60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cat>
            <c:strRef>
              <c:f>Hoja1!$A$2:$A$12</c:f>
              <c:strCache>
                <c:ptCount val="11"/>
                <c:pt idx="0">
                  <c:v>01 Acatlán</c:v>
                </c:pt>
                <c:pt idx="1">
                  <c:v>02 Ajalpan</c:v>
                </c:pt>
                <c:pt idx="2">
                  <c:v>03 Atlixco</c:v>
                </c:pt>
                <c:pt idx="3">
                  <c:v>04 Chalchicomula de Sesma</c:v>
                </c:pt>
                <c:pt idx="4">
                  <c:v>05 Huauchinango</c:v>
                </c:pt>
                <c:pt idx="5">
                  <c:v>06 Puebla</c:v>
                </c:pt>
                <c:pt idx="6">
                  <c:v>07 San Martín Texmelucan</c:v>
                </c:pt>
                <c:pt idx="7">
                  <c:v>08 Tehuacán</c:v>
                </c:pt>
                <c:pt idx="8">
                  <c:v>09 Tepeaca</c:v>
                </c:pt>
                <c:pt idx="9">
                  <c:v>10 Teziutlán</c:v>
                </c:pt>
                <c:pt idx="10">
                  <c:v>11 Zacatlán</c:v>
                </c:pt>
              </c:strCache>
            </c:strRef>
          </c:cat>
          <c:val>
            <c:numRef>
              <c:f>Hoja1!$L$2:$L$12</c:f>
              <c:numCache>
                <c:formatCode>General</c:formatCode>
                <c:ptCount val="11"/>
              </c:numCache>
            </c:numRef>
          </c:val>
          <c:smooth val="0"/>
          <c:extLst>
            <c:ext xmlns:c16="http://schemas.microsoft.com/office/drawing/2014/chart" uri="{C3380CC4-5D6E-409C-BE32-E72D297353CC}">
              <c16:uniqueId val="{0000000A-00E1-4852-9716-4C162A2FBE96}"/>
            </c:ext>
          </c:extLst>
        </c:ser>
        <c:ser>
          <c:idx val="11"/>
          <c:order val="11"/>
          <c:tx>
            <c:strRef>
              <c:f>Hoja1!$M$1</c:f>
              <c:strCache>
                <c:ptCount val="1"/>
              </c:strCache>
            </c:strRef>
          </c:tx>
          <c:spPr>
            <a:ln w="28575"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cat>
            <c:strRef>
              <c:f>Hoja1!$A$2:$A$12</c:f>
              <c:strCache>
                <c:ptCount val="11"/>
                <c:pt idx="0">
                  <c:v>01 Acatlán</c:v>
                </c:pt>
                <c:pt idx="1">
                  <c:v>02 Ajalpan</c:v>
                </c:pt>
                <c:pt idx="2">
                  <c:v>03 Atlixco</c:v>
                </c:pt>
                <c:pt idx="3">
                  <c:v>04 Chalchicomula de Sesma</c:v>
                </c:pt>
                <c:pt idx="4">
                  <c:v>05 Huauchinango</c:v>
                </c:pt>
                <c:pt idx="5">
                  <c:v>06 Puebla</c:v>
                </c:pt>
                <c:pt idx="6">
                  <c:v>07 San Martín Texmelucan</c:v>
                </c:pt>
                <c:pt idx="7">
                  <c:v>08 Tehuacán</c:v>
                </c:pt>
                <c:pt idx="8">
                  <c:v>09 Tepeaca</c:v>
                </c:pt>
                <c:pt idx="9">
                  <c:v>10 Teziutlán</c:v>
                </c:pt>
                <c:pt idx="10">
                  <c:v>11 Zacatlán</c:v>
                </c:pt>
              </c:strCache>
            </c:strRef>
          </c:cat>
          <c:val>
            <c:numRef>
              <c:f>Hoja1!$M$2:$M$12</c:f>
              <c:numCache>
                <c:formatCode>General</c:formatCode>
                <c:ptCount val="11"/>
              </c:numCache>
            </c:numRef>
          </c:val>
          <c:smooth val="0"/>
          <c:extLst>
            <c:ext xmlns:c16="http://schemas.microsoft.com/office/drawing/2014/chart" uri="{C3380CC4-5D6E-409C-BE32-E72D297353CC}">
              <c16:uniqueId val="{0000000B-00E1-4852-9716-4C162A2FBE96}"/>
            </c:ext>
          </c:extLst>
        </c:ser>
        <c:dLbls>
          <c:showLegendKey val="0"/>
          <c:showVal val="0"/>
          <c:showCatName val="0"/>
          <c:showSerName val="0"/>
          <c:showPercent val="0"/>
          <c:showBubbleSize val="0"/>
        </c:dLbls>
        <c:marker val="1"/>
        <c:smooth val="0"/>
        <c:axId val="197155231"/>
        <c:axId val="195568751"/>
      </c:lineChart>
      <c:catAx>
        <c:axId val="1971552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Adelle Sans Light" panose="02000503000000020004" pitchFamily="50" charset="0"/>
                <a:ea typeface="+mn-ea"/>
                <a:cs typeface="+mn-cs"/>
              </a:defRPr>
            </a:pPr>
            <a:endParaRPr lang="es-MX"/>
          </a:p>
        </c:txPr>
        <c:crossAx val="195568751"/>
        <c:crosses val="autoZero"/>
        <c:auto val="1"/>
        <c:lblAlgn val="ctr"/>
        <c:lblOffset val="100"/>
        <c:noMultiLvlLbl val="0"/>
      </c:catAx>
      <c:valAx>
        <c:axId val="195568751"/>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7155231"/>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600" b="1" i="0" u="none" strike="noStrike" kern="1200" baseline="0">
                <a:solidFill>
                  <a:schemeClr val="tx1">
                    <a:lumMod val="65000"/>
                    <a:lumOff val="35000"/>
                  </a:schemeClr>
                </a:solidFill>
                <a:latin typeface="Adelle Sans Light" panose="02000503000000020004" pitchFamily="50" charset="0"/>
                <a:ea typeface="+mn-ea"/>
                <a:cs typeface="+mn-cs"/>
              </a:defRPr>
            </a:pPr>
            <a:endParaRPr lang="es-MX"/>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b="1">
          <a:latin typeface="Adelle Sans Light" panose="02000503000000020004" pitchFamily="50" charset="0"/>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6170EF-AD5E-4962-9B28-D821CE34A9D5}" type="doc">
      <dgm:prSet loTypeId="urn:microsoft.com/office/officeart/2005/8/layout/process4" loCatId="list" qsTypeId="urn:microsoft.com/office/officeart/2005/8/quickstyle/simple3" qsCatId="simple" csTypeId="urn:microsoft.com/office/officeart/2005/8/colors/accent4_2" csCatId="accent4"/>
      <dgm:spPr/>
      <dgm:t>
        <a:bodyPr/>
        <a:lstStyle/>
        <a:p>
          <a:endParaRPr lang="es-MX"/>
        </a:p>
      </dgm:t>
    </dgm:pt>
    <dgm:pt modelId="{E53EC05A-8DBD-4EA0-9C96-9A5797A413D1}">
      <dgm:prSet/>
      <dgm:spPr/>
      <dgm:t>
        <a:bodyPr/>
        <a:lstStyle/>
        <a:p>
          <a:r>
            <a:rPr lang="es-MX" b="0" i="0" dirty="0">
              <a:latin typeface="Adelle Sans Light" panose="02000503000000020004" pitchFamily="50" charset="0"/>
            </a:rPr>
            <a:t>La violencia de género contra las mujeres es una problemática extendida a nivel internacional con consecuencias negativas tanto en las víctimas como en las personas allegadas a ellas.</a:t>
          </a:r>
          <a:endParaRPr lang="es-MX" dirty="0">
            <a:latin typeface="Adelle Sans Light" panose="02000503000000020004" pitchFamily="50" charset="0"/>
          </a:endParaRPr>
        </a:p>
      </dgm:t>
    </dgm:pt>
    <dgm:pt modelId="{0A4EB83A-3648-4A76-8F39-B7EE0D673A2A}" type="parTrans" cxnId="{A0CFC8DE-CABB-4E93-B5C5-4778FF00503E}">
      <dgm:prSet/>
      <dgm:spPr/>
      <dgm:t>
        <a:bodyPr/>
        <a:lstStyle/>
        <a:p>
          <a:endParaRPr lang="es-MX">
            <a:latin typeface="Adelle Sans Light" panose="02000503000000020004" pitchFamily="50" charset="0"/>
          </a:endParaRPr>
        </a:p>
      </dgm:t>
    </dgm:pt>
    <dgm:pt modelId="{5E93ACF4-A58A-44EC-BA1A-8544AA2B1695}" type="sibTrans" cxnId="{A0CFC8DE-CABB-4E93-B5C5-4778FF00503E}">
      <dgm:prSet/>
      <dgm:spPr/>
      <dgm:t>
        <a:bodyPr/>
        <a:lstStyle/>
        <a:p>
          <a:endParaRPr lang="es-MX">
            <a:latin typeface="Adelle Sans Light" panose="02000503000000020004" pitchFamily="50" charset="0"/>
          </a:endParaRPr>
        </a:p>
      </dgm:t>
    </dgm:pt>
    <dgm:pt modelId="{F04FAAD9-30DB-464D-94D0-FC1F3EAFABEE}">
      <dgm:prSet/>
      <dgm:spPr/>
      <dgm:t>
        <a:bodyPr/>
        <a:lstStyle/>
        <a:p>
          <a:r>
            <a:rPr lang="es-MX" b="0" i="0" dirty="0">
              <a:latin typeface="Adelle Sans Light" panose="02000503000000020004" pitchFamily="50" charset="0"/>
            </a:rPr>
            <a:t>Pero también afecta al sector público, en ámbitos como el de salud, económico y de seguridad, por mencionar algunos. </a:t>
          </a:r>
          <a:endParaRPr lang="es-MX" dirty="0">
            <a:latin typeface="Adelle Sans Light" panose="02000503000000020004" pitchFamily="50" charset="0"/>
          </a:endParaRPr>
        </a:p>
      </dgm:t>
    </dgm:pt>
    <dgm:pt modelId="{FE0A2B18-8C95-4FD3-80A9-D6CA896489AF}" type="parTrans" cxnId="{EE4ABC44-5A66-48EF-8C92-D3ADF7F39D45}">
      <dgm:prSet/>
      <dgm:spPr/>
      <dgm:t>
        <a:bodyPr/>
        <a:lstStyle/>
        <a:p>
          <a:endParaRPr lang="es-MX">
            <a:latin typeface="Adelle Sans Light" panose="02000503000000020004" pitchFamily="50" charset="0"/>
          </a:endParaRPr>
        </a:p>
      </dgm:t>
    </dgm:pt>
    <dgm:pt modelId="{5D53642B-B1BA-40FC-901D-3D88FADA31FA}" type="sibTrans" cxnId="{EE4ABC44-5A66-48EF-8C92-D3ADF7F39D45}">
      <dgm:prSet/>
      <dgm:spPr/>
      <dgm:t>
        <a:bodyPr/>
        <a:lstStyle/>
        <a:p>
          <a:endParaRPr lang="es-MX">
            <a:latin typeface="Adelle Sans Light" panose="02000503000000020004" pitchFamily="50" charset="0"/>
          </a:endParaRPr>
        </a:p>
      </dgm:t>
    </dgm:pt>
    <dgm:pt modelId="{799A300E-D781-4003-838B-AD05EA100D45}" type="pres">
      <dgm:prSet presAssocID="{976170EF-AD5E-4962-9B28-D821CE34A9D5}" presName="Name0" presStyleCnt="0">
        <dgm:presLayoutVars>
          <dgm:dir/>
          <dgm:animLvl val="lvl"/>
          <dgm:resizeHandles val="exact"/>
        </dgm:presLayoutVars>
      </dgm:prSet>
      <dgm:spPr/>
    </dgm:pt>
    <dgm:pt modelId="{1A67A8A6-8464-49BB-AF17-D94E577D3D61}" type="pres">
      <dgm:prSet presAssocID="{F04FAAD9-30DB-464D-94D0-FC1F3EAFABEE}" presName="boxAndChildren" presStyleCnt="0"/>
      <dgm:spPr/>
    </dgm:pt>
    <dgm:pt modelId="{F975D82B-72B9-4D12-84C3-47FE220415D9}" type="pres">
      <dgm:prSet presAssocID="{F04FAAD9-30DB-464D-94D0-FC1F3EAFABEE}" presName="parentTextBox" presStyleLbl="node1" presStyleIdx="0" presStyleCnt="2"/>
      <dgm:spPr/>
    </dgm:pt>
    <dgm:pt modelId="{092681D7-967C-4BF8-9710-59E7EA14BF09}" type="pres">
      <dgm:prSet presAssocID="{5E93ACF4-A58A-44EC-BA1A-8544AA2B1695}" presName="sp" presStyleCnt="0"/>
      <dgm:spPr/>
    </dgm:pt>
    <dgm:pt modelId="{4BEA2E5C-944C-4FAD-AD6A-3DF58E4B4944}" type="pres">
      <dgm:prSet presAssocID="{E53EC05A-8DBD-4EA0-9C96-9A5797A413D1}" presName="arrowAndChildren" presStyleCnt="0"/>
      <dgm:spPr/>
    </dgm:pt>
    <dgm:pt modelId="{B1A68E48-1342-4735-8667-ED82FA260FD1}" type="pres">
      <dgm:prSet presAssocID="{E53EC05A-8DBD-4EA0-9C96-9A5797A413D1}" presName="parentTextArrow" presStyleLbl="node1" presStyleIdx="1" presStyleCnt="2"/>
      <dgm:spPr/>
    </dgm:pt>
  </dgm:ptLst>
  <dgm:cxnLst>
    <dgm:cxn modelId="{A663FE3E-F824-4C1F-B03E-916EB0335D2D}" type="presOf" srcId="{F04FAAD9-30DB-464D-94D0-FC1F3EAFABEE}" destId="{F975D82B-72B9-4D12-84C3-47FE220415D9}" srcOrd="0" destOrd="0" presId="urn:microsoft.com/office/officeart/2005/8/layout/process4"/>
    <dgm:cxn modelId="{2099AE41-5F24-4CF4-B29F-C48D28619964}" type="presOf" srcId="{976170EF-AD5E-4962-9B28-D821CE34A9D5}" destId="{799A300E-D781-4003-838B-AD05EA100D45}" srcOrd="0" destOrd="0" presId="urn:microsoft.com/office/officeart/2005/8/layout/process4"/>
    <dgm:cxn modelId="{EE4ABC44-5A66-48EF-8C92-D3ADF7F39D45}" srcId="{976170EF-AD5E-4962-9B28-D821CE34A9D5}" destId="{F04FAAD9-30DB-464D-94D0-FC1F3EAFABEE}" srcOrd="1" destOrd="0" parTransId="{FE0A2B18-8C95-4FD3-80A9-D6CA896489AF}" sibTransId="{5D53642B-B1BA-40FC-901D-3D88FADA31FA}"/>
    <dgm:cxn modelId="{319E2A95-46E0-4E3A-BAF7-162B954C2752}" type="presOf" srcId="{E53EC05A-8DBD-4EA0-9C96-9A5797A413D1}" destId="{B1A68E48-1342-4735-8667-ED82FA260FD1}" srcOrd="0" destOrd="0" presId="urn:microsoft.com/office/officeart/2005/8/layout/process4"/>
    <dgm:cxn modelId="{A0CFC8DE-CABB-4E93-B5C5-4778FF00503E}" srcId="{976170EF-AD5E-4962-9B28-D821CE34A9D5}" destId="{E53EC05A-8DBD-4EA0-9C96-9A5797A413D1}" srcOrd="0" destOrd="0" parTransId="{0A4EB83A-3648-4A76-8F39-B7EE0D673A2A}" sibTransId="{5E93ACF4-A58A-44EC-BA1A-8544AA2B1695}"/>
    <dgm:cxn modelId="{ED970FA8-FBC5-4F97-A0C8-986861E51A00}" type="presParOf" srcId="{799A300E-D781-4003-838B-AD05EA100D45}" destId="{1A67A8A6-8464-49BB-AF17-D94E577D3D61}" srcOrd="0" destOrd="0" presId="urn:microsoft.com/office/officeart/2005/8/layout/process4"/>
    <dgm:cxn modelId="{D7311ADC-83DF-4752-923C-0C30049B8E97}" type="presParOf" srcId="{1A67A8A6-8464-49BB-AF17-D94E577D3D61}" destId="{F975D82B-72B9-4D12-84C3-47FE220415D9}" srcOrd="0" destOrd="0" presId="urn:microsoft.com/office/officeart/2005/8/layout/process4"/>
    <dgm:cxn modelId="{D408FEAB-EC5B-477D-A723-76F6E929EAB3}" type="presParOf" srcId="{799A300E-D781-4003-838B-AD05EA100D45}" destId="{092681D7-967C-4BF8-9710-59E7EA14BF09}" srcOrd="1" destOrd="0" presId="urn:microsoft.com/office/officeart/2005/8/layout/process4"/>
    <dgm:cxn modelId="{1DC3EA9C-5D8E-4B83-A0BF-F93B8E888530}" type="presParOf" srcId="{799A300E-D781-4003-838B-AD05EA100D45}" destId="{4BEA2E5C-944C-4FAD-AD6A-3DF58E4B4944}" srcOrd="2" destOrd="0" presId="urn:microsoft.com/office/officeart/2005/8/layout/process4"/>
    <dgm:cxn modelId="{C4BC73C0-AA1D-4D0E-B72F-FF558CA2BAFE}" type="presParOf" srcId="{4BEA2E5C-944C-4FAD-AD6A-3DF58E4B4944}" destId="{B1A68E48-1342-4735-8667-ED82FA260FD1}"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F7C538-69D8-4B5A-9441-AC5EFD9D5CCA}" type="doc">
      <dgm:prSet loTypeId="urn:microsoft.com/office/officeart/2009/3/layout/SubStepProcess" loCatId="process" qsTypeId="urn:microsoft.com/office/officeart/2005/8/quickstyle/simple2" qsCatId="simple" csTypeId="urn:microsoft.com/office/officeart/2005/8/colors/accent4_2" csCatId="accent4" phldr="1"/>
      <dgm:spPr/>
      <dgm:t>
        <a:bodyPr/>
        <a:lstStyle/>
        <a:p>
          <a:endParaRPr lang="es-MX"/>
        </a:p>
      </dgm:t>
    </dgm:pt>
    <dgm:pt modelId="{DD0D9741-68DD-44C0-B2BC-179963EA47A3}">
      <dgm:prSet custT="1"/>
      <dgm:spPr/>
      <dgm:t>
        <a:bodyPr/>
        <a:lstStyle/>
        <a:p>
          <a:r>
            <a:rPr lang="es-MX" sz="2400" b="0" i="0" dirty="0">
              <a:latin typeface="Adelle Sans Light" panose="02000503000000020004" pitchFamily="50" charset="0"/>
            </a:rPr>
            <a:t>Del catálogo de delitos del Fuero Común del SESNSP, la Subdirección de Prevención Estratégica, adscrita a la Dirección de Prevención de la Violencia y Discriminación de la Secretaría de Igualdad Sustantiva, eligió 12 que se consideran directamente relacionados con violencia contra las mujeres, a saber: </a:t>
          </a:r>
          <a:endParaRPr lang="es-MX" sz="2400" dirty="0">
            <a:latin typeface="Adelle Sans Light" panose="02000503000000020004" pitchFamily="50" charset="0"/>
          </a:endParaRPr>
        </a:p>
      </dgm:t>
    </dgm:pt>
    <dgm:pt modelId="{D29E1E5C-2B02-40BB-A1D0-71E02FC1C8FC}" type="parTrans" cxnId="{15D9F01C-9A52-4E07-926F-6168EF486E01}">
      <dgm:prSet/>
      <dgm:spPr/>
      <dgm:t>
        <a:bodyPr/>
        <a:lstStyle/>
        <a:p>
          <a:endParaRPr lang="es-MX">
            <a:latin typeface="Adelle Sans Light" panose="02000503000000020004" pitchFamily="50" charset="0"/>
          </a:endParaRPr>
        </a:p>
      </dgm:t>
    </dgm:pt>
    <dgm:pt modelId="{47AABE0B-CFDA-4E3D-8766-F792611DC93B}" type="sibTrans" cxnId="{15D9F01C-9A52-4E07-926F-6168EF486E01}">
      <dgm:prSet/>
      <dgm:spPr/>
      <dgm:t>
        <a:bodyPr/>
        <a:lstStyle/>
        <a:p>
          <a:endParaRPr lang="es-MX">
            <a:latin typeface="Adelle Sans Light" panose="02000503000000020004" pitchFamily="50" charset="0"/>
          </a:endParaRPr>
        </a:p>
      </dgm:t>
    </dgm:pt>
    <dgm:pt modelId="{7982F06C-FDCC-4A6A-B3C9-E7187DBC3E94}">
      <dgm:prSet custT="1"/>
      <dgm:spPr/>
      <dgm:t>
        <a:bodyPr/>
        <a:lstStyle/>
        <a:p>
          <a:r>
            <a:rPr lang="es-MX" sz="2400" b="0" i="0" dirty="0">
              <a:latin typeface="Adelle Sans Light" panose="02000503000000020004" pitchFamily="50" charset="0"/>
            </a:rPr>
            <a:t>Aborto</a:t>
          </a:r>
          <a:endParaRPr lang="es-MX" sz="2400" dirty="0">
            <a:latin typeface="Adelle Sans Light" panose="02000503000000020004" pitchFamily="50" charset="0"/>
          </a:endParaRPr>
        </a:p>
      </dgm:t>
    </dgm:pt>
    <dgm:pt modelId="{B52129DD-17EF-4FF3-8AA3-E807D5337E77}" type="parTrans" cxnId="{5AEBDCA9-5468-49CB-B96F-2F680181F8B3}">
      <dgm:prSet/>
      <dgm:spPr/>
      <dgm:t>
        <a:bodyPr/>
        <a:lstStyle/>
        <a:p>
          <a:endParaRPr lang="es-MX">
            <a:latin typeface="Adelle Sans Light" panose="02000503000000020004" pitchFamily="50" charset="0"/>
          </a:endParaRPr>
        </a:p>
      </dgm:t>
    </dgm:pt>
    <dgm:pt modelId="{3DC5D1D3-6E89-4C50-8F84-E881561A1802}" type="sibTrans" cxnId="{5AEBDCA9-5468-49CB-B96F-2F680181F8B3}">
      <dgm:prSet/>
      <dgm:spPr/>
      <dgm:t>
        <a:bodyPr/>
        <a:lstStyle/>
        <a:p>
          <a:endParaRPr lang="es-MX">
            <a:latin typeface="Adelle Sans Light" panose="02000503000000020004" pitchFamily="50" charset="0"/>
          </a:endParaRPr>
        </a:p>
      </dgm:t>
    </dgm:pt>
    <dgm:pt modelId="{6AEB804A-AB21-4323-972A-20EF81E6894C}">
      <dgm:prSet custT="1"/>
      <dgm:spPr/>
      <dgm:t>
        <a:bodyPr/>
        <a:lstStyle/>
        <a:p>
          <a:r>
            <a:rPr lang="es-MX" sz="2400" b="0" i="0" dirty="0">
              <a:latin typeface="Adelle Sans Light" panose="02000503000000020004" pitchFamily="50" charset="0"/>
            </a:rPr>
            <a:t>Abuso sexual</a:t>
          </a:r>
          <a:endParaRPr lang="es-MX" sz="2400" dirty="0">
            <a:latin typeface="Adelle Sans Light" panose="02000503000000020004" pitchFamily="50" charset="0"/>
          </a:endParaRPr>
        </a:p>
      </dgm:t>
    </dgm:pt>
    <dgm:pt modelId="{CF9EC047-7F61-4367-9A2E-50D80B3FC476}" type="parTrans" cxnId="{91CC0743-B50F-4F9D-8B9F-7F76C7171D8F}">
      <dgm:prSet/>
      <dgm:spPr/>
      <dgm:t>
        <a:bodyPr/>
        <a:lstStyle/>
        <a:p>
          <a:endParaRPr lang="es-MX">
            <a:latin typeface="Adelle Sans Light" panose="02000503000000020004" pitchFamily="50" charset="0"/>
          </a:endParaRPr>
        </a:p>
      </dgm:t>
    </dgm:pt>
    <dgm:pt modelId="{2C089F2D-39D0-4D69-B52E-050893E13292}" type="sibTrans" cxnId="{91CC0743-B50F-4F9D-8B9F-7F76C7171D8F}">
      <dgm:prSet/>
      <dgm:spPr/>
      <dgm:t>
        <a:bodyPr/>
        <a:lstStyle/>
        <a:p>
          <a:endParaRPr lang="es-MX">
            <a:latin typeface="Adelle Sans Light" panose="02000503000000020004" pitchFamily="50" charset="0"/>
          </a:endParaRPr>
        </a:p>
      </dgm:t>
    </dgm:pt>
    <dgm:pt modelId="{300E7705-2007-43EC-BFF3-935A2174ECD6}">
      <dgm:prSet custT="1"/>
      <dgm:spPr/>
      <dgm:t>
        <a:bodyPr/>
        <a:lstStyle/>
        <a:p>
          <a:r>
            <a:rPr lang="es-MX" sz="2400" b="0" i="0" dirty="0">
              <a:latin typeface="Adelle Sans Light" panose="02000503000000020004" pitchFamily="50" charset="0"/>
            </a:rPr>
            <a:t>Acoso sexual</a:t>
          </a:r>
          <a:endParaRPr lang="es-MX" sz="2400" dirty="0">
            <a:latin typeface="Adelle Sans Light" panose="02000503000000020004" pitchFamily="50" charset="0"/>
          </a:endParaRPr>
        </a:p>
      </dgm:t>
    </dgm:pt>
    <dgm:pt modelId="{13DCB8D9-0480-464B-A207-27D3DDD13534}" type="parTrans" cxnId="{AC65AE19-FF3D-4083-A1F8-6F7D8C379A5F}">
      <dgm:prSet/>
      <dgm:spPr/>
      <dgm:t>
        <a:bodyPr/>
        <a:lstStyle/>
        <a:p>
          <a:endParaRPr lang="es-MX">
            <a:latin typeface="Adelle Sans Light" panose="02000503000000020004" pitchFamily="50" charset="0"/>
          </a:endParaRPr>
        </a:p>
      </dgm:t>
    </dgm:pt>
    <dgm:pt modelId="{1110A1B6-5E66-4B7E-88C0-402FFB5CDD11}" type="sibTrans" cxnId="{AC65AE19-FF3D-4083-A1F8-6F7D8C379A5F}">
      <dgm:prSet/>
      <dgm:spPr/>
      <dgm:t>
        <a:bodyPr/>
        <a:lstStyle/>
        <a:p>
          <a:endParaRPr lang="es-MX">
            <a:latin typeface="Adelle Sans Light" panose="02000503000000020004" pitchFamily="50" charset="0"/>
          </a:endParaRPr>
        </a:p>
      </dgm:t>
    </dgm:pt>
    <dgm:pt modelId="{664CBB64-5F39-4F09-9A26-3B96BF63A10E}">
      <dgm:prSet custT="1"/>
      <dgm:spPr/>
      <dgm:t>
        <a:bodyPr/>
        <a:lstStyle/>
        <a:p>
          <a:r>
            <a:rPr lang="es-MX" sz="2400" b="0" i="0" dirty="0">
              <a:latin typeface="Adelle Sans Light" panose="02000503000000020004" pitchFamily="50" charset="0"/>
            </a:rPr>
            <a:t>Feminicidio</a:t>
          </a:r>
          <a:endParaRPr lang="es-MX" sz="2400" dirty="0">
            <a:latin typeface="Adelle Sans Light" panose="02000503000000020004" pitchFamily="50" charset="0"/>
          </a:endParaRPr>
        </a:p>
      </dgm:t>
    </dgm:pt>
    <dgm:pt modelId="{0EC5630A-05B1-481B-99D9-303B61BFADDE}" type="parTrans" cxnId="{00E293CD-9284-4AC3-BC1A-A1FFF03DD296}">
      <dgm:prSet/>
      <dgm:spPr/>
      <dgm:t>
        <a:bodyPr/>
        <a:lstStyle/>
        <a:p>
          <a:endParaRPr lang="es-MX">
            <a:latin typeface="Adelle Sans Light" panose="02000503000000020004" pitchFamily="50" charset="0"/>
          </a:endParaRPr>
        </a:p>
      </dgm:t>
    </dgm:pt>
    <dgm:pt modelId="{CD55BB55-356B-41D8-89B0-C084905D8D7F}" type="sibTrans" cxnId="{00E293CD-9284-4AC3-BC1A-A1FFF03DD296}">
      <dgm:prSet/>
      <dgm:spPr/>
      <dgm:t>
        <a:bodyPr/>
        <a:lstStyle/>
        <a:p>
          <a:endParaRPr lang="es-MX">
            <a:latin typeface="Adelle Sans Light" panose="02000503000000020004" pitchFamily="50" charset="0"/>
          </a:endParaRPr>
        </a:p>
      </dgm:t>
    </dgm:pt>
    <dgm:pt modelId="{28B6BBED-7742-498E-AAF3-23D746797CBE}">
      <dgm:prSet custT="1"/>
      <dgm:spPr/>
      <dgm:t>
        <a:bodyPr/>
        <a:lstStyle/>
        <a:p>
          <a:r>
            <a:rPr lang="es-MX" sz="2400" b="0" i="0" dirty="0">
              <a:latin typeface="Adelle Sans Light" panose="02000503000000020004" pitchFamily="50" charset="0"/>
            </a:rPr>
            <a:t>Hostigamiento sexual </a:t>
          </a:r>
          <a:endParaRPr lang="es-MX" sz="2400" dirty="0">
            <a:latin typeface="Adelle Sans Light" panose="02000503000000020004" pitchFamily="50" charset="0"/>
          </a:endParaRPr>
        </a:p>
      </dgm:t>
    </dgm:pt>
    <dgm:pt modelId="{DBFDB232-4215-4B38-9EA8-1A85A5B9B693}" type="parTrans" cxnId="{7AC5E3FF-4D84-4B9B-B27D-952DDE5CB2B1}">
      <dgm:prSet/>
      <dgm:spPr/>
      <dgm:t>
        <a:bodyPr/>
        <a:lstStyle/>
        <a:p>
          <a:endParaRPr lang="es-MX">
            <a:latin typeface="Adelle Sans Light" panose="02000503000000020004" pitchFamily="50" charset="0"/>
          </a:endParaRPr>
        </a:p>
      </dgm:t>
    </dgm:pt>
    <dgm:pt modelId="{675D7F46-1901-4CB4-BBBE-F9D1CC1371B3}" type="sibTrans" cxnId="{7AC5E3FF-4D84-4B9B-B27D-952DDE5CB2B1}">
      <dgm:prSet/>
      <dgm:spPr/>
      <dgm:t>
        <a:bodyPr/>
        <a:lstStyle/>
        <a:p>
          <a:endParaRPr lang="es-MX">
            <a:latin typeface="Adelle Sans Light" panose="02000503000000020004" pitchFamily="50" charset="0"/>
          </a:endParaRPr>
        </a:p>
      </dgm:t>
    </dgm:pt>
    <dgm:pt modelId="{EA718EF3-6277-44D5-AE76-42D84DB3C848}">
      <dgm:prSet custT="1"/>
      <dgm:spPr/>
      <dgm:t>
        <a:bodyPr/>
        <a:lstStyle/>
        <a:p>
          <a:r>
            <a:rPr lang="es-MX" sz="2400" b="0" i="0" dirty="0">
              <a:latin typeface="Adelle Sans Light" panose="02000503000000020004" pitchFamily="50" charset="0"/>
            </a:rPr>
            <a:t>Otros delitos contra la familia</a:t>
          </a:r>
          <a:endParaRPr lang="es-MX" sz="2400" dirty="0">
            <a:latin typeface="Adelle Sans Light" panose="02000503000000020004" pitchFamily="50" charset="0"/>
          </a:endParaRPr>
        </a:p>
      </dgm:t>
    </dgm:pt>
    <dgm:pt modelId="{DF5EDC20-8D4C-4DA9-8313-A598EE1B8303}" type="parTrans" cxnId="{2BDFBECE-237F-49B9-A5FB-27BB4E502300}">
      <dgm:prSet/>
      <dgm:spPr/>
      <dgm:t>
        <a:bodyPr/>
        <a:lstStyle/>
        <a:p>
          <a:endParaRPr lang="es-MX">
            <a:latin typeface="Adelle Sans Light" panose="02000503000000020004" pitchFamily="50" charset="0"/>
          </a:endParaRPr>
        </a:p>
      </dgm:t>
    </dgm:pt>
    <dgm:pt modelId="{BCCE0311-6C10-412C-A2D0-B27D2068855B}" type="sibTrans" cxnId="{2BDFBECE-237F-49B9-A5FB-27BB4E502300}">
      <dgm:prSet/>
      <dgm:spPr/>
      <dgm:t>
        <a:bodyPr/>
        <a:lstStyle/>
        <a:p>
          <a:endParaRPr lang="es-MX">
            <a:latin typeface="Adelle Sans Light" panose="02000503000000020004" pitchFamily="50" charset="0"/>
          </a:endParaRPr>
        </a:p>
      </dgm:t>
    </dgm:pt>
    <dgm:pt modelId="{8CE932BE-D2C2-446B-8123-E7C88B91DE9E}">
      <dgm:prSet custT="1"/>
      <dgm:spPr/>
      <dgm:t>
        <a:bodyPr/>
        <a:lstStyle/>
        <a:p>
          <a:r>
            <a:rPr lang="es-MX" sz="2400" b="0" i="0" dirty="0">
              <a:latin typeface="Adelle Sans Light" panose="02000503000000020004" pitchFamily="50" charset="0"/>
            </a:rPr>
            <a:t>Otros delitos que atentan contra la libertad y la seguridad sexual</a:t>
          </a:r>
          <a:endParaRPr lang="es-MX" sz="2400" dirty="0">
            <a:latin typeface="Adelle Sans Light" panose="02000503000000020004" pitchFamily="50" charset="0"/>
          </a:endParaRPr>
        </a:p>
      </dgm:t>
    </dgm:pt>
    <dgm:pt modelId="{CE733DB0-B9A8-4B09-940C-4C96A742DA36}" type="parTrans" cxnId="{E88CE297-43CF-49F7-B1D1-D8FF6F55B58B}">
      <dgm:prSet/>
      <dgm:spPr/>
      <dgm:t>
        <a:bodyPr/>
        <a:lstStyle/>
        <a:p>
          <a:endParaRPr lang="es-MX">
            <a:latin typeface="Adelle Sans Light" panose="02000503000000020004" pitchFamily="50" charset="0"/>
          </a:endParaRPr>
        </a:p>
      </dgm:t>
    </dgm:pt>
    <dgm:pt modelId="{1CA60899-800D-4A65-A019-92FF3911C0B5}" type="sibTrans" cxnId="{E88CE297-43CF-49F7-B1D1-D8FF6F55B58B}">
      <dgm:prSet/>
      <dgm:spPr/>
      <dgm:t>
        <a:bodyPr/>
        <a:lstStyle/>
        <a:p>
          <a:endParaRPr lang="es-MX">
            <a:latin typeface="Adelle Sans Light" panose="02000503000000020004" pitchFamily="50" charset="0"/>
          </a:endParaRPr>
        </a:p>
      </dgm:t>
    </dgm:pt>
    <dgm:pt modelId="{B9266617-D54F-4847-ACE9-1592552D15C9}">
      <dgm:prSet custT="1"/>
      <dgm:spPr/>
      <dgm:t>
        <a:bodyPr/>
        <a:lstStyle/>
        <a:p>
          <a:r>
            <a:rPr lang="es-MX" sz="2400" b="0" i="0" dirty="0">
              <a:latin typeface="Adelle Sans Light" panose="02000503000000020004" pitchFamily="50" charset="0"/>
            </a:rPr>
            <a:t>Trata de personas</a:t>
          </a:r>
          <a:endParaRPr lang="es-MX" sz="2400" dirty="0">
            <a:latin typeface="Adelle Sans Light" panose="02000503000000020004" pitchFamily="50" charset="0"/>
          </a:endParaRPr>
        </a:p>
      </dgm:t>
    </dgm:pt>
    <dgm:pt modelId="{7585C3B4-483B-4B06-9FA4-541F3B78E481}" type="parTrans" cxnId="{036A0CEC-365F-4E1F-8FF3-5278F1302C02}">
      <dgm:prSet/>
      <dgm:spPr/>
      <dgm:t>
        <a:bodyPr/>
        <a:lstStyle/>
        <a:p>
          <a:endParaRPr lang="es-MX">
            <a:latin typeface="Adelle Sans Light" panose="02000503000000020004" pitchFamily="50" charset="0"/>
          </a:endParaRPr>
        </a:p>
      </dgm:t>
    </dgm:pt>
    <dgm:pt modelId="{43FCBA77-EBD0-42CB-A707-7A0B8C72A1FA}" type="sibTrans" cxnId="{036A0CEC-365F-4E1F-8FF3-5278F1302C02}">
      <dgm:prSet/>
      <dgm:spPr/>
      <dgm:t>
        <a:bodyPr/>
        <a:lstStyle/>
        <a:p>
          <a:endParaRPr lang="es-MX">
            <a:latin typeface="Adelle Sans Light" panose="02000503000000020004" pitchFamily="50" charset="0"/>
          </a:endParaRPr>
        </a:p>
      </dgm:t>
    </dgm:pt>
    <dgm:pt modelId="{64F95B47-CE40-4F0C-9E60-34E5E04B8978}">
      <dgm:prSet custT="1"/>
      <dgm:spPr/>
      <dgm:t>
        <a:bodyPr/>
        <a:lstStyle/>
        <a:p>
          <a:r>
            <a:rPr lang="es-MX" sz="2400" b="0" i="0" dirty="0">
              <a:latin typeface="Adelle Sans Light" panose="02000503000000020004" pitchFamily="50" charset="0"/>
            </a:rPr>
            <a:t>Violación equiparada</a:t>
          </a:r>
          <a:endParaRPr lang="es-MX" sz="2400" dirty="0">
            <a:latin typeface="Adelle Sans Light" panose="02000503000000020004" pitchFamily="50" charset="0"/>
          </a:endParaRPr>
        </a:p>
      </dgm:t>
    </dgm:pt>
    <dgm:pt modelId="{B73DCE79-CE8C-475D-AE6E-4A971A00EDFB}" type="parTrans" cxnId="{03DC9265-4B43-4D5B-8C95-F4F38DD999CD}">
      <dgm:prSet/>
      <dgm:spPr/>
      <dgm:t>
        <a:bodyPr/>
        <a:lstStyle/>
        <a:p>
          <a:endParaRPr lang="es-MX">
            <a:latin typeface="Adelle Sans Light" panose="02000503000000020004" pitchFamily="50" charset="0"/>
          </a:endParaRPr>
        </a:p>
      </dgm:t>
    </dgm:pt>
    <dgm:pt modelId="{CEADDFC1-9478-41F4-8B3A-0D48022B0451}" type="sibTrans" cxnId="{03DC9265-4B43-4D5B-8C95-F4F38DD999CD}">
      <dgm:prSet/>
      <dgm:spPr/>
      <dgm:t>
        <a:bodyPr/>
        <a:lstStyle/>
        <a:p>
          <a:endParaRPr lang="es-MX">
            <a:latin typeface="Adelle Sans Light" panose="02000503000000020004" pitchFamily="50" charset="0"/>
          </a:endParaRPr>
        </a:p>
      </dgm:t>
    </dgm:pt>
    <dgm:pt modelId="{4D5C7981-C5A6-402E-A891-38996F499F03}">
      <dgm:prSet custT="1"/>
      <dgm:spPr/>
      <dgm:t>
        <a:bodyPr/>
        <a:lstStyle/>
        <a:p>
          <a:r>
            <a:rPr lang="es-MX" sz="2400" b="0" i="0" dirty="0">
              <a:latin typeface="Adelle Sans Light" panose="02000503000000020004" pitchFamily="50" charset="0"/>
            </a:rPr>
            <a:t>Violación simple</a:t>
          </a:r>
          <a:endParaRPr lang="es-MX" sz="2400" dirty="0">
            <a:latin typeface="Adelle Sans Light" panose="02000503000000020004" pitchFamily="50" charset="0"/>
          </a:endParaRPr>
        </a:p>
      </dgm:t>
    </dgm:pt>
    <dgm:pt modelId="{85FC5D52-A068-4D4C-917E-1D8D55B6F69D}" type="parTrans" cxnId="{10B6387F-BF37-41E2-B240-F0D284AB7064}">
      <dgm:prSet/>
      <dgm:spPr/>
      <dgm:t>
        <a:bodyPr/>
        <a:lstStyle/>
        <a:p>
          <a:endParaRPr lang="es-MX">
            <a:latin typeface="Adelle Sans Light" panose="02000503000000020004" pitchFamily="50" charset="0"/>
          </a:endParaRPr>
        </a:p>
      </dgm:t>
    </dgm:pt>
    <dgm:pt modelId="{B52F83AC-29CF-4956-9907-C04FAF836282}" type="sibTrans" cxnId="{10B6387F-BF37-41E2-B240-F0D284AB7064}">
      <dgm:prSet/>
      <dgm:spPr/>
      <dgm:t>
        <a:bodyPr/>
        <a:lstStyle/>
        <a:p>
          <a:endParaRPr lang="es-MX">
            <a:latin typeface="Adelle Sans Light" panose="02000503000000020004" pitchFamily="50" charset="0"/>
          </a:endParaRPr>
        </a:p>
      </dgm:t>
    </dgm:pt>
    <dgm:pt modelId="{0EBA07EE-3BDA-4283-8589-4440DC1443C0}">
      <dgm:prSet custT="1"/>
      <dgm:spPr/>
      <dgm:t>
        <a:bodyPr/>
        <a:lstStyle/>
        <a:p>
          <a:r>
            <a:rPr lang="es-MX" sz="2400" b="0" i="0" dirty="0">
              <a:latin typeface="Adelle Sans Light" panose="02000503000000020004" pitchFamily="50" charset="0"/>
            </a:rPr>
            <a:t>Violencia de género en todas sus modalidades distinta a la violencia familiar</a:t>
          </a:r>
          <a:endParaRPr lang="es-MX" sz="2400" dirty="0">
            <a:latin typeface="Adelle Sans Light" panose="02000503000000020004" pitchFamily="50" charset="0"/>
          </a:endParaRPr>
        </a:p>
      </dgm:t>
    </dgm:pt>
    <dgm:pt modelId="{DA5BAC74-697D-4BF3-AA8B-6F38598F32AA}" type="parTrans" cxnId="{7B28505F-144A-43F1-BD05-2B071A7A3105}">
      <dgm:prSet/>
      <dgm:spPr/>
      <dgm:t>
        <a:bodyPr/>
        <a:lstStyle/>
        <a:p>
          <a:endParaRPr lang="es-MX">
            <a:latin typeface="Adelle Sans Light" panose="02000503000000020004" pitchFamily="50" charset="0"/>
          </a:endParaRPr>
        </a:p>
      </dgm:t>
    </dgm:pt>
    <dgm:pt modelId="{0F1AD2C2-E4D2-40CA-AB7D-E5B5A0A5EBC9}" type="sibTrans" cxnId="{7B28505F-144A-43F1-BD05-2B071A7A3105}">
      <dgm:prSet/>
      <dgm:spPr/>
      <dgm:t>
        <a:bodyPr/>
        <a:lstStyle/>
        <a:p>
          <a:endParaRPr lang="es-MX">
            <a:latin typeface="Adelle Sans Light" panose="02000503000000020004" pitchFamily="50" charset="0"/>
          </a:endParaRPr>
        </a:p>
      </dgm:t>
    </dgm:pt>
    <dgm:pt modelId="{F23D332A-DEEC-4D30-8647-DF1EBE80601E}">
      <dgm:prSet custT="1"/>
      <dgm:spPr/>
      <dgm:t>
        <a:bodyPr/>
        <a:lstStyle/>
        <a:p>
          <a:r>
            <a:rPr lang="es-MX" sz="2400" b="0" i="0" dirty="0">
              <a:latin typeface="Adelle Sans Light" panose="02000503000000020004" pitchFamily="50" charset="0"/>
            </a:rPr>
            <a:t>Violencia familiar.</a:t>
          </a:r>
          <a:endParaRPr lang="es-MX" sz="2400" dirty="0">
            <a:latin typeface="Adelle Sans Light" panose="02000503000000020004" pitchFamily="50" charset="0"/>
          </a:endParaRPr>
        </a:p>
      </dgm:t>
    </dgm:pt>
    <dgm:pt modelId="{983A5D7F-BFC6-4DF0-91C5-9BC59E6A8A6F}" type="parTrans" cxnId="{FB3FEE8F-7D8A-49D0-9148-941AE5E795FD}">
      <dgm:prSet/>
      <dgm:spPr/>
      <dgm:t>
        <a:bodyPr/>
        <a:lstStyle/>
        <a:p>
          <a:endParaRPr lang="es-MX">
            <a:latin typeface="Adelle Sans Light" panose="02000503000000020004" pitchFamily="50" charset="0"/>
          </a:endParaRPr>
        </a:p>
      </dgm:t>
    </dgm:pt>
    <dgm:pt modelId="{3B5A3671-F95D-4E34-B0C7-946C5E2FD9C6}" type="sibTrans" cxnId="{FB3FEE8F-7D8A-49D0-9148-941AE5E795FD}">
      <dgm:prSet/>
      <dgm:spPr/>
      <dgm:t>
        <a:bodyPr/>
        <a:lstStyle/>
        <a:p>
          <a:endParaRPr lang="es-MX">
            <a:latin typeface="Adelle Sans Light" panose="02000503000000020004" pitchFamily="50" charset="0"/>
          </a:endParaRPr>
        </a:p>
      </dgm:t>
    </dgm:pt>
    <dgm:pt modelId="{DABC70C4-6645-4093-919D-D1D126B84E31}">
      <dgm:prSet/>
      <dgm:spPr/>
      <dgm:t>
        <a:bodyPr/>
        <a:lstStyle/>
        <a:p>
          <a:r>
            <a:rPr lang="es-MX" b="0" i="0" dirty="0">
              <a:latin typeface="Adelle Sans Light" panose="02000503000000020004" pitchFamily="50" charset="0"/>
            </a:rPr>
            <a:t>La tipificación de estos presuntos delitos se encuentra especificada para su consulta en el Anexo 1 de este Reporte. </a:t>
          </a:r>
          <a:endParaRPr lang="es-MX" dirty="0">
            <a:latin typeface="Adelle Sans Light" panose="02000503000000020004" pitchFamily="50" charset="0"/>
          </a:endParaRPr>
        </a:p>
      </dgm:t>
    </dgm:pt>
    <dgm:pt modelId="{EA5D380E-7B07-4ADE-BF70-B68E79E882BE}" type="parTrans" cxnId="{77C557EA-B267-4D2B-A996-FDF7A20BAE55}">
      <dgm:prSet/>
      <dgm:spPr/>
      <dgm:t>
        <a:bodyPr/>
        <a:lstStyle/>
        <a:p>
          <a:endParaRPr lang="es-MX">
            <a:latin typeface="Adelle Sans Light" panose="02000503000000020004" pitchFamily="50" charset="0"/>
          </a:endParaRPr>
        </a:p>
      </dgm:t>
    </dgm:pt>
    <dgm:pt modelId="{2AC22525-AD07-467E-AA9C-F4799C0B60BD}" type="sibTrans" cxnId="{77C557EA-B267-4D2B-A996-FDF7A20BAE55}">
      <dgm:prSet/>
      <dgm:spPr/>
      <dgm:t>
        <a:bodyPr/>
        <a:lstStyle/>
        <a:p>
          <a:endParaRPr lang="es-MX">
            <a:latin typeface="Adelle Sans Light" panose="02000503000000020004" pitchFamily="50" charset="0"/>
          </a:endParaRPr>
        </a:p>
      </dgm:t>
    </dgm:pt>
    <dgm:pt modelId="{722DB55B-166C-44A1-9553-5FF3C53533E4}" type="pres">
      <dgm:prSet presAssocID="{05F7C538-69D8-4B5A-9441-AC5EFD9D5CCA}" presName="Name0" presStyleCnt="0">
        <dgm:presLayoutVars>
          <dgm:chMax val="7"/>
          <dgm:dir/>
          <dgm:animOne val="branch"/>
        </dgm:presLayoutVars>
      </dgm:prSet>
      <dgm:spPr/>
    </dgm:pt>
    <dgm:pt modelId="{E602BDD7-0D81-4EAD-8999-EA2A0439716B}" type="pres">
      <dgm:prSet presAssocID="{DD0D9741-68DD-44C0-B2BC-179963EA47A3}" presName="parTx1" presStyleLbl="node1" presStyleIdx="0" presStyleCnt="2"/>
      <dgm:spPr/>
    </dgm:pt>
    <dgm:pt modelId="{0275F95F-2218-4B0A-9ED5-38A482E9EAF1}" type="pres">
      <dgm:prSet presAssocID="{DD0D9741-68DD-44C0-B2BC-179963EA47A3}" presName="spPre1" presStyleCnt="0"/>
      <dgm:spPr/>
    </dgm:pt>
    <dgm:pt modelId="{065A30E9-9F6F-4076-89E7-2D563AE5FDED}" type="pres">
      <dgm:prSet presAssocID="{DD0D9741-68DD-44C0-B2BC-179963EA47A3}" presName="chLin1" presStyleCnt="0"/>
      <dgm:spPr/>
    </dgm:pt>
    <dgm:pt modelId="{3DD2B04F-8DAD-4322-B9B7-7060CA9F2A55}" type="pres">
      <dgm:prSet presAssocID="{B52129DD-17EF-4FF3-8AA3-E807D5337E77}" presName="Name11" presStyleLbl="parChTrans1D1" presStyleIdx="0" presStyleCnt="48"/>
      <dgm:spPr/>
    </dgm:pt>
    <dgm:pt modelId="{DEB96DDC-05D2-4CFD-95AD-912559A0D1F1}" type="pres">
      <dgm:prSet presAssocID="{B52129DD-17EF-4FF3-8AA3-E807D5337E77}" presName="Name31" presStyleLbl="parChTrans1D1" presStyleIdx="1" presStyleCnt="48"/>
      <dgm:spPr/>
    </dgm:pt>
    <dgm:pt modelId="{D717B5A2-354B-4B6D-9C20-57076C6CCAC7}" type="pres">
      <dgm:prSet presAssocID="{7982F06C-FDCC-4A6A-B3C9-E7187DBC3E94}" presName="txAndLines1" presStyleCnt="0"/>
      <dgm:spPr/>
    </dgm:pt>
    <dgm:pt modelId="{7A7B5273-340A-4EE6-9CBB-A46FB9BC87DE}" type="pres">
      <dgm:prSet presAssocID="{7982F06C-FDCC-4A6A-B3C9-E7187DBC3E94}" presName="anchor1" presStyleCnt="0"/>
      <dgm:spPr/>
    </dgm:pt>
    <dgm:pt modelId="{E3C12C52-14F1-4F07-A7C0-B4F1236819A2}" type="pres">
      <dgm:prSet presAssocID="{7982F06C-FDCC-4A6A-B3C9-E7187DBC3E94}" presName="backup1" presStyleCnt="0"/>
      <dgm:spPr/>
    </dgm:pt>
    <dgm:pt modelId="{9FD55A04-749A-4FFF-B67E-B9D45E9E24BC}" type="pres">
      <dgm:prSet presAssocID="{7982F06C-FDCC-4A6A-B3C9-E7187DBC3E94}" presName="preLine1" presStyleLbl="parChTrans1D1" presStyleIdx="2" presStyleCnt="48"/>
      <dgm:spPr/>
    </dgm:pt>
    <dgm:pt modelId="{90DF9201-0DE3-4CFE-A456-8FF66B67574B}" type="pres">
      <dgm:prSet presAssocID="{7982F06C-FDCC-4A6A-B3C9-E7187DBC3E94}" presName="desTx1" presStyleLbl="revTx" presStyleIdx="0" presStyleCnt="0">
        <dgm:presLayoutVars>
          <dgm:bulletEnabled val="1"/>
        </dgm:presLayoutVars>
      </dgm:prSet>
      <dgm:spPr/>
    </dgm:pt>
    <dgm:pt modelId="{777A984B-A41C-4ABD-ACD6-B7C5B2221D8E}" type="pres">
      <dgm:prSet presAssocID="{7982F06C-FDCC-4A6A-B3C9-E7187DBC3E94}" presName="postLine1" presStyleLbl="parChTrans1D1" presStyleIdx="3" presStyleCnt="48"/>
      <dgm:spPr/>
    </dgm:pt>
    <dgm:pt modelId="{2185DF38-9462-4760-99AF-7F3703E8DBBD}" type="pres">
      <dgm:prSet presAssocID="{CF9EC047-7F61-4367-9A2E-50D80B3FC476}" presName="Name11" presStyleLbl="parChTrans1D1" presStyleIdx="4" presStyleCnt="48"/>
      <dgm:spPr/>
    </dgm:pt>
    <dgm:pt modelId="{7E520F5B-66B1-4563-9C2D-8F55138820A6}" type="pres">
      <dgm:prSet presAssocID="{CF9EC047-7F61-4367-9A2E-50D80B3FC476}" presName="Name31" presStyleLbl="parChTrans1D1" presStyleIdx="5" presStyleCnt="48"/>
      <dgm:spPr/>
    </dgm:pt>
    <dgm:pt modelId="{0C063A39-52C0-4EA6-AB76-30D514493AE6}" type="pres">
      <dgm:prSet presAssocID="{6AEB804A-AB21-4323-972A-20EF81E6894C}" presName="txAndLines1" presStyleCnt="0"/>
      <dgm:spPr/>
    </dgm:pt>
    <dgm:pt modelId="{FED54A4B-24D3-4816-8C06-1159EFF9092D}" type="pres">
      <dgm:prSet presAssocID="{6AEB804A-AB21-4323-972A-20EF81E6894C}" presName="anchor1" presStyleCnt="0"/>
      <dgm:spPr/>
    </dgm:pt>
    <dgm:pt modelId="{7D8BE656-AD2C-43DE-8C03-6B5CAF4FFFF2}" type="pres">
      <dgm:prSet presAssocID="{6AEB804A-AB21-4323-972A-20EF81E6894C}" presName="backup1" presStyleCnt="0"/>
      <dgm:spPr/>
    </dgm:pt>
    <dgm:pt modelId="{26F4140C-936C-4E84-892B-F8C7B265DE5B}" type="pres">
      <dgm:prSet presAssocID="{6AEB804A-AB21-4323-972A-20EF81E6894C}" presName="preLine1" presStyleLbl="parChTrans1D1" presStyleIdx="6" presStyleCnt="48"/>
      <dgm:spPr/>
    </dgm:pt>
    <dgm:pt modelId="{C0BFEAB9-2A46-4125-BD3B-1940FBA44EAA}" type="pres">
      <dgm:prSet presAssocID="{6AEB804A-AB21-4323-972A-20EF81E6894C}" presName="desTx1" presStyleLbl="revTx" presStyleIdx="0" presStyleCnt="0">
        <dgm:presLayoutVars>
          <dgm:bulletEnabled val="1"/>
        </dgm:presLayoutVars>
      </dgm:prSet>
      <dgm:spPr/>
    </dgm:pt>
    <dgm:pt modelId="{D1D5ACDE-7499-495B-AC0F-AC2D3D1AD8F0}" type="pres">
      <dgm:prSet presAssocID="{6AEB804A-AB21-4323-972A-20EF81E6894C}" presName="postLine1" presStyleLbl="parChTrans1D1" presStyleIdx="7" presStyleCnt="48"/>
      <dgm:spPr/>
    </dgm:pt>
    <dgm:pt modelId="{2C5D372B-0585-4947-9EC0-2A7CF5BB3469}" type="pres">
      <dgm:prSet presAssocID="{13DCB8D9-0480-464B-A207-27D3DDD13534}" presName="Name11" presStyleLbl="parChTrans1D1" presStyleIdx="8" presStyleCnt="48"/>
      <dgm:spPr/>
    </dgm:pt>
    <dgm:pt modelId="{9737C8F2-E9A0-4D91-8E32-998A28F50E42}" type="pres">
      <dgm:prSet presAssocID="{13DCB8D9-0480-464B-A207-27D3DDD13534}" presName="Name31" presStyleLbl="parChTrans1D1" presStyleIdx="9" presStyleCnt="48"/>
      <dgm:spPr/>
    </dgm:pt>
    <dgm:pt modelId="{B5382C10-3BDB-4283-9430-E4A4921234D7}" type="pres">
      <dgm:prSet presAssocID="{300E7705-2007-43EC-BFF3-935A2174ECD6}" presName="txAndLines1" presStyleCnt="0"/>
      <dgm:spPr/>
    </dgm:pt>
    <dgm:pt modelId="{CDF53F99-8550-4468-9A9F-6A01FE43BF0C}" type="pres">
      <dgm:prSet presAssocID="{300E7705-2007-43EC-BFF3-935A2174ECD6}" presName="anchor1" presStyleCnt="0"/>
      <dgm:spPr/>
    </dgm:pt>
    <dgm:pt modelId="{A49F2818-93B9-47FF-A9F3-0F5978145E48}" type="pres">
      <dgm:prSet presAssocID="{300E7705-2007-43EC-BFF3-935A2174ECD6}" presName="backup1" presStyleCnt="0"/>
      <dgm:spPr/>
    </dgm:pt>
    <dgm:pt modelId="{ECD041A6-98B0-4CDD-8E68-7EEBFBB1F2CD}" type="pres">
      <dgm:prSet presAssocID="{300E7705-2007-43EC-BFF3-935A2174ECD6}" presName="preLine1" presStyleLbl="parChTrans1D1" presStyleIdx="10" presStyleCnt="48"/>
      <dgm:spPr/>
    </dgm:pt>
    <dgm:pt modelId="{1EC3724B-4373-4E03-8750-3BF0C9770E57}" type="pres">
      <dgm:prSet presAssocID="{300E7705-2007-43EC-BFF3-935A2174ECD6}" presName="desTx1" presStyleLbl="revTx" presStyleIdx="0" presStyleCnt="0">
        <dgm:presLayoutVars>
          <dgm:bulletEnabled val="1"/>
        </dgm:presLayoutVars>
      </dgm:prSet>
      <dgm:spPr/>
    </dgm:pt>
    <dgm:pt modelId="{C60B048C-6667-4827-A315-0C0F0C856292}" type="pres">
      <dgm:prSet presAssocID="{300E7705-2007-43EC-BFF3-935A2174ECD6}" presName="postLine1" presStyleLbl="parChTrans1D1" presStyleIdx="11" presStyleCnt="48"/>
      <dgm:spPr/>
    </dgm:pt>
    <dgm:pt modelId="{BFB1360C-7F73-4DDC-834D-7CEF0EBDAFDA}" type="pres">
      <dgm:prSet presAssocID="{0EC5630A-05B1-481B-99D9-303B61BFADDE}" presName="Name11" presStyleLbl="parChTrans1D1" presStyleIdx="12" presStyleCnt="48"/>
      <dgm:spPr/>
    </dgm:pt>
    <dgm:pt modelId="{CF97ABE2-8B02-4E38-8AAC-EBC1BFDB24FD}" type="pres">
      <dgm:prSet presAssocID="{0EC5630A-05B1-481B-99D9-303B61BFADDE}" presName="Name31" presStyleLbl="parChTrans1D1" presStyleIdx="13" presStyleCnt="48"/>
      <dgm:spPr/>
    </dgm:pt>
    <dgm:pt modelId="{A8D1860A-E666-4C65-94C5-BD061A6794A6}" type="pres">
      <dgm:prSet presAssocID="{664CBB64-5F39-4F09-9A26-3B96BF63A10E}" presName="txAndLines1" presStyleCnt="0"/>
      <dgm:spPr/>
    </dgm:pt>
    <dgm:pt modelId="{0DFD6518-EABE-40BB-BBAD-2263C33EA403}" type="pres">
      <dgm:prSet presAssocID="{664CBB64-5F39-4F09-9A26-3B96BF63A10E}" presName="anchor1" presStyleCnt="0"/>
      <dgm:spPr/>
    </dgm:pt>
    <dgm:pt modelId="{6B8057BF-1B3D-426A-B652-A47B2B37552E}" type="pres">
      <dgm:prSet presAssocID="{664CBB64-5F39-4F09-9A26-3B96BF63A10E}" presName="backup1" presStyleCnt="0"/>
      <dgm:spPr/>
    </dgm:pt>
    <dgm:pt modelId="{1F790762-4BD9-4F81-99AB-642870E2E14E}" type="pres">
      <dgm:prSet presAssocID="{664CBB64-5F39-4F09-9A26-3B96BF63A10E}" presName="preLine1" presStyleLbl="parChTrans1D1" presStyleIdx="14" presStyleCnt="48"/>
      <dgm:spPr/>
    </dgm:pt>
    <dgm:pt modelId="{37215937-5273-42C6-9404-624BF10CEF77}" type="pres">
      <dgm:prSet presAssocID="{664CBB64-5F39-4F09-9A26-3B96BF63A10E}" presName="desTx1" presStyleLbl="revTx" presStyleIdx="0" presStyleCnt="0">
        <dgm:presLayoutVars>
          <dgm:bulletEnabled val="1"/>
        </dgm:presLayoutVars>
      </dgm:prSet>
      <dgm:spPr/>
    </dgm:pt>
    <dgm:pt modelId="{D09F67D2-4461-4101-A9F0-F570E3BE0286}" type="pres">
      <dgm:prSet presAssocID="{664CBB64-5F39-4F09-9A26-3B96BF63A10E}" presName="postLine1" presStyleLbl="parChTrans1D1" presStyleIdx="15" presStyleCnt="48"/>
      <dgm:spPr/>
    </dgm:pt>
    <dgm:pt modelId="{42B27178-EBB3-4C44-8B78-250D744C473A}" type="pres">
      <dgm:prSet presAssocID="{DBFDB232-4215-4B38-9EA8-1A85A5B9B693}" presName="Name11" presStyleLbl="parChTrans1D1" presStyleIdx="16" presStyleCnt="48"/>
      <dgm:spPr/>
    </dgm:pt>
    <dgm:pt modelId="{7D3EEA42-FBCC-421B-B1AC-D6A7DDC063D4}" type="pres">
      <dgm:prSet presAssocID="{DBFDB232-4215-4B38-9EA8-1A85A5B9B693}" presName="Name31" presStyleLbl="parChTrans1D1" presStyleIdx="17" presStyleCnt="48"/>
      <dgm:spPr/>
    </dgm:pt>
    <dgm:pt modelId="{0AC1AE43-EB86-4F4C-9960-F11437A9F09C}" type="pres">
      <dgm:prSet presAssocID="{28B6BBED-7742-498E-AAF3-23D746797CBE}" presName="txAndLines1" presStyleCnt="0"/>
      <dgm:spPr/>
    </dgm:pt>
    <dgm:pt modelId="{49B788B1-6A72-4210-96ED-B772714D83F8}" type="pres">
      <dgm:prSet presAssocID="{28B6BBED-7742-498E-AAF3-23D746797CBE}" presName="anchor1" presStyleCnt="0"/>
      <dgm:spPr/>
    </dgm:pt>
    <dgm:pt modelId="{4A63241D-27C2-48D0-B32D-FFF34B75A691}" type="pres">
      <dgm:prSet presAssocID="{28B6BBED-7742-498E-AAF3-23D746797CBE}" presName="backup1" presStyleCnt="0"/>
      <dgm:spPr/>
    </dgm:pt>
    <dgm:pt modelId="{59FDB0CD-0E63-46D2-9D63-6E4D989CA1F3}" type="pres">
      <dgm:prSet presAssocID="{28B6BBED-7742-498E-AAF3-23D746797CBE}" presName="preLine1" presStyleLbl="parChTrans1D1" presStyleIdx="18" presStyleCnt="48"/>
      <dgm:spPr/>
    </dgm:pt>
    <dgm:pt modelId="{3B982B48-D761-469F-BC21-D2EC84001F74}" type="pres">
      <dgm:prSet presAssocID="{28B6BBED-7742-498E-AAF3-23D746797CBE}" presName="desTx1" presStyleLbl="revTx" presStyleIdx="0" presStyleCnt="0">
        <dgm:presLayoutVars>
          <dgm:bulletEnabled val="1"/>
        </dgm:presLayoutVars>
      </dgm:prSet>
      <dgm:spPr/>
    </dgm:pt>
    <dgm:pt modelId="{57D490AD-66F5-44CC-90FC-B508C393FB2B}" type="pres">
      <dgm:prSet presAssocID="{28B6BBED-7742-498E-AAF3-23D746797CBE}" presName="postLine1" presStyleLbl="parChTrans1D1" presStyleIdx="19" presStyleCnt="48"/>
      <dgm:spPr/>
    </dgm:pt>
    <dgm:pt modelId="{0673E5A5-A3AB-465F-8D8C-440FAFBC96FC}" type="pres">
      <dgm:prSet presAssocID="{DF5EDC20-8D4C-4DA9-8313-A598EE1B8303}" presName="Name11" presStyleLbl="parChTrans1D1" presStyleIdx="20" presStyleCnt="48"/>
      <dgm:spPr/>
    </dgm:pt>
    <dgm:pt modelId="{599764BA-F3B6-4DD3-85FC-C39213B980C4}" type="pres">
      <dgm:prSet presAssocID="{DF5EDC20-8D4C-4DA9-8313-A598EE1B8303}" presName="Name31" presStyleLbl="parChTrans1D1" presStyleIdx="21" presStyleCnt="48"/>
      <dgm:spPr/>
    </dgm:pt>
    <dgm:pt modelId="{FF3A0180-17BC-4E84-B8D6-6950AB7E4FE7}" type="pres">
      <dgm:prSet presAssocID="{EA718EF3-6277-44D5-AE76-42D84DB3C848}" presName="txAndLines1" presStyleCnt="0"/>
      <dgm:spPr/>
    </dgm:pt>
    <dgm:pt modelId="{3B2E10A7-81CD-46D2-8C54-1EF760622D15}" type="pres">
      <dgm:prSet presAssocID="{EA718EF3-6277-44D5-AE76-42D84DB3C848}" presName="anchor1" presStyleCnt="0"/>
      <dgm:spPr/>
    </dgm:pt>
    <dgm:pt modelId="{C912F2CE-23F6-4C8D-81B3-010088EBB115}" type="pres">
      <dgm:prSet presAssocID="{EA718EF3-6277-44D5-AE76-42D84DB3C848}" presName="backup1" presStyleCnt="0"/>
      <dgm:spPr/>
    </dgm:pt>
    <dgm:pt modelId="{F559F235-D09A-4F12-A8ED-10839640B203}" type="pres">
      <dgm:prSet presAssocID="{EA718EF3-6277-44D5-AE76-42D84DB3C848}" presName="preLine1" presStyleLbl="parChTrans1D1" presStyleIdx="22" presStyleCnt="48"/>
      <dgm:spPr/>
    </dgm:pt>
    <dgm:pt modelId="{194D4553-BAFE-47C0-B7D1-674C579C8C9E}" type="pres">
      <dgm:prSet presAssocID="{EA718EF3-6277-44D5-AE76-42D84DB3C848}" presName="desTx1" presStyleLbl="revTx" presStyleIdx="0" presStyleCnt="0">
        <dgm:presLayoutVars>
          <dgm:bulletEnabled val="1"/>
        </dgm:presLayoutVars>
      </dgm:prSet>
      <dgm:spPr/>
    </dgm:pt>
    <dgm:pt modelId="{AC2B830A-8BF9-4CDD-BAD2-E5F1C93AC1EA}" type="pres">
      <dgm:prSet presAssocID="{EA718EF3-6277-44D5-AE76-42D84DB3C848}" presName="postLine1" presStyleLbl="parChTrans1D1" presStyleIdx="23" presStyleCnt="48"/>
      <dgm:spPr/>
    </dgm:pt>
    <dgm:pt modelId="{A6173084-3813-4A3E-92AC-E78D66E40E46}" type="pres">
      <dgm:prSet presAssocID="{CE733DB0-B9A8-4B09-940C-4C96A742DA36}" presName="Name11" presStyleLbl="parChTrans1D1" presStyleIdx="24" presStyleCnt="48"/>
      <dgm:spPr/>
    </dgm:pt>
    <dgm:pt modelId="{02EEA148-432C-458A-A6F8-230B8C1E25EA}" type="pres">
      <dgm:prSet presAssocID="{CE733DB0-B9A8-4B09-940C-4C96A742DA36}" presName="Name31" presStyleLbl="parChTrans1D1" presStyleIdx="25" presStyleCnt="48"/>
      <dgm:spPr/>
    </dgm:pt>
    <dgm:pt modelId="{939227B7-FD56-4A07-A71A-ACDD5CB935B0}" type="pres">
      <dgm:prSet presAssocID="{8CE932BE-D2C2-446B-8123-E7C88B91DE9E}" presName="txAndLines1" presStyleCnt="0"/>
      <dgm:spPr/>
    </dgm:pt>
    <dgm:pt modelId="{3FF950B0-3F4C-432B-A2BF-DAAD8640E74E}" type="pres">
      <dgm:prSet presAssocID="{8CE932BE-D2C2-446B-8123-E7C88B91DE9E}" presName="anchor1" presStyleCnt="0"/>
      <dgm:spPr/>
    </dgm:pt>
    <dgm:pt modelId="{851DDC59-FAB2-4876-A613-66D9DA722F9F}" type="pres">
      <dgm:prSet presAssocID="{8CE932BE-D2C2-446B-8123-E7C88B91DE9E}" presName="backup1" presStyleCnt="0"/>
      <dgm:spPr/>
    </dgm:pt>
    <dgm:pt modelId="{EE0A8ACF-E497-4F62-BE6C-AF6887C31276}" type="pres">
      <dgm:prSet presAssocID="{8CE932BE-D2C2-446B-8123-E7C88B91DE9E}" presName="preLine1" presStyleLbl="parChTrans1D1" presStyleIdx="26" presStyleCnt="48"/>
      <dgm:spPr/>
    </dgm:pt>
    <dgm:pt modelId="{2DEC66FA-899C-4B67-8BE6-470A76AEE19E}" type="pres">
      <dgm:prSet presAssocID="{8CE932BE-D2C2-446B-8123-E7C88B91DE9E}" presName="desTx1" presStyleLbl="revTx" presStyleIdx="0" presStyleCnt="0">
        <dgm:presLayoutVars>
          <dgm:bulletEnabled val="1"/>
        </dgm:presLayoutVars>
      </dgm:prSet>
      <dgm:spPr/>
    </dgm:pt>
    <dgm:pt modelId="{2ADFB468-2E00-4E5E-AB1B-281E2A3E155E}" type="pres">
      <dgm:prSet presAssocID="{8CE932BE-D2C2-446B-8123-E7C88B91DE9E}" presName="postLine1" presStyleLbl="parChTrans1D1" presStyleIdx="27" presStyleCnt="48"/>
      <dgm:spPr/>
    </dgm:pt>
    <dgm:pt modelId="{38BD4022-DAE0-464C-AC1D-136D4230FA45}" type="pres">
      <dgm:prSet presAssocID="{7585C3B4-483B-4B06-9FA4-541F3B78E481}" presName="Name11" presStyleLbl="parChTrans1D1" presStyleIdx="28" presStyleCnt="48"/>
      <dgm:spPr/>
    </dgm:pt>
    <dgm:pt modelId="{B6565A70-3F83-44B7-BB04-E0C99B58F7E0}" type="pres">
      <dgm:prSet presAssocID="{7585C3B4-483B-4B06-9FA4-541F3B78E481}" presName="Name31" presStyleLbl="parChTrans1D1" presStyleIdx="29" presStyleCnt="48"/>
      <dgm:spPr/>
    </dgm:pt>
    <dgm:pt modelId="{FD64B945-D118-42DA-A7C6-B61560147426}" type="pres">
      <dgm:prSet presAssocID="{B9266617-D54F-4847-ACE9-1592552D15C9}" presName="txAndLines1" presStyleCnt="0"/>
      <dgm:spPr/>
    </dgm:pt>
    <dgm:pt modelId="{57D2B39A-D67F-4C49-9901-9F1654F69487}" type="pres">
      <dgm:prSet presAssocID="{B9266617-D54F-4847-ACE9-1592552D15C9}" presName="anchor1" presStyleCnt="0"/>
      <dgm:spPr/>
    </dgm:pt>
    <dgm:pt modelId="{EABDB463-8886-4019-9222-C58CE17F0B9B}" type="pres">
      <dgm:prSet presAssocID="{B9266617-D54F-4847-ACE9-1592552D15C9}" presName="backup1" presStyleCnt="0"/>
      <dgm:spPr/>
    </dgm:pt>
    <dgm:pt modelId="{883EBFCE-A6CF-498D-8850-8E94263434DC}" type="pres">
      <dgm:prSet presAssocID="{B9266617-D54F-4847-ACE9-1592552D15C9}" presName="preLine1" presStyleLbl="parChTrans1D1" presStyleIdx="30" presStyleCnt="48"/>
      <dgm:spPr/>
    </dgm:pt>
    <dgm:pt modelId="{09E7C7D1-0BB1-4CCC-946D-6D38EB718C5F}" type="pres">
      <dgm:prSet presAssocID="{B9266617-D54F-4847-ACE9-1592552D15C9}" presName="desTx1" presStyleLbl="revTx" presStyleIdx="0" presStyleCnt="0">
        <dgm:presLayoutVars>
          <dgm:bulletEnabled val="1"/>
        </dgm:presLayoutVars>
      </dgm:prSet>
      <dgm:spPr/>
    </dgm:pt>
    <dgm:pt modelId="{0C339F9F-88F4-4FD9-AF73-43892983B2BD}" type="pres">
      <dgm:prSet presAssocID="{B9266617-D54F-4847-ACE9-1592552D15C9}" presName="postLine1" presStyleLbl="parChTrans1D1" presStyleIdx="31" presStyleCnt="48"/>
      <dgm:spPr/>
    </dgm:pt>
    <dgm:pt modelId="{FA07E2B3-1EB4-4734-BAF5-88B4ADBFD202}" type="pres">
      <dgm:prSet presAssocID="{B73DCE79-CE8C-475D-AE6E-4A971A00EDFB}" presName="Name11" presStyleLbl="parChTrans1D1" presStyleIdx="32" presStyleCnt="48"/>
      <dgm:spPr/>
    </dgm:pt>
    <dgm:pt modelId="{9191C07D-9AF8-4F94-87FF-C89F5EA93E6C}" type="pres">
      <dgm:prSet presAssocID="{B73DCE79-CE8C-475D-AE6E-4A971A00EDFB}" presName="Name31" presStyleLbl="parChTrans1D1" presStyleIdx="33" presStyleCnt="48"/>
      <dgm:spPr/>
    </dgm:pt>
    <dgm:pt modelId="{165D44A7-2B45-4499-9113-8AB2422C462F}" type="pres">
      <dgm:prSet presAssocID="{64F95B47-CE40-4F0C-9E60-34E5E04B8978}" presName="txAndLines1" presStyleCnt="0"/>
      <dgm:spPr/>
    </dgm:pt>
    <dgm:pt modelId="{6FF58486-FD54-4037-AA64-F96056F982A3}" type="pres">
      <dgm:prSet presAssocID="{64F95B47-CE40-4F0C-9E60-34E5E04B8978}" presName="anchor1" presStyleCnt="0"/>
      <dgm:spPr/>
    </dgm:pt>
    <dgm:pt modelId="{2FBD3034-3274-40F2-B757-FE5CF9F38F3D}" type="pres">
      <dgm:prSet presAssocID="{64F95B47-CE40-4F0C-9E60-34E5E04B8978}" presName="backup1" presStyleCnt="0"/>
      <dgm:spPr/>
    </dgm:pt>
    <dgm:pt modelId="{55E10BE5-F4AF-4C84-8381-F140876D5B0E}" type="pres">
      <dgm:prSet presAssocID="{64F95B47-CE40-4F0C-9E60-34E5E04B8978}" presName="preLine1" presStyleLbl="parChTrans1D1" presStyleIdx="34" presStyleCnt="48"/>
      <dgm:spPr/>
    </dgm:pt>
    <dgm:pt modelId="{59CE536A-AB12-49A1-94FA-47A8029B1A25}" type="pres">
      <dgm:prSet presAssocID="{64F95B47-CE40-4F0C-9E60-34E5E04B8978}" presName="desTx1" presStyleLbl="revTx" presStyleIdx="0" presStyleCnt="0">
        <dgm:presLayoutVars>
          <dgm:bulletEnabled val="1"/>
        </dgm:presLayoutVars>
      </dgm:prSet>
      <dgm:spPr/>
    </dgm:pt>
    <dgm:pt modelId="{10EFD3A5-B692-4C15-9320-5B75580898F6}" type="pres">
      <dgm:prSet presAssocID="{64F95B47-CE40-4F0C-9E60-34E5E04B8978}" presName="postLine1" presStyleLbl="parChTrans1D1" presStyleIdx="35" presStyleCnt="48"/>
      <dgm:spPr/>
    </dgm:pt>
    <dgm:pt modelId="{A9EEF863-B5D6-4B31-BB55-179EC10BAABC}" type="pres">
      <dgm:prSet presAssocID="{85FC5D52-A068-4D4C-917E-1D8D55B6F69D}" presName="Name11" presStyleLbl="parChTrans1D1" presStyleIdx="36" presStyleCnt="48"/>
      <dgm:spPr/>
    </dgm:pt>
    <dgm:pt modelId="{6704C056-CB40-45FE-A347-94CD5C329486}" type="pres">
      <dgm:prSet presAssocID="{85FC5D52-A068-4D4C-917E-1D8D55B6F69D}" presName="Name31" presStyleLbl="parChTrans1D1" presStyleIdx="37" presStyleCnt="48"/>
      <dgm:spPr/>
    </dgm:pt>
    <dgm:pt modelId="{972709DD-C143-48DA-9531-E7A8B64A72D0}" type="pres">
      <dgm:prSet presAssocID="{4D5C7981-C5A6-402E-A891-38996F499F03}" presName="txAndLines1" presStyleCnt="0"/>
      <dgm:spPr/>
    </dgm:pt>
    <dgm:pt modelId="{773B6776-F880-4079-B548-6EB26582B527}" type="pres">
      <dgm:prSet presAssocID="{4D5C7981-C5A6-402E-A891-38996F499F03}" presName="anchor1" presStyleCnt="0"/>
      <dgm:spPr/>
    </dgm:pt>
    <dgm:pt modelId="{920C9925-273F-444E-BF1C-A234180A552B}" type="pres">
      <dgm:prSet presAssocID="{4D5C7981-C5A6-402E-A891-38996F499F03}" presName="backup1" presStyleCnt="0"/>
      <dgm:spPr/>
    </dgm:pt>
    <dgm:pt modelId="{DBDB850D-382A-4126-BF3D-6F012CBBE503}" type="pres">
      <dgm:prSet presAssocID="{4D5C7981-C5A6-402E-A891-38996F499F03}" presName="preLine1" presStyleLbl="parChTrans1D1" presStyleIdx="38" presStyleCnt="48"/>
      <dgm:spPr/>
    </dgm:pt>
    <dgm:pt modelId="{88C33ECD-B59A-4379-9106-4ADD1F194105}" type="pres">
      <dgm:prSet presAssocID="{4D5C7981-C5A6-402E-A891-38996F499F03}" presName="desTx1" presStyleLbl="revTx" presStyleIdx="0" presStyleCnt="0">
        <dgm:presLayoutVars>
          <dgm:bulletEnabled val="1"/>
        </dgm:presLayoutVars>
      </dgm:prSet>
      <dgm:spPr/>
    </dgm:pt>
    <dgm:pt modelId="{65167DED-E777-4AF6-945A-1F6328AD6E10}" type="pres">
      <dgm:prSet presAssocID="{4D5C7981-C5A6-402E-A891-38996F499F03}" presName="postLine1" presStyleLbl="parChTrans1D1" presStyleIdx="39" presStyleCnt="48"/>
      <dgm:spPr/>
    </dgm:pt>
    <dgm:pt modelId="{0FEA7333-0994-4E6A-B978-624625B1B758}" type="pres">
      <dgm:prSet presAssocID="{DA5BAC74-697D-4BF3-AA8B-6F38598F32AA}" presName="Name11" presStyleLbl="parChTrans1D1" presStyleIdx="40" presStyleCnt="48"/>
      <dgm:spPr/>
    </dgm:pt>
    <dgm:pt modelId="{6EBB76E7-509F-43BA-99EF-359D37D7702D}" type="pres">
      <dgm:prSet presAssocID="{DA5BAC74-697D-4BF3-AA8B-6F38598F32AA}" presName="Name31" presStyleLbl="parChTrans1D1" presStyleIdx="41" presStyleCnt="48"/>
      <dgm:spPr/>
    </dgm:pt>
    <dgm:pt modelId="{408D38E6-D086-49DE-B7AD-64807CA0EAE8}" type="pres">
      <dgm:prSet presAssocID="{0EBA07EE-3BDA-4283-8589-4440DC1443C0}" presName="txAndLines1" presStyleCnt="0"/>
      <dgm:spPr/>
    </dgm:pt>
    <dgm:pt modelId="{00C2A06A-3CFC-48CE-B829-DC8DCCD534E9}" type="pres">
      <dgm:prSet presAssocID="{0EBA07EE-3BDA-4283-8589-4440DC1443C0}" presName="anchor1" presStyleCnt="0"/>
      <dgm:spPr/>
    </dgm:pt>
    <dgm:pt modelId="{B262A856-DB37-4F2A-998C-BAC10317F2C6}" type="pres">
      <dgm:prSet presAssocID="{0EBA07EE-3BDA-4283-8589-4440DC1443C0}" presName="backup1" presStyleCnt="0"/>
      <dgm:spPr/>
    </dgm:pt>
    <dgm:pt modelId="{145A54CF-2101-4789-9EB9-66A413332002}" type="pres">
      <dgm:prSet presAssocID="{0EBA07EE-3BDA-4283-8589-4440DC1443C0}" presName="preLine1" presStyleLbl="parChTrans1D1" presStyleIdx="42" presStyleCnt="48"/>
      <dgm:spPr/>
    </dgm:pt>
    <dgm:pt modelId="{341F56A2-FA4A-4145-A209-37357D04B1A7}" type="pres">
      <dgm:prSet presAssocID="{0EBA07EE-3BDA-4283-8589-4440DC1443C0}" presName="desTx1" presStyleLbl="revTx" presStyleIdx="0" presStyleCnt="0">
        <dgm:presLayoutVars>
          <dgm:bulletEnabled val="1"/>
        </dgm:presLayoutVars>
      </dgm:prSet>
      <dgm:spPr/>
    </dgm:pt>
    <dgm:pt modelId="{89265124-1990-4B00-8EE0-52AF946AF8BF}" type="pres">
      <dgm:prSet presAssocID="{0EBA07EE-3BDA-4283-8589-4440DC1443C0}" presName="postLine1" presStyleLbl="parChTrans1D1" presStyleIdx="43" presStyleCnt="48"/>
      <dgm:spPr/>
    </dgm:pt>
    <dgm:pt modelId="{DF00B303-EEC4-4567-8315-3C956C6A54D9}" type="pres">
      <dgm:prSet presAssocID="{983A5D7F-BFC6-4DF0-91C5-9BC59E6A8A6F}" presName="Name11" presStyleLbl="parChTrans1D1" presStyleIdx="44" presStyleCnt="48"/>
      <dgm:spPr/>
    </dgm:pt>
    <dgm:pt modelId="{54124634-0EB7-4AA7-BA15-E7AA7AAD81C6}" type="pres">
      <dgm:prSet presAssocID="{983A5D7F-BFC6-4DF0-91C5-9BC59E6A8A6F}" presName="Name31" presStyleLbl="parChTrans1D1" presStyleIdx="45" presStyleCnt="48"/>
      <dgm:spPr/>
    </dgm:pt>
    <dgm:pt modelId="{B06F06AE-9725-4901-973C-6FB4D10F3A71}" type="pres">
      <dgm:prSet presAssocID="{F23D332A-DEEC-4D30-8647-DF1EBE80601E}" presName="txAndLines1" presStyleCnt="0"/>
      <dgm:spPr/>
    </dgm:pt>
    <dgm:pt modelId="{383F0036-2856-4223-978F-B3C1D2E01C42}" type="pres">
      <dgm:prSet presAssocID="{F23D332A-DEEC-4D30-8647-DF1EBE80601E}" presName="anchor1" presStyleCnt="0"/>
      <dgm:spPr/>
    </dgm:pt>
    <dgm:pt modelId="{37F565FF-CA21-4DFB-9B9C-C0C6AD841B83}" type="pres">
      <dgm:prSet presAssocID="{F23D332A-DEEC-4D30-8647-DF1EBE80601E}" presName="backup1" presStyleCnt="0"/>
      <dgm:spPr/>
    </dgm:pt>
    <dgm:pt modelId="{F12AB241-224D-4F71-A07E-C343ECC76E0E}" type="pres">
      <dgm:prSet presAssocID="{F23D332A-DEEC-4D30-8647-DF1EBE80601E}" presName="preLine1" presStyleLbl="parChTrans1D1" presStyleIdx="46" presStyleCnt="48"/>
      <dgm:spPr/>
    </dgm:pt>
    <dgm:pt modelId="{9DED8D93-07E5-4080-81CF-101E37F5CF2D}" type="pres">
      <dgm:prSet presAssocID="{F23D332A-DEEC-4D30-8647-DF1EBE80601E}" presName="desTx1" presStyleLbl="revTx" presStyleIdx="0" presStyleCnt="0">
        <dgm:presLayoutVars>
          <dgm:bulletEnabled val="1"/>
        </dgm:presLayoutVars>
      </dgm:prSet>
      <dgm:spPr/>
    </dgm:pt>
    <dgm:pt modelId="{D6C0E1E4-D770-4201-A6E9-4A3DF10884B1}" type="pres">
      <dgm:prSet presAssocID="{F23D332A-DEEC-4D30-8647-DF1EBE80601E}" presName="postLine1" presStyleLbl="parChTrans1D1" presStyleIdx="47" presStyleCnt="48"/>
      <dgm:spPr/>
    </dgm:pt>
    <dgm:pt modelId="{5D4485C5-928E-474A-BB4A-C59CAFCD692C}" type="pres">
      <dgm:prSet presAssocID="{DD0D9741-68DD-44C0-B2BC-179963EA47A3}" presName="spPost1" presStyleCnt="0"/>
      <dgm:spPr/>
    </dgm:pt>
    <dgm:pt modelId="{3DBFC1BE-408D-4A98-B2B1-2A802AB06B89}" type="pres">
      <dgm:prSet presAssocID="{DABC70C4-6645-4093-919D-D1D126B84E31}" presName="parTx2" presStyleLbl="node1" presStyleIdx="1" presStyleCnt="2"/>
      <dgm:spPr/>
    </dgm:pt>
  </dgm:ptLst>
  <dgm:cxnLst>
    <dgm:cxn modelId="{56C2A30C-D137-462A-A72F-5943AB1FD59F}" type="presOf" srcId="{4D5C7981-C5A6-402E-A891-38996F499F03}" destId="{88C33ECD-B59A-4379-9106-4ADD1F194105}" srcOrd="0" destOrd="0" presId="urn:microsoft.com/office/officeart/2009/3/layout/SubStepProcess"/>
    <dgm:cxn modelId="{B5B34312-CCB7-4080-809D-4EC487E5BC48}" type="presOf" srcId="{6AEB804A-AB21-4323-972A-20EF81E6894C}" destId="{C0BFEAB9-2A46-4125-BD3B-1940FBA44EAA}" srcOrd="0" destOrd="0" presId="urn:microsoft.com/office/officeart/2009/3/layout/SubStepProcess"/>
    <dgm:cxn modelId="{EEB45915-CFE8-4B58-8A96-A5BEA138EA3D}" type="presOf" srcId="{64F95B47-CE40-4F0C-9E60-34E5E04B8978}" destId="{59CE536A-AB12-49A1-94FA-47A8029B1A25}" srcOrd="0" destOrd="0" presId="urn:microsoft.com/office/officeart/2009/3/layout/SubStepProcess"/>
    <dgm:cxn modelId="{AC65AE19-FF3D-4083-A1F8-6F7D8C379A5F}" srcId="{DD0D9741-68DD-44C0-B2BC-179963EA47A3}" destId="{300E7705-2007-43EC-BFF3-935A2174ECD6}" srcOrd="2" destOrd="0" parTransId="{13DCB8D9-0480-464B-A207-27D3DDD13534}" sibTransId="{1110A1B6-5E66-4B7E-88C0-402FFB5CDD11}"/>
    <dgm:cxn modelId="{15D9F01C-9A52-4E07-926F-6168EF486E01}" srcId="{05F7C538-69D8-4B5A-9441-AC5EFD9D5CCA}" destId="{DD0D9741-68DD-44C0-B2BC-179963EA47A3}" srcOrd="0" destOrd="0" parTransId="{D29E1E5C-2B02-40BB-A1D0-71E02FC1C8FC}" sibTransId="{47AABE0B-CFDA-4E3D-8766-F792611DC93B}"/>
    <dgm:cxn modelId="{9F92122E-1819-4D84-BBD7-9D9221EF12D0}" type="presOf" srcId="{DD0D9741-68DD-44C0-B2BC-179963EA47A3}" destId="{E602BDD7-0D81-4EAD-8999-EA2A0439716B}" srcOrd="0" destOrd="0" presId="urn:microsoft.com/office/officeart/2009/3/layout/SubStepProcess"/>
    <dgm:cxn modelId="{07D52D3E-7ED1-4635-A020-529EC49B102F}" type="presOf" srcId="{7982F06C-FDCC-4A6A-B3C9-E7187DBC3E94}" destId="{90DF9201-0DE3-4CFE-A456-8FF66B67574B}" srcOrd="0" destOrd="0" presId="urn:microsoft.com/office/officeart/2009/3/layout/SubStepProcess"/>
    <dgm:cxn modelId="{2BC3145E-313D-4EC6-A935-CA00B072C74C}" type="presOf" srcId="{DABC70C4-6645-4093-919D-D1D126B84E31}" destId="{3DBFC1BE-408D-4A98-B2B1-2A802AB06B89}" srcOrd="0" destOrd="0" presId="urn:microsoft.com/office/officeart/2009/3/layout/SubStepProcess"/>
    <dgm:cxn modelId="{7B28505F-144A-43F1-BD05-2B071A7A3105}" srcId="{DD0D9741-68DD-44C0-B2BC-179963EA47A3}" destId="{0EBA07EE-3BDA-4283-8589-4440DC1443C0}" srcOrd="10" destOrd="0" parTransId="{DA5BAC74-697D-4BF3-AA8B-6F38598F32AA}" sibTransId="{0F1AD2C2-E4D2-40CA-AB7D-E5B5A0A5EBC9}"/>
    <dgm:cxn modelId="{91CC0743-B50F-4F9D-8B9F-7F76C7171D8F}" srcId="{DD0D9741-68DD-44C0-B2BC-179963EA47A3}" destId="{6AEB804A-AB21-4323-972A-20EF81E6894C}" srcOrd="1" destOrd="0" parTransId="{CF9EC047-7F61-4367-9A2E-50D80B3FC476}" sibTransId="{2C089F2D-39D0-4D69-B52E-050893E13292}"/>
    <dgm:cxn modelId="{03DC9265-4B43-4D5B-8C95-F4F38DD999CD}" srcId="{DD0D9741-68DD-44C0-B2BC-179963EA47A3}" destId="{64F95B47-CE40-4F0C-9E60-34E5E04B8978}" srcOrd="8" destOrd="0" parTransId="{B73DCE79-CE8C-475D-AE6E-4A971A00EDFB}" sibTransId="{CEADDFC1-9478-41F4-8B3A-0D48022B0451}"/>
    <dgm:cxn modelId="{9F69B266-C757-4F85-BDBB-44882F20E19A}" type="presOf" srcId="{05F7C538-69D8-4B5A-9441-AC5EFD9D5CCA}" destId="{722DB55B-166C-44A1-9553-5FF3C53533E4}" srcOrd="0" destOrd="0" presId="urn:microsoft.com/office/officeart/2009/3/layout/SubStepProcess"/>
    <dgm:cxn modelId="{4147C34D-46BB-4238-9523-BD4D1DDEB8C5}" type="presOf" srcId="{28B6BBED-7742-498E-AAF3-23D746797CBE}" destId="{3B982B48-D761-469F-BC21-D2EC84001F74}" srcOrd="0" destOrd="0" presId="urn:microsoft.com/office/officeart/2009/3/layout/SubStepProcess"/>
    <dgm:cxn modelId="{C8A5BC6F-B861-4CD9-998A-95761581E3D9}" type="presOf" srcId="{F23D332A-DEEC-4D30-8647-DF1EBE80601E}" destId="{9DED8D93-07E5-4080-81CF-101E37F5CF2D}" srcOrd="0" destOrd="0" presId="urn:microsoft.com/office/officeart/2009/3/layout/SubStepProcess"/>
    <dgm:cxn modelId="{A3BE9756-162D-4A48-A136-A9C4E2777144}" type="presOf" srcId="{300E7705-2007-43EC-BFF3-935A2174ECD6}" destId="{1EC3724B-4373-4E03-8750-3BF0C9770E57}" srcOrd="0" destOrd="0" presId="urn:microsoft.com/office/officeart/2009/3/layout/SubStepProcess"/>
    <dgm:cxn modelId="{10B6387F-BF37-41E2-B240-F0D284AB7064}" srcId="{DD0D9741-68DD-44C0-B2BC-179963EA47A3}" destId="{4D5C7981-C5A6-402E-A891-38996F499F03}" srcOrd="9" destOrd="0" parTransId="{85FC5D52-A068-4D4C-917E-1D8D55B6F69D}" sibTransId="{B52F83AC-29CF-4956-9907-C04FAF836282}"/>
    <dgm:cxn modelId="{FB3FEE8F-7D8A-49D0-9148-941AE5E795FD}" srcId="{DD0D9741-68DD-44C0-B2BC-179963EA47A3}" destId="{F23D332A-DEEC-4D30-8647-DF1EBE80601E}" srcOrd="11" destOrd="0" parTransId="{983A5D7F-BFC6-4DF0-91C5-9BC59E6A8A6F}" sibTransId="{3B5A3671-F95D-4E34-B0C7-946C5E2FD9C6}"/>
    <dgm:cxn modelId="{BA20BB97-F1DA-4A62-B3BA-44771BC8D2C9}" type="presOf" srcId="{8CE932BE-D2C2-446B-8123-E7C88B91DE9E}" destId="{2DEC66FA-899C-4B67-8BE6-470A76AEE19E}" srcOrd="0" destOrd="0" presId="urn:microsoft.com/office/officeart/2009/3/layout/SubStepProcess"/>
    <dgm:cxn modelId="{E88CE297-43CF-49F7-B1D1-D8FF6F55B58B}" srcId="{DD0D9741-68DD-44C0-B2BC-179963EA47A3}" destId="{8CE932BE-D2C2-446B-8123-E7C88B91DE9E}" srcOrd="6" destOrd="0" parTransId="{CE733DB0-B9A8-4B09-940C-4C96A742DA36}" sibTransId="{1CA60899-800D-4A65-A019-92FF3911C0B5}"/>
    <dgm:cxn modelId="{09DDBA99-F04D-43D4-8361-7DFEB22086C7}" type="presOf" srcId="{664CBB64-5F39-4F09-9A26-3B96BF63A10E}" destId="{37215937-5273-42C6-9404-624BF10CEF77}" srcOrd="0" destOrd="0" presId="urn:microsoft.com/office/officeart/2009/3/layout/SubStepProcess"/>
    <dgm:cxn modelId="{F0F34CA4-B88A-40BC-9F03-BDFD215F02AC}" type="presOf" srcId="{B9266617-D54F-4847-ACE9-1592552D15C9}" destId="{09E7C7D1-0BB1-4CCC-946D-6D38EB718C5F}" srcOrd="0" destOrd="0" presId="urn:microsoft.com/office/officeart/2009/3/layout/SubStepProcess"/>
    <dgm:cxn modelId="{5AEBDCA9-5468-49CB-B96F-2F680181F8B3}" srcId="{DD0D9741-68DD-44C0-B2BC-179963EA47A3}" destId="{7982F06C-FDCC-4A6A-B3C9-E7187DBC3E94}" srcOrd="0" destOrd="0" parTransId="{B52129DD-17EF-4FF3-8AA3-E807D5337E77}" sibTransId="{3DC5D1D3-6E89-4C50-8F84-E881561A1802}"/>
    <dgm:cxn modelId="{339487B8-448E-4CC8-813E-0B2C3FE586B3}" type="presOf" srcId="{EA718EF3-6277-44D5-AE76-42D84DB3C848}" destId="{194D4553-BAFE-47C0-B7D1-674C579C8C9E}" srcOrd="0" destOrd="0" presId="urn:microsoft.com/office/officeart/2009/3/layout/SubStepProcess"/>
    <dgm:cxn modelId="{00E293CD-9284-4AC3-BC1A-A1FFF03DD296}" srcId="{DD0D9741-68DD-44C0-B2BC-179963EA47A3}" destId="{664CBB64-5F39-4F09-9A26-3B96BF63A10E}" srcOrd="3" destOrd="0" parTransId="{0EC5630A-05B1-481B-99D9-303B61BFADDE}" sibTransId="{CD55BB55-356B-41D8-89B0-C084905D8D7F}"/>
    <dgm:cxn modelId="{2BDFBECE-237F-49B9-A5FB-27BB4E502300}" srcId="{DD0D9741-68DD-44C0-B2BC-179963EA47A3}" destId="{EA718EF3-6277-44D5-AE76-42D84DB3C848}" srcOrd="5" destOrd="0" parTransId="{DF5EDC20-8D4C-4DA9-8313-A598EE1B8303}" sibTransId="{BCCE0311-6C10-412C-A2D0-B27D2068855B}"/>
    <dgm:cxn modelId="{77C557EA-B267-4D2B-A996-FDF7A20BAE55}" srcId="{05F7C538-69D8-4B5A-9441-AC5EFD9D5CCA}" destId="{DABC70C4-6645-4093-919D-D1D126B84E31}" srcOrd="1" destOrd="0" parTransId="{EA5D380E-7B07-4ADE-BF70-B68E79E882BE}" sibTransId="{2AC22525-AD07-467E-AA9C-F4799C0B60BD}"/>
    <dgm:cxn modelId="{036A0CEC-365F-4E1F-8FF3-5278F1302C02}" srcId="{DD0D9741-68DD-44C0-B2BC-179963EA47A3}" destId="{B9266617-D54F-4847-ACE9-1592552D15C9}" srcOrd="7" destOrd="0" parTransId="{7585C3B4-483B-4B06-9FA4-541F3B78E481}" sibTransId="{43FCBA77-EBD0-42CB-A707-7A0B8C72A1FA}"/>
    <dgm:cxn modelId="{D1014CEC-F884-4706-9813-F506BCBB00D0}" type="presOf" srcId="{0EBA07EE-3BDA-4283-8589-4440DC1443C0}" destId="{341F56A2-FA4A-4145-A209-37357D04B1A7}" srcOrd="0" destOrd="0" presId="urn:microsoft.com/office/officeart/2009/3/layout/SubStepProcess"/>
    <dgm:cxn modelId="{7AC5E3FF-4D84-4B9B-B27D-952DDE5CB2B1}" srcId="{DD0D9741-68DD-44C0-B2BC-179963EA47A3}" destId="{28B6BBED-7742-498E-AAF3-23D746797CBE}" srcOrd="4" destOrd="0" parTransId="{DBFDB232-4215-4B38-9EA8-1A85A5B9B693}" sibTransId="{675D7F46-1901-4CB4-BBBE-F9D1CC1371B3}"/>
    <dgm:cxn modelId="{1869161E-2E88-402A-8324-D900997F3F2A}" type="presParOf" srcId="{722DB55B-166C-44A1-9553-5FF3C53533E4}" destId="{E602BDD7-0D81-4EAD-8999-EA2A0439716B}" srcOrd="0" destOrd="0" presId="urn:microsoft.com/office/officeart/2009/3/layout/SubStepProcess"/>
    <dgm:cxn modelId="{689E1AC9-BC84-40B2-A990-41C6AE47CE2E}" type="presParOf" srcId="{722DB55B-166C-44A1-9553-5FF3C53533E4}" destId="{0275F95F-2218-4B0A-9ED5-38A482E9EAF1}" srcOrd="1" destOrd="0" presId="urn:microsoft.com/office/officeart/2009/3/layout/SubStepProcess"/>
    <dgm:cxn modelId="{D7B14372-8A3E-4464-BBFD-1D8FC8575733}" type="presParOf" srcId="{722DB55B-166C-44A1-9553-5FF3C53533E4}" destId="{065A30E9-9F6F-4076-89E7-2D563AE5FDED}" srcOrd="2" destOrd="0" presId="urn:microsoft.com/office/officeart/2009/3/layout/SubStepProcess"/>
    <dgm:cxn modelId="{038AB885-FF5E-438C-A4FA-4B47436D3D96}" type="presParOf" srcId="{065A30E9-9F6F-4076-89E7-2D563AE5FDED}" destId="{3DD2B04F-8DAD-4322-B9B7-7060CA9F2A55}" srcOrd="0" destOrd="0" presId="urn:microsoft.com/office/officeart/2009/3/layout/SubStepProcess"/>
    <dgm:cxn modelId="{7F836761-9F85-42FF-A11E-8A712E0899C2}" type="presParOf" srcId="{065A30E9-9F6F-4076-89E7-2D563AE5FDED}" destId="{DEB96DDC-05D2-4CFD-95AD-912559A0D1F1}" srcOrd="1" destOrd="0" presId="urn:microsoft.com/office/officeart/2009/3/layout/SubStepProcess"/>
    <dgm:cxn modelId="{CA5FF25A-98A9-4844-9254-51AA20ED7AB7}" type="presParOf" srcId="{065A30E9-9F6F-4076-89E7-2D563AE5FDED}" destId="{D717B5A2-354B-4B6D-9C20-57076C6CCAC7}" srcOrd="2" destOrd="0" presId="urn:microsoft.com/office/officeart/2009/3/layout/SubStepProcess"/>
    <dgm:cxn modelId="{ACBC08AD-2FAD-4CA2-89DE-DC4D740D7CE7}" type="presParOf" srcId="{D717B5A2-354B-4B6D-9C20-57076C6CCAC7}" destId="{7A7B5273-340A-4EE6-9CBB-A46FB9BC87DE}" srcOrd="0" destOrd="0" presId="urn:microsoft.com/office/officeart/2009/3/layout/SubStepProcess"/>
    <dgm:cxn modelId="{F10670EF-5587-4CFF-ADA5-59B9541708B5}" type="presParOf" srcId="{D717B5A2-354B-4B6D-9C20-57076C6CCAC7}" destId="{E3C12C52-14F1-4F07-A7C0-B4F1236819A2}" srcOrd="1" destOrd="0" presId="urn:microsoft.com/office/officeart/2009/3/layout/SubStepProcess"/>
    <dgm:cxn modelId="{E44A2379-3BF3-4BE5-9758-07995CCA5772}" type="presParOf" srcId="{D717B5A2-354B-4B6D-9C20-57076C6CCAC7}" destId="{9FD55A04-749A-4FFF-B67E-B9D45E9E24BC}" srcOrd="2" destOrd="0" presId="urn:microsoft.com/office/officeart/2009/3/layout/SubStepProcess"/>
    <dgm:cxn modelId="{17BB894D-383D-4A6F-B566-AD621DA4ABED}" type="presParOf" srcId="{D717B5A2-354B-4B6D-9C20-57076C6CCAC7}" destId="{90DF9201-0DE3-4CFE-A456-8FF66B67574B}" srcOrd="3" destOrd="0" presId="urn:microsoft.com/office/officeart/2009/3/layout/SubStepProcess"/>
    <dgm:cxn modelId="{C8DEC5E4-558A-43BB-8D7B-177D9C33E84D}" type="presParOf" srcId="{D717B5A2-354B-4B6D-9C20-57076C6CCAC7}" destId="{777A984B-A41C-4ABD-ACD6-B7C5B2221D8E}" srcOrd="4" destOrd="0" presId="urn:microsoft.com/office/officeart/2009/3/layout/SubStepProcess"/>
    <dgm:cxn modelId="{FF479995-E4BA-4E0C-8348-630C71147E49}" type="presParOf" srcId="{065A30E9-9F6F-4076-89E7-2D563AE5FDED}" destId="{2185DF38-9462-4760-99AF-7F3703E8DBBD}" srcOrd="3" destOrd="0" presId="urn:microsoft.com/office/officeart/2009/3/layout/SubStepProcess"/>
    <dgm:cxn modelId="{135E8335-A21B-46C7-BF5E-E58E966DCC73}" type="presParOf" srcId="{065A30E9-9F6F-4076-89E7-2D563AE5FDED}" destId="{7E520F5B-66B1-4563-9C2D-8F55138820A6}" srcOrd="4" destOrd="0" presId="urn:microsoft.com/office/officeart/2009/3/layout/SubStepProcess"/>
    <dgm:cxn modelId="{93C1D2C4-3429-413C-B4A9-8BAD0239BD19}" type="presParOf" srcId="{065A30E9-9F6F-4076-89E7-2D563AE5FDED}" destId="{0C063A39-52C0-4EA6-AB76-30D514493AE6}" srcOrd="5" destOrd="0" presId="urn:microsoft.com/office/officeart/2009/3/layout/SubStepProcess"/>
    <dgm:cxn modelId="{172010D6-01CC-428B-B584-6FEC948CC7EB}" type="presParOf" srcId="{0C063A39-52C0-4EA6-AB76-30D514493AE6}" destId="{FED54A4B-24D3-4816-8C06-1159EFF9092D}" srcOrd="0" destOrd="0" presId="urn:microsoft.com/office/officeart/2009/3/layout/SubStepProcess"/>
    <dgm:cxn modelId="{191C26C9-8D7F-4256-8DA0-B7DE207D2B27}" type="presParOf" srcId="{0C063A39-52C0-4EA6-AB76-30D514493AE6}" destId="{7D8BE656-AD2C-43DE-8C03-6B5CAF4FFFF2}" srcOrd="1" destOrd="0" presId="urn:microsoft.com/office/officeart/2009/3/layout/SubStepProcess"/>
    <dgm:cxn modelId="{3EF1EA80-0E84-43D9-8311-2C952755F899}" type="presParOf" srcId="{0C063A39-52C0-4EA6-AB76-30D514493AE6}" destId="{26F4140C-936C-4E84-892B-F8C7B265DE5B}" srcOrd="2" destOrd="0" presId="urn:microsoft.com/office/officeart/2009/3/layout/SubStepProcess"/>
    <dgm:cxn modelId="{E0F3142F-9142-4EB9-B7D2-D182DE6E3CE6}" type="presParOf" srcId="{0C063A39-52C0-4EA6-AB76-30D514493AE6}" destId="{C0BFEAB9-2A46-4125-BD3B-1940FBA44EAA}" srcOrd="3" destOrd="0" presId="urn:microsoft.com/office/officeart/2009/3/layout/SubStepProcess"/>
    <dgm:cxn modelId="{AD713C21-3601-4814-A5EE-5928FD7138FC}" type="presParOf" srcId="{0C063A39-52C0-4EA6-AB76-30D514493AE6}" destId="{D1D5ACDE-7499-495B-AC0F-AC2D3D1AD8F0}" srcOrd="4" destOrd="0" presId="urn:microsoft.com/office/officeart/2009/3/layout/SubStepProcess"/>
    <dgm:cxn modelId="{98E4D882-C06C-4A8A-AC8D-352AE20B9E7F}" type="presParOf" srcId="{065A30E9-9F6F-4076-89E7-2D563AE5FDED}" destId="{2C5D372B-0585-4947-9EC0-2A7CF5BB3469}" srcOrd="6" destOrd="0" presId="urn:microsoft.com/office/officeart/2009/3/layout/SubStepProcess"/>
    <dgm:cxn modelId="{D8F01092-63A4-45B5-9572-7F4336D6626C}" type="presParOf" srcId="{065A30E9-9F6F-4076-89E7-2D563AE5FDED}" destId="{9737C8F2-E9A0-4D91-8E32-998A28F50E42}" srcOrd="7" destOrd="0" presId="urn:microsoft.com/office/officeart/2009/3/layout/SubStepProcess"/>
    <dgm:cxn modelId="{FE12E34B-4AC1-484C-888B-BB9D3F095665}" type="presParOf" srcId="{065A30E9-9F6F-4076-89E7-2D563AE5FDED}" destId="{B5382C10-3BDB-4283-9430-E4A4921234D7}" srcOrd="8" destOrd="0" presId="urn:microsoft.com/office/officeart/2009/3/layout/SubStepProcess"/>
    <dgm:cxn modelId="{281B219D-27B1-42B2-97CF-61811E5C21DE}" type="presParOf" srcId="{B5382C10-3BDB-4283-9430-E4A4921234D7}" destId="{CDF53F99-8550-4468-9A9F-6A01FE43BF0C}" srcOrd="0" destOrd="0" presId="urn:microsoft.com/office/officeart/2009/3/layout/SubStepProcess"/>
    <dgm:cxn modelId="{080487A8-BB92-4EDD-9338-B217C9AB52C2}" type="presParOf" srcId="{B5382C10-3BDB-4283-9430-E4A4921234D7}" destId="{A49F2818-93B9-47FF-A9F3-0F5978145E48}" srcOrd="1" destOrd="0" presId="urn:microsoft.com/office/officeart/2009/3/layout/SubStepProcess"/>
    <dgm:cxn modelId="{87343BDE-F930-499D-889F-899EE2A56F32}" type="presParOf" srcId="{B5382C10-3BDB-4283-9430-E4A4921234D7}" destId="{ECD041A6-98B0-4CDD-8E68-7EEBFBB1F2CD}" srcOrd="2" destOrd="0" presId="urn:microsoft.com/office/officeart/2009/3/layout/SubStepProcess"/>
    <dgm:cxn modelId="{7BDC99F6-1069-4189-86D8-183B99B42D2A}" type="presParOf" srcId="{B5382C10-3BDB-4283-9430-E4A4921234D7}" destId="{1EC3724B-4373-4E03-8750-3BF0C9770E57}" srcOrd="3" destOrd="0" presId="urn:microsoft.com/office/officeart/2009/3/layout/SubStepProcess"/>
    <dgm:cxn modelId="{B9E1F1BA-1435-492E-9BC5-1B18383DA925}" type="presParOf" srcId="{B5382C10-3BDB-4283-9430-E4A4921234D7}" destId="{C60B048C-6667-4827-A315-0C0F0C856292}" srcOrd="4" destOrd="0" presId="urn:microsoft.com/office/officeart/2009/3/layout/SubStepProcess"/>
    <dgm:cxn modelId="{D29C1A03-5089-4604-8DD3-54831198F75F}" type="presParOf" srcId="{065A30E9-9F6F-4076-89E7-2D563AE5FDED}" destId="{BFB1360C-7F73-4DDC-834D-7CEF0EBDAFDA}" srcOrd="9" destOrd="0" presId="urn:microsoft.com/office/officeart/2009/3/layout/SubStepProcess"/>
    <dgm:cxn modelId="{44302FB5-7E32-417F-AC04-3418FB8246BD}" type="presParOf" srcId="{065A30E9-9F6F-4076-89E7-2D563AE5FDED}" destId="{CF97ABE2-8B02-4E38-8AAC-EBC1BFDB24FD}" srcOrd="10" destOrd="0" presId="urn:microsoft.com/office/officeart/2009/3/layout/SubStepProcess"/>
    <dgm:cxn modelId="{4AF8CD28-DAAD-42AF-89B4-087F7903242B}" type="presParOf" srcId="{065A30E9-9F6F-4076-89E7-2D563AE5FDED}" destId="{A8D1860A-E666-4C65-94C5-BD061A6794A6}" srcOrd="11" destOrd="0" presId="urn:microsoft.com/office/officeart/2009/3/layout/SubStepProcess"/>
    <dgm:cxn modelId="{40C837C5-DF7D-46DA-BABD-6686492E6309}" type="presParOf" srcId="{A8D1860A-E666-4C65-94C5-BD061A6794A6}" destId="{0DFD6518-EABE-40BB-BBAD-2263C33EA403}" srcOrd="0" destOrd="0" presId="urn:microsoft.com/office/officeart/2009/3/layout/SubStepProcess"/>
    <dgm:cxn modelId="{376F390E-859B-483D-BC1B-FE339672DECC}" type="presParOf" srcId="{A8D1860A-E666-4C65-94C5-BD061A6794A6}" destId="{6B8057BF-1B3D-426A-B652-A47B2B37552E}" srcOrd="1" destOrd="0" presId="urn:microsoft.com/office/officeart/2009/3/layout/SubStepProcess"/>
    <dgm:cxn modelId="{601E2460-C784-451F-BAA4-7A7D9F6AB0C6}" type="presParOf" srcId="{A8D1860A-E666-4C65-94C5-BD061A6794A6}" destId="{1F790762-4BD9-4F81-99AB-642870E2E14E}" srcOrd="2" destOrd="0" presId="urn:microsoft.com/office/officeart/2009/3/layout/SubStepProcess"/>
    <dgm:cxn modelId="{45C2C35F-854E-4CA3-A274-A80633C6F7B1}" type="presParOf" srcId="{A8D1860A-E666-4C65-94C5-BD061A6794A6}" destId="{37215937-5273-42C6-9404-624BF10CEF77}" srcOrd="3" destOrd="0" presId="urn:microsoft.com/office/officeart/2009/3/layout/SubStepProcess"/>
    <dgm:cxn modelId="{04A58DA2-EA95-476C-BCEE-044D95D214FF}" type="presParOf" srcId="{A8D1860A-E666-4C65-94C5-BD061A6794A6}" destId="{D09F67D2-4461-4101-A9F0-F570E3BE0286}" srcOrd="4" destOrd="0" presId="urn:microsoft.com/office/officeart/2009/3/layout/SubStepProcess"/>
    <dgm:cxn modelId="{DD1A8443-2BBA-4F98-A75E-C4B28B65FD15}" type="presParOf" srcId="{065A30E9-9F6F-4076-89E7-2D563AE5FDED}" destId="{42B27178-EBB3-4C44-8B78-250D744C473A}" srcOrd="12" destOrd="0" presId="urn:microsoft.com/office/officeart/2009/3/layout/SubStepProcess"/>
    <dgm:cxn modelId="{D437D5A7-0E55-4AF8-A5EE-F3A4DB5514FD}" type="presParOf" srcId="{065A30E9-9F6F-4076-89E7-2D563AE5FDED}" destId="{7D3EEA42-FBCC-421B-B1AC-D6A7DDC063D4}" srcOrd="13" destOrd="0" presId="urn:microsoft.com/office/officeart/2009/3/layout/SubStepProcess"/>
    <dgm:cxn modelId="{C4CEB564-803F-4122-ADB2-E852073C5D79}" type="presParOf" srcId="{065A30E9-9F6F-4076-89E7-2D563AE5FDED}" destId="{0AC1AE43-EB86-4F4C-9960-F11437A9F09C}" srcOrd="14" destOrd="0" presId="urn:microsoft.com/office/officeart/2009/3/layout/SubStepProcess"/>
    <dgm:cxn modelId="{4F898C43-57BF-48DC-9F06-D0639852E0C7}" type="presParOf" srcId="{0AC1AE43-EB86-4F4C-9960-F11437A9F09C}" destId="{49B788B1-6A72-4210-96ED-B772714D83F8}" srcOrd="0" destOrd="0" presId="urn:microsoft.com/office/officeart/2009/3/layout/SubStepProcess"/>
    <dgm:cxn modelId="{68E3FC0A-5073-4309-9D51-014AC0F1C474}" type="presParOf" srcId="{0AC1AE43-EB86-4F4C-9960-F11437A9F09C}" destId="{4A63241D-27C2-48D0-B32D-FFF34B75A691}" srcOrd="1" destOrd="0" presId="urn:microsoft.com/office/officeart/2009/3/layout/SubStepProcess"/>
    <dgm:cxn modelId="{ED57BD9E-8496-4707-8ED1-82971997B3A0}" type="presParOf" srcId="{0AC1AE43-EB86-4F4C-9960-F11437A9F09C}" destId="{59FDB0CD-0E63-46D2-9D63-6E4D989CA1F3}" srcOrd="2" destOrd="0" presId="urn:microsoft.com/office/officeart/2009/3/layout/SubStepProcess"/>
    <dgm:cxn modelId="{C27085E4-7659-4760-871B-5496A7E8A4F3}" type="presParOf" srcId="{0AC1AE43-EB86-4F4C-9960-F11437A9F09C}" destId="{3B982B48-D761-469F-BC21-D2EC84001F74}" srcOrd="3" destOrd="0" presId="urn:microsoft.com/office/officeart/2009/3/layout/SubStepProcess"/>
    <dgm:cxn modelId="{ED381A11-C4CB-4058-B47C-C78F70B893A1}" type="presParOf" srcId="{0AC1AE43-EB86-4F4C-9960-F11437A9F09C}" destId="{57D490AD-66F5-44CC-90FC-B508C393FB2B}" srcOrd="4" destOrd="0" presId="urn:microsoft.com/office/officeart/2009/3/layout/SubStepProcess"/>
    <dgm:cxn modelId="{07110E72-D2B9-4057-BCA6-698EA4B07561}" type="presParOf" srcId="{065A30E9-9F6F-4076-89E7-2D563AE5FDED}" destId="{0673E5A5-A3AB-465F-8D8C-440FAFBC96FC}" srcOrd="15" destOrd="0" presId="urn:microsoft.com/office/officeart/2009/3/layout/SubStepProcess"/>
    <dgm:cxn modelId="{1550D8D4-451D-4EEF-8E36-F36B793B927A}" type="presParOf" srcId="{065A30E9-9F6F-4076-89E7-2D563AE5FDED}" destId="{599764BA-F3B6-4DD3-85FC-C39213B980C4}" srcOrd="16" destOrd="0" presId="urn:microsoft.com/office/officeart/2009/3/layout/SubStepProcess"/>
    <dgm:cxn modelId="{B28CC86F-F8DC-4F93-8B9A-31E65F314088}" type="presParOf" srcId="{065A30E9-9F6F-4076-89E7-2D563AE5FDED}" destId="{FF3A0180-17BC-4E84-B8D6-6950AB7E4FE7}" srcOrd="17" destOrd="0" presId="urn:microsoft.com/office/officeart/2009/3/layout/SubStepProcess"/>
    <dgm:cxn modelId="{F31B4E0A-C05E-4782-B7CA-67639283DF41}" type="presParOf" srcId="{FF3A0180-17BC-4E84-B8D6-6950AB7E4FE7}" destId="{3B2E10A7-81CD-46D2-8C54-1EF760622D15}" srcOrd="0" destOrd="0" presId="urn:microsoft.com/office/officeart/2009/3/layout/SubStepProcess"/>
    <dgm:cxn modelId="{93A63EC6-90A6-4D4C-B497-93E9D420FBA7}" type="presParOf" srcId="{FF3A0180-17BC-4E84-B8D6-6950AB7E4FE7}" destId="{C912F2CE-23F6-4C8D-81B3-010088EBB115}" srcOrd="1" destOrd="0" presId="urn:microsoft.com/office/officeart/2009/3/layout/SubStepProcess"/>
    <dgm:cxn modelId="{11D58B19-2892-4FFC-9B5E-1FAF8F90B38A}" type="presParOf" srcId="{FF3A0180-17BC-4E84-B8D6-6950AB7E4FE7}" destId="{F559F235-D09A-4F12-A8ED-10839640B203}" srcOrd="2" destOrd="0" presId="urn:microsoft.com/office/officeart/2009/3/layout/SubStepProcess"/>
    <dgm:cxn modelId="{AC402C44-D018-417F-B09D-A859A2DA0BBE}" type="presParOf" srcId="{FF3A0180-17BC-4E84-B8D6-6950AB7E4FE7}" destId="{194D4553-BAFE-47C0-B7D1-674C579C8C9E}" srcOrd="3" destOrd="0" presId="urn:microsoft.com/office/officeart/2009/3/layout/SubStepProcess"/>
    <dgm:cxn modelId="{D7E289CB-44A1-4AC1-908E-1609A0D8387C}" type="presParOf" srcId="{FF3A0180-17BC-4E84-B8D6-6950AB7E4FE7}" destId="{AC2B830A-8BF9-4CDD-BAD2-E5F1C93AC1EA}" srcOrd="4" destOrd="0" presId="urn:microsoft.com/office/officeart/2009/3/layout/SubStepProcess"/>
    <dgm:cxn modelId="{E4A00776-39CF-4F73-927D-8E8CC46D4C03}" type="presParOf" srcId="{065A30E9-9F6F-4076-89E7-2D563AE5FDED}" destId="{A6173084-3813-4A3E-92AC-E78D66E40E46}" srcOrd="18" destOrd="0" presId="urn:microsoft.com/office/officeart/2009/3/layout/SubStepProcess"/>
    <dgm:cxn modelId="{D5062B48-479A-4B0F-AE65-B65F4BE3CBCF}" type="presParOf" srcId="{065A30E9-9F6F-4076-89E7-2D563AE5FDED}" destId="{02EEA148-432C-458A-A6F8-230B8C1E25EA}" srcOrd="19" destOrd="0" presId="urn:microsoft.com/office/officeart/2009/3/layout/SubStepProcess"/>
    <dgm:cxn modelId="{C8D9C49D-5BF3-43E1-BFFA-E9A0484966C1}" type="presParOf" srcId="{065A30E9-9F6F-4076-89E7-2D563AE5FDED}" destId="{939227B7-FD56-4A07-A71A-ACDD5CB935B0}" srcOrd="20" destOrd="0" presId="urn:microsoft.com/office/officeart/2009/3/layout/SubStepProcess"/>
    <dgm:cxn modelId="{C71F6775-B835-4C67-8A94-BCD0921828B0}" type="presParOf" srcId="{939227B7-FD56-4A07-A71A-ACDD5CB935B0}" destId="{3FF950B0-3F4C-432B-A2BF-DAAD8640E74E}" srcOrd="0" destOrd="0" presId="urn:microsoft.com/office/officeart/2009/3/layout/SubStepProcess"/>
    <dgm:cxn modelId="{D860B800-7E13-42E9-9FB5-694FC49CAFA5}" type="presParOf" srcId="{939227B7-FD56-4A07-A71A-ACDD5CB935B0}" destId="{851DDC59-FAB2-4876-A613-66D9DA722F9F}" srcOrd="1" destOrd="0" presId="urn:microsoft.com/office/officeart/2009/3/layout/SubStepProcess"/>
    <dgm:cxn modelId="{3D2E7F2C-6875-4019-B145-857E5F827B01}" type="presParOf" srcId="{939227B7-FD56-4A07-A71A-ACDD5CB935B0}" destId="{EE0A8ACF-E497-4F62-BE6C-AF6887C31276}" srcOrd="2" destOrd="0" presId="urn:microsoft.com/office/officeart/2009/3/layout/SubStepProcess"/>
    <dgm:cxn modelId="{958DCFF2-D0C8-4C1A-818E-ECD1D89A7817}" type="presParOf" srcId="{939227B7-FD56-4A07-A71A-ACDD5CB935B0}" destId="{2DEC66FA-899C-4B67-8BE6-470A76AEE19E}" srcOrd="3" destOrd="0" presId="urn:microsoft.com/office/officeart/2009/3/layout/SubStepProcess"/>
    <dgm:cxn modelId="{772B230F-4ECB-4F6A-A143-BD519F20CDA6}" type="presParOf" srcId="{939227B7-FD56-4A07-A71A-ACDD5CB935B0}" destId="{2ADFB468-2E00-4E5E-AB1B-281E2A3E155E}" srcOrd="4" destOrd="0" presId="urn:microsoft.com/office/officeart/2009/3/layout/SubStepProcess"/>
    <dgm:cxn modelId="{EC5D190A-3C96-4A73-AADF-E2DE57062152}" type="presParOf" srcId="{065A30E9-9F6F-4076-89E7-2D563AE5FDED}" destId="{38BD4022-DAE0-464C-AC1D-136D4230FA45}" srcOrd="21" destOrd="0" presId="urn:microsoft.com/office/officeart/2009/3/layout/SubStepProcess"/>
    <dgm:cxn modelId="{593C4DE4-AF19-45A8-AA16-9B53B3AF572E}" type="presParOf" srcId="{065A30E9-9F6F-4076-89E7-2D563AE5FDED}" destId="{B6565A70-3F83-44B7-BB04-E0C99B58F7E0}" srcOrd="22" destOrd="0" presId="urn:microsoft.com/office/officeart/2009/3/layout/SubStepProcess"/>
    <dgm:cxn modelId="{0150E681-2B50-4864-95FC-63629F46F520}" type="presParOf" srcId="{065A30E9-9F6F-4076-89E7-2D563AE5FDED}" destId="{FD64B945-D118-42DA-A7C6-B61560147426}" srcOrd="23" destOrd="0" presId="urn:microsoft.com/office/officeart/2009/3/layout/SubStepProcess"/>
    <dgm:cxn modelId="{96174FA4-20E1-4BB3-BE41-62798E6504EB}" type="presParOf" srcId="{FD64B945-D118-42DA-A7C6-B61560147426}" destId="{57D2B39A-D67F-4C49-9901-9F1654F69487}" srcOrd="0" destOrd="0" presId="urn:microsoft.com/office/officeart/2009/3/layout/SubStepProcess"/>
    <dgm:cxn modelId="{EA3017DC-DAFD-4885-A335-D76B0068CB48}" type="presParOf" srcId="{FD64B945-D118-42DA-A7C6-B61560147426}" destId="{EABDB463-8886-4019-9222-C58CE17F0B9B}" srcOrd="1" destOrd="0" presId="urn:microsoft.com/office/officeart/2009/3/layout/SubStepProcess"/>
    <dgm:cxn modelId="{7685EEB7-0B50-46F3-9710-FC0611001B79}" type="presParOf" srcId="{FD64B945-D118-42DA-A7C6-B61560147426}" destId="{883EBFCE-A6CF-498D-8850-8E94263434DC}" srcOrd="2" destOrd="0" presId="urn:microsoft.com/office/officeart/2009/3/layout/SubStepProcess"/>
    <dgm:cxn modelId="{A8B86690-3997-4BE5-A05B-0E31BFB780B9}" type="presParOf" srcId="{FD64B945-D118-42DA-A7C6-B61560147426}" destId="{09E7C7D1-0BB1-4CCC-946D-6D38EB718C5F}" srcOrd="3" destOrd="0" presId="urn:microsoft.com/office/officeart/2009/3/layout/SubStepProcess"/>
    <dgm:cxn modelId="{EB400E0C-A6EF-4755-80B9-4A83A24EFDB7}" type="presParOf" srcId="{FD64B945-D118-42DA-A7C6-B61560147426}" destId="{0C339F9F-88F4-4FD9-AF73-43892983B2BD}" srcOrd="4" destOrd="0" presId="urn:microsoft.com/office/officeart/2009/3/layout/SubStepProcess"/>
    <dgm:cxn modelId="{2A94E2AA-6CC7-49C8-864D-189C119BC7AD}" type="presParOf" srcId="{065A30E9-9F6F-4076-89E7-2D563AE5FDED}" destId="{FA07E2B3-1EB4-4734-BAF5-88B4ADBFD202}" srcOrd="24" destOrd="0" presId="urn:microsoft.com/office/officeart/2009/3/layout/SubStepProcess"/>
    <dgm:cxn modelId="{958D2D61-5C8D-4698-AED9-6499EB9F7432}" type="presParOf" srcId="{065A30E9-9F6F-4076-89E7-2D563AE5FDED}" destId="{9191C07D-9AF8-4F94-87FF-C89F5EA93E6C}" srcOrd="25" destOrd="0" presId="urn:microsoft.com/office/officeart/2009/3/layout/SubStepProcess"/>
    <dgm:cxn modelId="{65CD5941-30CE-4046-9788-EEA95EF7D7D3}" type="presParOf" srcId="{065A30E9-9F6F-4076-89E7-2D563AE5FDED}" destId="{165D44A7-2B45-4499-9113-8AB2422C462F}" srcOrd="26" destOrd="0" presId="urn:microsoft.com/office/officeart/2009/3/layout/SubStepProcess"/>
    <dgm:cxn modelId="{9B706939-4CAA-477C-B571-8A1145BA44DF}" type="presParOf" srcId="{165D44A7-2B45-4499-9113-8AB2422C462F}" destId="{6FF58486-FD54-4037-AA64-F96056F982A3}" srcOrd="0" destOrd="0" presId="urn:microsoft.com/office/officeart/2009/3/layout/SubStepProcess"/>
    <dgm:cxn modelId="{8B5FDE64-BDBC-4604-94A4-457A33B7B939}" type="presParOf" srcId="{165D44A7-2B45-4499-9113-8AB2422C462F}" destId="{2FBD3034-3274-40F2-B757-FE5CF9F38F3D}" srcOrd="1" destOrd="0" presId="urn:microsoft.com/office/officeart/2009/3/layout/SubStepProcess"/>
    <dgm:cxn modelId="{F62B0B63-E451-4EEC-B6B9-00DB3D6B48A9}" type="presParOf" srcId="{165D44A7-2B45-4499-9113-8AB2422C462F}" destId="{55E10BE5-F4AF-4C84-8381-F140876D5B0E}" srcOrd="2" destOrd="0" presId="urn:microsoft.com/office/officeart/2009/3/layout/SubStepProcess"/>
    <dgm:cxn modelId="{8AB32FCB-2DE6-4531-A3B3-4E9925E76B2C}" type="presParOf" srcId="{165D44A7-2B45-4499-9113-8AB2422C462F}" destId="{59CE536A-AB12-49A1-94FA-47A8029B1A25}" srcOrd="3" destOrd="0" presId="urn:microsoft.com/office/officeart/2009/3/layout/SubStepProcess"/>
    <dgm:cxn modelId="{A0F83B2B-2EAD-44F4-B707-E02F6C83D24F}" type="presParOf" srcId="{165D44A7-2B45-4499-9113-8AB2422C462F}" destId="{10EFD3A5-B692-4C15-9320-5B75580898F6}" srcOrd="4" destOrd="0" presId="urn:microsoft.com/office/officeart/2009/3/layout/SubStepProcess"/>
    <dgm:cxn modelId="{BE6E98F5-BEF8-4B21-8E4F-2066D7506CD8}" type="presParOf" srcId="{065A30E9-9F6F-4076-89E7-2D563AE5FDED}" destId="{A9EEF863-B5D6-4B31-BB55-179EC10BAABC}" srcOrd="27" destOrd="0" presId="urn:microsoft.com/office/officeart/2009/3/layout/SubStepProcess"/>
    <dgm:cxn modelId="{328E11DA-E811-4710-906D-9CA6B6DFE7E6}" type="presParOf" srcId="{065A30E9-9F6F-4076-89E7-2D563AE5FDED}" destId="{6704C056-CB40-45FE-A347-94CD5C329486}" srcOrd="28" destOrd="0" presId="urn:microsoft.com/office/officeart/2009/3/layout/SubStepProcess"/>
    <dgm:cxn modelId="{92350AF0-91B8-407F-AD6F-95387F4774BC}" type="presParOf" srcId="{065A30E9-9F6F-4076-89E7-2D563AE5FDED}" destId="{972709DD-C143-48DA-9531-E7A8B64A72D0}" srcOrd="29" destOrd="0" presId="urn:microsoft.com/office/officeart/2009/3/layout/SubStepProcess"/>
    <dgm:cxn modelId="{3C947A3A-0916-47EB-981C-4271CD13AE8E}" type="presParOf" srcId="{972709DD-C143-48DA-9531-E7A8B64A72D0}" destId="{773B6776-F880-4079-B548-6EB26582B527}" srcOrd="0" destOrd="0" presId="urn:microsoft.com/office/officeart/2009/3/layout/SubStepProcess"/>
    <dgm:cxn modelId="{A945038D-758D-4495-9D4C-CDDDB16E28B3}" type="presParOf" srcId="{972709DD-C143-48DA-9531-E7A8B64A72D0}" destId="{920C9925-273F-444E-BF1C-A234180A552B}" srcOrd="1" destOrd="0" presId="urn:microsoft.com/office/officeart/2009/3/layout/SubStepProcess"/>
    <dgm:cxn modelId="{6CD02B4D-A9D1-4A91-AD13-9728FDD69F70}" type="presParOf" srcId="{972709DD-C143-48DA-9531-E7A8B64A72D0}" destId="{DBDB850D-382A-4126-BF3D-6F012CBBE503}" srcOrd="2" destOrd="0" presId="urn:microsoft.com/office/officeart/2009/3/layout/SubStepProcess"/>
    <dgm:cxn modelId="{A8FDDEF6-5630-495D-AFFD-0034C23ADBA3}" type="presParOf" srcId="{972709DD-C143-48DA-9531-E7A8B64A72D0}" destId="{88C33ECD-B59A-4379-9106-4ADD1F194105}" srcOrd="3" destOrd="0" presId="urn:microsoft.com/office/officeart/2009/3/layout/SubStepProcess"/>
    <dgm:cxn modelId="{4FC53F19-A778-4495-8D9A-9B6FEA1B0441}" type="presParOf" srcId="{972709DD-C143-48DA-9531-E7A8B64A72D0}" destId="{65167DED-E777-4AF6-945A-1F6328AD6E10}" srcOrd="4" destOrd="0" presId="urn:microsoft.com/office/officeart/2009/3/layout/SubStepProcess"/>
    <dgm:cxn modelId="{147C0757-6832-4A7C-BDFF-620CB10907D6}" type="presParOf" srcId="{065A30E9-9F6F-4076-89E7-2D563AE5FDED}" destId="{0FEA7333-0994-4E6A-B978-624625B1B758}" srcOrd="30" destOrd="0" presId="urn:microsoft.com/office/officeart/2009/3/layout/SubStepProcess"/>
    <dgm:cxn modelId="{C626D5F4-7705-4C8D-8951-7F68AE33C6BC}" type="presParOf" srcId="{065A30E9-9F6F-4076-89E7-2D563AE5FDED}" destId="{6EBB76E7-509F-43BA-99EF-359D37D7702D}" srcOrd="31" destOrd="0" presId="urn:microsoft.com/office/officeart/2009/3/layout/SubStepProcess"/>
    <dgm:cxn modelId="{DF622FA8-1130-4544-B2DA-53B0D99F9D8A}" type="presParOf" srcId="{065A30E9-9F6F-4076-89E7-2D563AE5FDED}" destId="{408D38E6-D086-49DE-B7AD-64807CA0EAE8}" srcOrd="32" destOrd="0" presId="urn:microsoft.com/office/officeart/2009/3/layout/SubStepProcess"/>
    <dgm:cxn modelId="{8578057D-CACD-4DD1-B80A-F37F4F9115B6}" type="presParOf" srcId="{408D38E6-D086-49DE-B7AD-64807CA0EAE8}" destId="{00C2A06A-3CFC-48CE-B829-DC8DCCD534E9}" srcOrd="0" destOrd="0" presId="urn:microsoft.com/office/officeart/2009/3/layout/SubStepProcess"/>
    <dgm:cxn modelId="{4C94BEB4-529E-4D18-B2BF-5863AC10FB7C}" type="presParOf" srcId="{408D38E6-D086-49DE-B7AD-64807CA0EAE8}" destId="{B262A856-DB37-4F2A-998C-BAC10317F2C6}" srcOrd="1" destOrd="0" presId="urn:microsoft.com/office/officeart/2009/3/layout/SubStepProcess"/>
    <dgm:cxn modelId="{42CB0049-4A57-4B1F-81A5-D529496918C9}" type="presParOf" srcId="{408D38E6-D086-49DE-B7AD-64807CA0EAE8}" destId="{145A54CF-2101-4789-9EB9-66A413332002}" srcOrd="2" destOrd="0" presId="urn:microsoft.com/office/officeart/2009/3/layout/SubStepProcess"/>
    <dgm:cxn modelId="{1902768B-9296-4D81-B5D9-694F9E17D84D}" type="presParOf" srcId="{408D38E6-D086-49DE-B7AD-64807CA0EAE8}" destId="{341F56A2-FA4A-4145-A209-37357D04B1A7}" srcOrd="3" destOrd="0" presId="urn:microsoft.com/office/officeart/2009/3/layout/SubStepProcess"/>
    <dgm:cxn modelId="{C3A029B2-24EA-4046-B653-F7EF87C15AEA}" type="presParOf" srcId="{408D38E6-D086-49DE-B7AD-64807CA0EAE8}" destId="{89265124-1990-4B00-8EE0-52AF946AF8BF}" srcOrd="4" destOrd="0" presId="urn:microsoft.com/office/officeart/2009/3/layout/SubStepProcess"/>
    <dgm:cxn modelId="{BC984C66-4BB4-4FA5-B342-E1C3703A4934}" type="presParOf" srcId="{065A30E9-9F6F-4076-89E7-2D563AE5FDED}" destId="{DF00B303-EEC4-4567-8315-3C956C6A54D9}" srcOrd="33" destOrd="0" presId="urn:microsoft.com/office/officeart/2009/3/layout/SubStepProcess"/>
    <dgm:cxn modelId="{5B8F13E8-7F8E-4A60-868F-97876865B057}" type="presParOf" srcId="{065A30E9-9F6F-4076-89E7-2D563AE5FDED}" destId="{54124634-0EB7-4AA7-BA15-E7AA7AAD81C6}" srcOrd="34" destOrd="0" presId="urn:microsoft.com/office/officeart/2009/3/layout/SubStepProcess"/>
    <dgm:cxn modelId="{07DD4EEE-B852-4902-AE8D-508A761A4922}" type="presParOf" srcId="{065A30E9-9F6F-4076-89E7-2D563AE5FDED}" destId="{B06F06AE-9725-4901-973C-6FB4D10F3A71}" srcOrd="35" destOrd="0" presId="urn:microsoft.com/office/officeart/2009/3/layout/SubStepProcess"/>
    <dgm:cxn modelId="{D054952A-DD06-42B2-904B-376EFFC9CDC9}" type="presParOf" srcId="{B06F06AE-9725-4901-973C-6FB4D10F3A71}" destId="{383F0036-2856-4223-978F-B3C1D2E01C42}" srcOrd="0" destOrd="0" presId="urn:microsoft.com/office/officeart/2009/3/layout/SubStepProcess"/>
    <dgm:cxn modelId="{674350CE-9EA0-48F7-84A9-F97ACDF733FD}" type="presParOf" srcId="{B06F06AE-9725-4901-973C-6FB4D10F3A71}" destId="{37F565FF-CA21-4DFB-9B9C-C0C6AD841B83}" srcOrd="1" destOrd="0" presId="urn:microsoft.com/office/officeart/2009/3/layout/SubStepProcess"/>
    <dgm:cxn modelId="{469FA9D4-5D63-48D2-8228-43BB37165071}" type="presParOf" srcId="{B06F06AE-9725-4901-973C-6FB4D10F3A71}" destId="{F12AB241-224D-4F71-A07E-C343ECC76E0E}" srcOrd="2" destOrd="0" presId="urn:microsoft.com/office/officeart/2009/3/layout/SubStepProcess"/>
    <dgm:cxn modelId="{B386BFE4-AFF6-4405-B722-A9D10AD7E352}" type="presParOf" srcId="{B06F06AE-9725-4901-973C-6FB4D10F3A71}" destId="{9DED8D93-07E5-4080-81CF-101E37F5CF2D}" srcOrd="3" destOrd="0" presId="urn:microsoft.com/office/officeart/2009/3/layout/SubStepProcess"/>
    <dgm:cxn modelId="{7FDE65B4-0099-44C2-9224-459FCC6E8936}" type="presParOf" srcId="{B06F06AE-9725-4901-973C-6FB4D10F3A71}" destId="{D6C0E1E4-D770-4201-A6E9-4A3DF10884B1}" srcOrd="4" destOrd="0" presId="urn:microsoft.com/office/officeart/2009/3/layout/SubStepProcess"/>
    <dgm:cxn modelId="{F7341A6D-EB9F-4BBE-A8ED-D173860C37D4}" type="presParOf" srcId="{722DB55B-166C-44A1-9553-5FF3C53533E4}" destId="{5D4485C5-928E-474A-BB4A-C59CAFCD692C}" srcOrd="3" destOrd="0" presId="urn:microsoft.com/office/officeart/2009/3/layout/SubStepProcess"/>
    <dgm:cxn modelId="{D32331B9-2CA4-4283-A2CB-F481033CCE13}" type="presParOf" srcId="{722DB55B-166C-44A1-9553-5FF3C53533E4}" destId="{3DBFC1BE-408D-4A98-B2B1-2A802AB06B89}" srcOrd="4"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ECFE45-6CFF-48CD-A2FC-34F63124F240}" type="doc">
      <dgm:prSet loTypeId="urn:microsoft.com/office/officeart/2005/8/layout/vList2" loCatId="list" qsTypeId="urn:microsoft.com/office/officeart/2005/8/quickstyle/3d3" qsCatId="3D" csTypeId="urn:microsoft.com/office/officeart/2005/8/colors/accent4_2" csCatId="accent4"/>
      <dgm:spPr/>
      <dgm:t>
        <a:bodyPr/>
        <a:lstStyle/>
        <a:p>
          <a:endParaRPr lang="es-MX"/>
        </a:p>
      </dgm:t>
    </dgm:pt>
    <dgm:pt modelId="{5FD7868A-81BC-41A9-992C-EDE406FF8E12}">
      <dgm:prSet/>
      <dgm:spPr/>
      <dgm:t>
        <a:bodyPr/>
        <a:lstStyle/>
        <a:p>
          <a:r>
            <a:rPr lang="es-MX" b="0" i="0" dirty="0"/>
            <a:t>En enero de 2023, en el estado de Puebla ocurrieron 885 probables delitos directamente relacionados con violencia contra las mujeres, lo cual, tomando en cuenta la población femenina estatal, puede traducirse a una tasa de incidencia delictiva contra mujeres de </a:t>
          </a:r>
          <a:r>
            <a:rPr lang="es-MX" b="0" i="0" u="sng" dirty="0"/>
            <a:t>25.85</a:t>
          </a:r>
          <a:r>
            <a:rPr lang="es-MX" b="1" i="0" dirty="0"/>
            <a:t>;</a:t>
          </a:r>
          <a:r>
            <a:rPr lang="es-MX" b="0" i="0" dirty="0"/>
            <a:t> en otras palabras, en el mes de enero del presente año ocurrieron 26 probables delitos por cada 100,000 mujeres poblanas.</a:t>
          </a:r>
          <a:endParaRPr lang="es-MX" dirty="0"/>
        </a:p>
      </dgm:t>
    </dgm:pt>
    <dgm:pt modelId="{4531AB31-EDBB-4938-B0BF-8F60C16C1F6A}" type="parTrans" cxnId="{4428F809-C002-42BA-85C4-59B18DC1D864}">
      <dgm:prSet/>
      <dgm:spPr/>
      <dgm:t>
        <a:bodyPr/>
        <a:lstStyle/>
        <a:p>
          <a:endParaRPr lang="es-MX"/>
        </a:p>
      </dgm:t>
    </dgm:pt>
    <dgm:pt modelId="{E413D433-89E5-41D6-94EF-F99307576906}" type="sibTrans" cxnId="{4428F809-C002-42BA-85C4-59B18DC1D864}">
      <dgm:prSet/>
      <dgm:spPr/>
      <dgm:t>
        <a:bodyPr/>
        <a:lstStyle/>
        <a:p>
          <a:endParaRPr lang="es-MX"/>
        </a:p>
      </dgm:t>
    </dgm:pt>
    <dgm:pt modelId="{FB227CDA-9430-49FF-B16B-77A4B1D3CC89}" type="pres">
      <dgm:prSet presAssocID="{B2ECFE45-6CFF-48CD-A2FC-34F63124F240}" presName="linear" presStyleCnt="0">
        <dgm:presLayoutVars>
          <dgm:animLvl val="lvl"/>
          <dgm:resizeHandles val="exact"/>
        </dgm:presLayoutVars>
      </dgm:prSet>
      <dgm:spPr/>
    </dgm:pt>
    <dgm:pt modelId="{A3118A51-4DE5-4481-9C29-107D072F9243}" type="pres">
      <dgm:prSet presAssocID="{5FD7868A-81BC-41A9-992C-EDE406FF8E12}" presName="parentText" presStyleLbl="node1" presStyleIdx="0" presStyleCnt="1" custLinFactNeighborY="-64576">
        <dgm:presLayoutVars>
          <dgm:chMax val="0"/>
          <dgm:bulletEnabled val="1"/>
        </dgm:presLayoutVars>
      </dgm:prSet>
      <dgm:spPr/>
    </dgm:pt>
  </dgm:ptLst>
  <dgm:cxnLst>
    <dgm:cxn modelId="{4428F809-C002-42BA-85C4-59B18DC1D864}" srcId="{B2ECFE45-6CFF-48CD-A2FC-34F63124F240}" destId="{5FD7868A-81BC-41A9-992C-EDE406FF8E12}" srcOrd="0" destOrd="0" parTransId="{4531AB31-EDBB-4938-B0BF-8F60C16C1F6A}" sibTransId="{E413D433-89E5-41D6-94EF-F99307576906}"/>
    <dgm:cxn modelId="{FCC58CA3-9A35-482F-B0C8-2EE06EA8184C}" type="presOf" srcId="{B2ECFE45-6CFF-48CD-A2FC-34F63124F240}" destId="{FB227CDA-9430-49FF-B16B-77A4B1D3CC89}" srcOrd="0" destOrd="0" presId="urn:microsoft.com/office/officeart/2005/8/layout/vList2"/>
    <dgm:cxn modelId="{11BB12E4-C71F-4B47-8224-BE7F9EF9D5B7}" type="presOf" srcId="{5FD7868A-81BC-41A9-992C-EDE406FF8E12}" destId="{A3118A51-4DE5-4481-9C29-107D072F9243}" srcOrd="0" destOrd="0" presId="urn:microsoft.com/office/officeart/2005/8/layout/vList2"/>
    <dgm:cxn modelId="{ED7D04BE-3C3E-4E74-AB6B-973D39C4B18E}" type="presParOf" srcId="{FB227CDA-9430-49FF-B16B-77A4B1D3CC89}" destId="{A3118A51-4DE5-4481-9C29-107D072F9243}"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913B80-7242-499C-B9DC-28C5DFDCF530}" type="doc">
      <dgm:prSet loTypeId="urn:microsoft.com/office/officeart/2008/layout/CircleAccentTimeline" loCatId="process" qsTypeId="urn:microsoft.com/office/officeart/2005/8/quickstyle/3d2" qsCatId="3D" csTypeId="urn:microsoft.com/office/officeart/2005/8/colors/accent4_2" csCatId="accent4" phldr="1"/>
      <dgm:spPr/>
      <dgm:t>
        <a:bodyPr/>
        <a:lstStyle/>
        <a:p>
          <a:endParaRPr lang="es-MX"/>
        </a:p>
      </dgm:t>
    </dgm:pt>
    <dgm:pt modelId="{CA8C9617-F4BD-45AD-9E98-D253B67D851D}">
      <dgm:prSet phldrT="[Texto]" custT="1"/>
      <dgm:spPr/>
      <dgm:t>
        <a:bodyPr/>
        <a:lstStyle/>
        <a:p>
          <a:r>
            <a:rPr lang="es-MX" sz="2400" b="1" dirty="0">
              <a:solidFill>
                <a:schemeClr val="accent4">
                  <a:lumMod val="50000"/>
                </a:schemeClr>
              </a:solidFill>
            </a:rPr>
            <a:t>Tipo de delito y número de registros</a:t>
          </a:r>
        </a:p>
      </dgm:t>
    </dgm:pt>
    <dgm:pt modelId="{7FE6F42F-F5DA-4897-8A93-5263162643AF}" type="parTrans" cxnId="{ECAC407E-7FD8-40B5-9515-B25CAEF7C66F}">
      <dgm:prSet/>
      <dgm:spPr/>
      <dgm:t>
        <a:bodyPr/>
        <a:lstStyle/>
        <a:p>
          <a:endParaRPr lang="es-MX" sz="2400" b="1">
            <a:solidFill>
              <a:schemeClr val="accent4">
                <a:lumMod val="50000"/>
              </a:schemeClr>
            </a:solidFill>
          </a:endParaRPr>
        </a:p>
      </dgm:t>
    </dgm:pt>
    <dgm:pt modelId="{BE5CC9E3-BA42-4912-AE88-70FDEBFA1F14}" type="sibTrans" cxnId="{ECAC407E-7FD8-40B5-9515-B25CAEF7C66F}">
      <dgm:prSet/>
      <dgm:spPr/>
      <dgm:t>
        <a:bodyPr/>
        <a:lstStyle/>
        <a:p>
          <a:endParaRPr lang="es-MX" sz="2400" b="1">
            <a:solidFill>
              <a:schemeClr val="accent4">
                <a:lumMod val="50000"/>
              </a:schemeClr>
            </a:solidFill>
          </a:endParaRPr>
        </a:p>
      </dgm:t>
    </dgm:pt>
    <dgm:pt modelId="{9279E074-20E1-4E9D-BD87-C1708074709C}">
      <dgm:prSet phldrT="[Texto]" custT="1"/>
      <dgm:spPr/>
      <dgm:t>
        <a:bodyPr/>
        <a:lstStyle/>
        <a:p>
          <a:r>
            <a:rPr lang="es-MX" sz="2400" b="1" dirty="0">
              <a:solidFill>
                <a:schemeClr val="accent4">
                  <a:lumMod val="50000"/>
                </a:schemeClr>
              </a:solidFill>
            </a:rPr>
            <a:t>Aborto</a:t>
          </a:r>
        </a:p>
      </dgm:t>
    </dgm:pt>
    <dgm:pt modelId="{1D9E62E1-8830-4BAA-803E-B4DAE2C7970A}" type="parTrans" cxnId="{2DE05DDA-A1D7-4EB8-A7AE-D15B7A040B49}">
      <dgm:prSet/>
      <dgm:spPr/>
      <dgm:t>
        <a:bodyPr/>
        <a:lstStyle/>
        <a:p>
          <a:endParaRPr lang="es-MX" sz="2400" b="1">
            <a:solidFill>
              <a:schemeClr val="accent4">
                <a:lumMod val="50000"/>
              </a:schemeClr>
            </a:solidFill>
          </a:endParaRPr>
        </a:p>
      </dgm:t>
    </dgm:pt>
    <dgm:pt modelId="{AB80E39D-CA08-410C-B88A-F013CE7FDFB7}" type="sibTrans" cxnId="{2DE05DDA-A1D7-4EB8-A7AE-D15B7A040B49}">
      <dgm:prSet/>
      <dgm:spPr/>
      <dgm:t>
        <a:bodyPr/>
        <a:lstStyle/>
        <a:p>
          <a:endParaRPr lang="es-MX" sz="2400" b="1">
            <a:solidFill>
              <a:schemeClr val="accent4">
                <a:lumMod val="50000"/>
              </a:schemeClr>
            </a:solidFill>
          </a:endParaRPr>
        </a:p>
      </dgm:t>
    </dgm:pt>
    <dgm:pt modelId="{CCC93250-25CE-4C28-B41E-3CB3A2BBB2E9}">
      <dgm:prSet phldrT="[Texto]" custT="1"/>
      <dgm:spPr/>
      <dgm:t>
        <a:bodyPr/>
        <a:lstStyle/>
        <a:p>
          <a:r>
            <a:rPr lang="es-MX" sz="2400" b="1" dirty="0">
              <a:solidFill>
                <a:schemeClr val="accent4">
                  <a:lumMod val="50000"/>
                </a:schemeClr>
              </a:solidFill>
            </a:rPr>
            <a:t>Abuso Sexual</a:t>
          </a:r>
        </a:p>
      </dgm:t>
    </dgm:pt>
    <dgm:pt modelId="{C8079D42-D58F-47C9-86CC-6C725E322B81}" type="parTrans" cxnId="{2244F442-1B32-49D7-B1C1-8397FD444FEA}">
      <dgm:prSet/>
      <dgm:spPr/>
      <dgm:t>
        <a:bodyPr/>
        <a:lstStyle/>
        <a:p>
          <a:endParaRPr lang="es-MX" sz="2400" b="1">
            <a:solidFill>
              <a:schemeClr val="accent4">
                <a:lumMod val="50000"/>
              </a:schemeClr>
            </a:solidFill>
          </a:endParaRPr>
        </a:p>
      </dgm:t>
    </dgm:pt>
    <dgm:pt modelId="{C3BDB65F-2EB2-4008-81A6-D48046E5BECB}" type="sibTrans" cxnId="{2244F442-1B32-49D7-B1C1-8397FD444FEA}">
      <dgm:prSet/>
      <dgm:spPr/>
      <dgm:t>
        <a:bodyPr/>
        <a:lstStyle/>
        <a:p>
          <a:endParaRPr lang="es-MX" sz="2400" b="1">
            <a:solidFill>
              <a:schemeClr val="accent4">
                <a:lumMod val="50000"/>
              </a:schemeClr>
            </a:solidFill>
          </a:endParaRPr>
        </a:p>
      </dgm:t>
    </dgm:pt>
    <dgm:pt modelId="{C262368B-CA66-46BE-ABF4-04B7DD475BB8}">
      <dgm:prSet custT="1"/>
      <dgm:spPr/>
      <dgm:t>
        <a:bodyPr/>
        <a:lstStyle/>
        <a:p>
          <a:r>
            <a:rPr lang="es-MX" sz="2400" b="1" dirty="0">
              <a:solidFill>
                <a:schemeClr val="accent4">
                  <a:lumMod val="50000"/>
                </a:schemeClr>
              </a:solidFill>
            </a:rPr>
            <a:t>Acoso sexual</a:t>
          </a:r>
        </a:p>
      </dgm:t>
    </dgm:pt>
    <dgm:pt modelId="{04857A7A-590B-41FF-B43A-729D29BAA76B}" type="parTrans" cxnId="{578FF9A4-537E-4055-B9E3-1808A842771A}">
      <dgm:prSet/>
      <dgm:spPr/>
      <dgm:t>
        <a:bodyPr/>
        <a:lstStyle/>
        <a:p>
          <a:endParaRPr lang="es-MX" sz="2400" b="1">
            <a:solidFill>
              <a:schemeClr val="accent4">
                <a:lumMod val="50000"/>
              </a:schemeClr>
            </a:solidFill>
          </a:endParaRPr>
        </a:p>
      </dgm:t>
    </dgm:pt>
    <dgm:pt modelId="{2E7B6B76-2145-4231-806C-10F2CBBC41D2}" type="sibTrans" cxnId="{578FF9A4-537E-4055-B9E3-1808A842771A}">
      <dgm:prSet/>
      <dgm:spPr/>
      <dgm:t>
        <a:bodyPr/>
        <a:lstStyle/>
        <a:p>
          <a:endParaRPr lang="es-MX" sz="2400" b="1">
            <a:solidFill>
              <a:schemeClr val="accent4">
                <a:lumMod val="50000"/>
              </a:schemeClr>
            </a:solidFill>
          </a:endParaRPr>
        </a:p>
      </dgm:t>
    </dgm:pt>
    <dgm:pt modelId="{70938108-C85C-4155-BC06-036049A3C7D7}">
      <dgm:prSet custT="1"/>
      <dgm:spPr/>
      <dgm:t>
        <a:bodyPr/>
        <a:lstStyle/>
        <a:p>
          <a:r>
            <a:rPr lang="es-MX" sz="2400" b="1" dirty="0">
              <a:solidFill>
                <a:schemeClr val="accent4">
                  <a:lumMod val="50000"/>
                </a:schemeClr>
              </a:solidFill>
            </a:rPr>
            <a:t>Feminicidio</a:t>
          </a:r>
        </a:p>
      </dgm:t>
    </dgm:pt>
    <dgm:pt modelId="{72F8E609-4D10-406F-8EB7-2577D4153777}" type="parTrans" cxnId="{047C6D23-BF34-4316-A1B8-8CA88BADDC7D}">
      <dgm:prSet/>
      <dgm:spPr/>
      <dgm:t>
        <a:bodyPr/>
        <a:lstStyle/>
        <a:p>
          <a:endParaRPr lang="es-MX" sz="2400" b="1">
            <a:solidFill>
              <a:schemeClr val="accent4">
                <a:lumMod val="50000"/>
              </a:schemeClr>
            </a:solidFill>
          </a:endParaRPr>
        </a:p>
      </dgm:t>
    </dgm:pt>
    <dgm:pt modelId="{938077D2-ABD6-47AF-BDD5-C85931983E8C}" type="sibTrans" cxnId="{047C6D23-BF34-4316-A1B8-8CA88BADDC7D}">
      <dgm:prSet/>
      <dgm:spPr/>
      <dgm:t>
        <a:bodyPr/>
        <a:lstStyle/>
        <a:p>
          <a:endParaRPr lang="es-MX" sz="2400" b="1">
            <a:solidFill>
              <a:schemeClr val="accent4">
                <a:lumMod val="50000"/>
              </a:schemeClr>
            </a:solidFill>
          </a:endParaRPr>
        </a:p>
      </dgm:t>
    </dgm:pt>
    <dgm:pt modelId="{4DD75DA0-8ADA-4B27-8DAD-AEF2A1C617E0}">
      <dgm:prSet custT="1"/>
      <dgm:spPr/>
      <dgm:t>
        <a:bodyPr/>
        <a:lstStyle/>
        <a:p>
          <a:r>
            <a:rPr lang="es-MX" sz="2400" b="1" dirty="0">
              <a:solidFill>
                <a:schemeClr val="accent4">
                  <a:lumMod val="50000"/>
                </a:schemeClr>
              </a:solidFill>
            </a:rPr>
            <a:t>Hostigamiento sexual</a:t>
          </a:r>
        </a:p>
      </dgm:t>
    </dgm:pt>
    <dgm:pt modelId="{897126FA-647B-4083-A060-BAFEEF57DEDA}" type="parTrans" cxnId="{9074D215-F34D-475B-AA03-79103224B06C}">
      <dgm:prSet/>
      <dgm:spPr/>
      <dgm:t>
        <a:bodyPr/>
        <a:lstStyle/>
        <a:p>
          <a:endParaRPr lang="es-MX" sz="2400" b="1">
            <a:solidFill>
              <a:schemeClr val="accent4">
                <a:lumMod val="50000"/>
              </a:schemeClr>
            </a:solidFill>
          </a:endParaRPr>
        </a:p>
      </dgm:t>
    </dgm:pt>
    <dgm:pt modelId="{1E089843-5695-4606-8136-AB21D78271BB}" type="sibTrans" cxnId="{9074D215-F34D-475B-AA03-79103224B06C}">
      <dgm:prSet/>
      <dgm:spPr/>
      <dgm:t>
        <a:bodyPr/>
        <a:lstStyle/>
        <a:p>
          <a:endParaRPr lang="es-MX" sz="2400" b="1">
            <a:solidFill>
              <a:schemeClr val="accent4">
                <a:lumMod val="50000"/>
              </a:schemeClr>
            </a:solidFill>
          </a:endParaRPr>
        </a:p>
      </dgm:t>
    </dgm:pt>
    <dgm:pt modelId="{AF9A6EC7-64CB-41F7-A2D7-05D1D459D0C1}">
      <dgm:prSet custT="1"/>
      <dgm:spPr/>
      <dgm:t>
        <a:bodyPr/>
        <a:lstStyle/>
        <a:p>
          <a:r>
            <a:rPr lang="es-MX" sz="2400" b="1" dirty="0">
              <a:solidFill>
                <a:schemeClr val="accent4">
                  <a:lumMod val="50000"/>
                </a:schemeClr>
              </a:solidFill>
            </a:rPr>
            <a:t>Otros delitos contra la familia</a:t>
          </a:r>
        </a:p>
      </dgm:t>
    </dgm:pt>
    <dgm:pt modelId="{7FBC68A9-B800-4053-A67C-DFD8025930E5}" type="parTrans" cxnId="{1B485060-0F84-44F2-9C34-A7AD4F40E2E4}">
      <dgm:prSet/>
      <dgm:spPr/>
      <dgm:t>
        <a:bodyPr/>
        <a:lstStyle/>
        <a:p>
          <a:endParaRPr lang="es-MX" sz="2400" b="1">
            <a:solidFill>
              <a:schemeClr val="accent4">
                <a:lumMod val="50000"/>
              </a:schemeClr>
            </a:solidFill>
          </a:endParaRPr>
        </a:p>
      </dgm:t>
    </dgm:pt>
    <dgm:pt modelId="{3DFB68EF-294B-4C5E-B60B-42B8DA1809C6}" type="sibTrans" cxnId="{1B485060-0F84-44F2-9C34-A7AD4F40E2E4}">
      <dgm:prSet/>
      <dgm:spPr/>
      <dgm:t>
        <a:bodyPr/>
        <a:lstStyle/>
        <a:p>
          <a:endParaRPr lang="es-MX" sz="2400" b="1">
            <a:solidFill>
              <a:schemeClr val="accent4">
                <a:lumMod val="50000"/>
              </a:schemeClr>
            </a:solidFill>
          </a:endParaRPr>
        </a:p>
      </dgm:t>
    </dgm:pt>
    <dgm:pt modelId="{EE90BD18-7607-4FB7-94B3-5B1FD2F06E59}">
      <dgm:prSet custT="1"/>
      <dgm:spPr/>
      <dgm:t>
        <a:bodyPr/>
        <a:lstStyle/>
        <a:p>
          <a:r>
            <a:rPr lang="es-MX" sz="2400" b="1" dirty="0">
              <a:solidFill>
                <a:schemeClr val="accent4">
                  <a:lumMod val="50000"/>
                </a:schemeClr>
              </a:solidFill>
            </a:rPr>
            <a:t>Otros delitos que atentan contra la libertad y la seguridad sexual</a:t>
          </a:r>
        </a:p>
      </dgm:t>
    </dgm:pt>
    <dgm:pt modelId="{F4C0C272-3F1D-4368-957B-D81BC71D9DAD}" type="parTrans" cxnId="{7ABCB310-8C6E-44CD-845C-D0E102401AED}">
      <dgm:prSet/>
      <dgm:spPr/>
      <dgm:t>
        <a:bodyPr/>
        <a:lstStyle/>
        <a:p>
          <a:endParaRPr lang="es-MX" sz="2400" b="1">
            <a:solidFill>
              <a:schemeClr val="accent4">
                <a:lumMod val="50000"/>
              </a:schemeClr>
            </a:solidFill>
          </a:endParaRPr>
        </a:p>
      </dgm:t>
    </dgm:pt>
    <dgm:pt modelId="{0801342A-0EAB-4198-B6AC-BA2D4C4681F4}" type="sibTrans" cxnId="{7ABCB310-8C6E-44CD-845C-D0E102401AED}">
      <dgm:prSet/>
      <dgm:spPr/>
      <dgm:t>
        <a:bodyPr/>
        <a:lstStyle/>
        <a:p>
          <a:endParaRPr lang="es-MX" sz="2400" b="1">
            <a:solidFill>
              <a:schemeClr val="accent4">
                <a:lumMod val="50000"/>
              </a:schemeClr>
            </a:solidFill>
          </a:endParaRPr>
        </a:p>
      </dgm:t>
    </dgm:pt>
    <dgm:pt modelId="{E3ADCD24-9343-4A7A-AF4D-FE72940DD6DB}">
      <dgm:prSet custT="1"/>
      <dgm:spPr/>
      <dgm:t>
        <a:bodyPr/>
        <a:lstStyle/>
        <a:p>
          <a:r>
            <a:rPr lang="es-MX" sz="2400" b="1" dirty="0">
              <a:solidFill>
                <a:schemeClr val="accent4">
                  <a:lumMod val="50000"/>
                </a:schemeClr>
              </a:solidFill>
            </a:rPr>
            <a:t>Trata de personas</a:t>
          </a:r>
        </a:p>
      </dgm:t>
    </dgm:pt>
    <dgm:pt modelId="{28CED760-0ABC-4ABC-A929-8C7B2502D13F}" type="parTrans" cxnId="{3DD2D3FB-6D65-403C-BCE7-F92F98408973}">
      <dgm:prSet/>
      <dgm:spPr/>
      <dgm:t>
        <a:bodyPr/>
        <a:lstStyle/>
        <a:p>
          <a:endParaRPr lang="es-MX" sz="2400" b="1">
            <a:solidFill>
              <a:schemeClr val="accent4">
                <a:lumMod val="50000"/>
              </a:schemeClr>
            </a:solidFill>
          </a:endParaRPr>
        </a:p>
      </dgm:t>
    </dgm:pt>
    <dgm:pt modelId="{1640392D-F1F9-4DE1-B75B-847ED921838A}" type="sibTrans" cxnId="{3DD2D3FB-6D65-403C-BCE7-F92F98408973}">
      <dgm:prSet/>
      <dgm:spPr/>
      <dgm:t>
        <a:bodyPr/>
        <a:lstStyle/>
        <a:p>
          <a:endParaRPr lang="es-MX" sz="2400" b="1">
            <a:solidFill>
              <a:schemeClr val="accent4">
                <a:lumMod val="50000"/>
              </a:schemeClr>
            </a:solidFill>
          </a:endParaRPr>
        </a:p>
      </dgm:t>
    </dgm:pt>
    <dgm:pt modelId="{F950077B-B5C3-435A-97E9-2EC384E66069}">
      <dgm:prSet custT="1"/>
      <dgm:spPr/>
      <dgm:t>
        <a:bodyPr/>
        <a:lstStyle/>
        <a:p>
          <a:r>
            <a:rPr lang="es-MX" sz="2400" b="1" dirty="0">
              <a:solidFill>
                <a:schemeClr val="accent4">
                  <a:lumMod val="50000"/>
                </a:schemeClr>
              </a:solidFill>
            </a:rPr>
            <a:t>Violación equiparada</a:t>
          </a:r>
        </a:p>
      </dgm:t>
    </dgm:pt>
    <dgm:pt modelId="{288A102C-1DE8-4DD3-A897-FFB084FEC108}" type="parTrans" cxnId="{04A0F53A-C0D9-42D5-8CD5-D5294EC423DD}">
      <dgm:prSet/>
      <dgm:spPr/>
      <dgm:t>
        <a:bodyPr/>
        <a:lstStyle/>
        <a:p>
          <a:endParaRPr lang="es-MX" sz="2400" b="1">
            <a:solidFill>
              <a:schemeClr val="accent4">
                <a:lumMod val="50000"/>
              </a:schemeClr>
            </a:solidFill>
          </a:endParaRPr>
        </a:p>
      </dgm:t>
    </dgm:pt>
    <dgm:pt modelId="{567BB9BE-5EEC-4BF8-A894-8733B59CD946}" type="sibTrans" cxnId="{04A0F53A-C0D9-42D5-8CD5-D5294EC423DD}">
      <dgm:prSet/>
      <dgm:spPr/>
      <dgm:t>
        <a:bodyPr/>
        <a:lstStyle/>
        <a:p>
          <a:endParaRPr lang="es-MX" sz="2400" b="1">
            <a:solidFill>
              <a:schemeClr val="accent4">
                <a:lumMod val="50000"/>
              </a:schemeClr>
            </a:solidFill>
          </a:endParaRPr>
        </a:p>
      </dgm:t>
    </dgm:pt>
    <dgm:pt modelId="{CB245C09-3809-4273-AAB8-FDD8DEC1A47C}">
      <dgm:prSet custT="1"/>
      <dgm:spPr/>
      <dgm:t>
        <a:bodyPr/>
        <a:lstStyle/>
        <a:p>
          <a:r>
            <a:rPr lang="es-MX" sz="2400" b="1" dirty="0">
              <a:solidFill>
                <a:schemeClr val="accent4">
                  <a:lumMod val="50000"/>
                </a:schemeClr>
              </a:solidFill>
            </a:rPr>
            <a:t>Violación simple</a:t>
          </a:r>
        </a:p>
      </dgm:t>
    </dgm:pt>
    <dgm:pt modelId="{F64FB331-4521-4FC6-BE92-A4264D6A7E67}" type="parTrans" cxnId="{8FB7AC73-FE03-4E37-B390-C7DD328F07DD}">
      <dgm:prSet/>
      <dgm:spPr/>
      <dgm:t>
        <a:bodyPr/>
        <a:lstStyle/>
        <a:p>
          <a:endParaRPr lang="es-MX" sz="2400" b="1">
            <a:solidFill>
              <a:schemeClr val="accent4">
                <a:lumMod val="50000"/>
              </a:schemeClr>
            </a:solidFill>
          </a:endParaRPr>
        </a:p>
      </dgm:t>
    </dgm:pt>
    <dgm:pt modelId="{00DA44A5-0AF7-41EF-8C45-E256B6583EE2}" type="sibTrans" cxnId="{8FB7AC73-FE03-4E37-B390-C7DD328F07DD}">
      <dgm:prSet/>
      <dgm:spPr/>
      <dgm:t>
        <a:bodyPr/>
        <a:lstStyle/>
        <a:p>
          <a:endParaRPr lang="es-MX" sz="2400" b="1">
            <a:solidFill>
              <a:schemeClr val="accent4">
                <a:lumMod val="50000"/>
              </a:schemeClr>
            </a:solidFill>
          </a:endParaRPr>
        </a:p>
      </dgm:t>
    </dgm:pt>
    <dgm:pt modelId="{EEC25651-FEAA-4313-8EA1-480D880DE1CC}">
      <dgm:prSet custT="1"/>
      <dgm:spPr/>
      <dgm:t>
        <a:bodyPr/>
        <a:lstStyle/>
        <a:p>
          <a:r>
            <a:rPr lang="es-MX" sz="2400" b="1" dirty="0">
              <a:solidFill>
                <a:schemeClr val="accent4">
                  <a:lumMod val="50000"/>
                </a:schemeClr>
              </a:solidFill>
            </a:rPr>
            <a:t>Violencia de género</a:t>
          </a:r>
        </a:p>
      </dgm:t>
    </dgm:pt>
    <dgm:pt modelId="{5D495BBA-86EC-4BEF-8A15-27CBE5B2A42E}" type="parTrans" cxnId="{B2600F51-3FD8-4049-B979-B2F8C59CE53D}">
      <dgm:prSet/>
      <dgm:spPr/>
      <dgm:t>
        <a:bodyPr/>
        <a:lstStyle/>
        <a:p>
          <a:endParaRPr lang="es-MX" sz="2400" b="1">
            <a:solidFill>
              <a:schemeClr val="accent4">
                <a:lumMod val="50000"/>
              </a:schemeClr>
            </a:solidFill>
          </a:endParaRPr>
        </a:p>
      </dgm:t>
    </dgm:pt>
    <dgm:pt modelId="{3A9E830F-3E76-411B-8E4B-491629B96843}" type="sibTrans" cxnId="{B2600F51-3FD8-4049-B979-B2F8C59CE53D}">
      <dgm:prSet/>
      <dgm:spPr/>
      <dgm:t>
        <a:bodyPr/>
        <a:lstStyle/>
        <a:p>
          <a:endParaRPr lang="es-MX" sz="2400" b="1">
            <a:solidFill>
              <a:schemeClr val="accent4">
                <a:lumMod val="50000"/>
              </a:schemeClr>
            </a:solidFill>
          </a:endParaRPr>
        </a:p>
      </dgm:t>
    </dgm:pt>
    <dgm:pt modelId="{D3123263-77CF-4BF0-AF7B-9735E7AA2CE0}">
      <dgm:prSet custT="1"/>
      <dgm:spPr/>
      <dgm:t>
        <a:bodyPr/>
        <a:lstStyle/>
        <a:p>
          <a:r>
            <a:rPr lang="es-MX" sz="2400" b="1" dirty="0">
              <a:solidFill>
                <a:schemeClr val="accent4">
                  <a:lumMod val="50000"/>
                </a:schemeClr>
              </a:solidFill>
            </a:rPr>
            <a:t>Violencia familiar</a:t>
          </a:r>
        </a:p>
      </dgm:t>
    </dgm:pt>
    <dgm:pt modelId="{2D5C7A11-310B-4B9E-8EDD-064EA5AB3DB6}" type="parTrans" cxnId="{8C84B120-02DA-4527-932F-0B24C6343334}">
      <dgm:prSet/>
      <dgm:spPr/>
      <dgm:t>
        <a:bodyPr/>
        <a:lstStyle/>
        <a:p>
          <a:endParaRPr lang="es-MX" sz="2400" b="1">
            <a:solidFill>
              <a:schemeClr val="accent4">
                <a:lumMod val="50000"/>
              </a:schemeClr>
            </a:solidFill>
          </a:endParaRPr>
        </a:p>
      </dgm:t>
    </dgm:pt>
    <dgm:pt modelId="{BD8270B9-2170-4436-9842-19E9BF660F56}" type="sibTrans" cxnId="{8C84B120-02DA-4527-932F-0B24C6343334}">
      <dgm:prSet/>
      <dgm:spPr/>
      <dgm:t>
        <a:bodyPr/>
        <a:lstStyle/>
        <a:p>
          <a:endParaRPr lang="es-MX" sz="2400" b="1">
            <a:solidFill>
              <a:schemeClr val="accent4">
                <a:lumMod val="50000"/>
              </a:schemeClr>
            </a:solidFill>
          </a:endParaRPr>
        </a:p>
      </dgm:t>
    </dgm:pt>
    <dgm:pt modelId="{0E294EFD-58C5-4ACB-ABAD-0EBAF3B30317}" type="pres">
      <dgm:prSet presAssocID="{DC913B80-7242-499C-B9DC-28C5DFDCF530}" presName="Name0" presStyleCnt="0">
        <dgm:presLayoutVars>
          <dgm:dir/>
        </dgm:presLayoutVars>
      </dgm:prSet>
      <dgm:spPr/>
    </dgm:pt>
    <dgm:pt modelId="{B46CE39E-C1A8-445E-916F-4CA8C4469517}" type="pres">
      <dgm:prSet presAssocID="{CA8C9617-F4BD-45AD-9E98-D253B67D851D}" presName="parComposite" presStyleCnt="0"/>
      <dgm:spPr/>
    </dgm:pt>
    <dgm:pt modelId="{58C61BD6-4B0F-463D-82CB-3C68C757889A}" type="pres">
      <dgm:prSet presAssocID="{CA8C9617-F4BD-45AD-9E98-D253B67D851D}" presName="parBigCircle" presStyleLbl="node0" presStyleIdx="0" presStyleCnt="1"/>
      <dgm:spPr/>
    </dgm:pt>
    <dgm:pt modelId="{2978F330-C991-4291-BDAB-5C3251275B44}" type="pres">
      <dgm:prSet presAssocID="{CA8C9617-F4BD-45AD-9E98-D253B67D851D}" presName="parTx" presStyleLbl="revTx" presStyleIdx="0" presStyleCnt="25"/>
      <dgm:spPr/>
    </dgm:pt>
    <dgm:pt modelId="{F579514B-3A12-4830-B37F-B1B8FC0226A7}" type="pres">
      <dgm:prSet presAssocID="{CA8C9617-F4BD-45AD-9E98-D253B67D851D}" presName="bSpace" presStyleCnt="0"/>
      <dgm:spPr/>
    </dgm:pt>
    <dgm:pt modelId="{BD37641A-8097-4B79-9C86-85E81062E38C}" type="pres">
      <dgm:prSet presAssocID="{CA8C9617-F4BD-45AD-9E98-D253B67D851D}" presName="parBackupNorm" presStyleCnt="0"/>
      <dgm:spPr/>
    </dgm:pt>
    <dgm:pt modelId="{EA7B18C8-996B-47BC-8A71-9E14D40A4399}" type="pres">
      <dgm:prSet presAssocID="{BE5CC9E3-BA42-4912-AE88-70FDEBFA1F14}" presName="parSpace" presStyleCnt="0"/>
      <dgm:spPr/>
    </dgm:pt>
    <dgm:pt modelId="{08140EEE-6826-41B8-80D8-70138C0AA579}" type="pres">
      <dgm:prSet presAssocID="{9279E074-20E1-4E9D-BD87-C1708074709C}" presName="desBackupLeftNorm" presStyleCnt="0"/>
      <dgm:spPr/>
    </dgm:pt>
    <dgm:pt modelId="{47EA80FE-1A78-4D62-9ADB-9C570DED577C}" type="pres">
      <dgm:prSet presAssocID="{9279E074-20E1-4E9D-BD87-C1708074709C}" presName="desComposite" presStyleCnt="0"/>
      <dgm:spPr/>
    </dgm:pt>
    <dgm:pt modelId="{69900710-18F1-44A7-B88F-B9EEAED0A5BF}" type="pres">
      <dgm:prSet presAssocID="{9279E074-20E1-4E9D-BD87-C1708074709C}" presName="desCircle" presStyleLbl="node1" presStyleIdx="0" presStyleCnt="12"/>
      <dgm:spPr/>
    </dgm:pt>
    <dgm:pt modelId="{61FEE509-73A7-444A-A0A5-217F6D37DCCC}" type="pres">
      <dgm:prSet presAssocID="{9279E074-20E1-4E9D-BD87-C1708074709C}" presName="chTx" presStyleLbl="revTx" presStyleIdx="1" presStyleCnt="25"/>
      <dgm:spPr/>
    </dgm:pt>
    <dgm:pt modelId="{AD6A1696-6D16-4CA3-84F1-BCDCC3051C55}" type="pres">
      <dgm:prSet presAssocID="{9279E074-20E1-4E9D-BD87-C1708074709C}" presName="desTx" presStyleLbl="revTx" presStyleIdx="2" presStyleCnt="25">
        <dgm:presLayoutVars>
          <dgm:bulletEnabled val="1"/>
        </dgm:presLayoutVars>
      </dgm:prSet>
      <dgm:spPr/>
    </dgm:pt>
    <dgm:pt modelId="{8E95EFF7-38BA-4AE2-90ED-2FCED1559869}" type="pres">
      <dgm:prSet presAssocID="{9279E074-20E1-4E9D-BD87-C1708074709C}" presName="desBackupRightNorm" presStyleCnt="0"/>
      <dgm:spPr/>
    </dgm:pt>
    <dgm:pt modelId="{7B1E28F9-25AF-4989-BC05-011F22CA96E6}" type="pres">
      <dgm:prSet presAssocID="{AB80E39D-CA08-410C-B88A-F013CE7FDFB7}" presName="desSpace" presStyleCnt="0"/>
      <dgm:spPr/>
    </dgm:pt>
    <dgm:pt modelId="{A57606D5-96C8-4332-AFE8-FD4738A32A9D}" type="pres">
      <dgm:prSet presAssocID="{CCC93250-25CE-4C28-B41E-3CB3A2BBB2E9}" presName="desBackupLeftNorm" presStyleCnt="0"/>
      <dgm:spPr/>
    </dgm:pt>
    <dgm:pt modelId="{83D8E1B2-7610-4506-AF23-DB04D4F37806}" type="pres">
      <dgm:prSet presAssocID="{CCC93250-25CE-4C28-B41E-3CB3A2BBB2E9}" presName="desComposite" presStyleCnt="0"/>
      <dgm:spPr/>
    </dgm:pt>
    <dgm:pt modelId="{CC9437DE-6AA4-4E32-BF99-CAA3C7D44E4E}" type="pres">
      <dgm:prSet presAssocID="{CCC93250-25CE-4C28-B41E-3CB3A2BBB2E9}" presName="desCircle" presStyleLbl="node1" presStyleIdx="1" presStyleCnt="12"/>
      <dgm:spPr/>
    </dgm:pt>
    <dgm:pt modelId="{AAF58758-BA10-456B-9670-14505BAA3CA4}" type="pres">
      <dgm:prSet presAssocID="{CCC93250-25CE-4C28-B41E-3CB3A2BBB2E9}" presName="chTx" presStyleLbl="revTx" presStyleIdx="3" presStyleCnt="25"/>
      <dgm:spPr/>
    </dgm:pt>
    <dgm:pt modelId="{A181EC1D-9BFC-41B4-9B7C-EFBD828D0494}" type="pres">
      <dgm:prSet presAssocID="{CCC93250-25CE-4C28-B41E-3CB3A2BBB2E9}" presName="desTx" presStyleLbl="revTx" presStyleIdx="4" presStyleCnt="25">
        <dgm:presLayoutVars>
          <dgm:bulletEnabled val="1"/>
        </dgm:presLayoutVars>
      </dgm:prSet>
      <dgm:spPr/>
    </dgm:pt>
    <dgm:pt modelId="{B6B6EE97-5C41-4C25-B440-84969FA87F8D}" type="pres">
      <dgm:prSet presAssocID="{CCC93250-25CE-4C28-B41E-3CB3A2BBB2E9}" presName="desBackupRightNorm" presStyleCnt="0"/>
      <dgm:spPr/>
    </dgm:pt>
    <dgm:pt modelId="{CB969EC3-6008-4B4D-8797-7AD8C3E60A8F}" type="pres">
      <dgm:prSet presAssocID="{C3BDB65F-2EB2-4008-81A6-D48046E5BECB}" presName="desSpace" presStyleCnt="0"/>
      <dgm:spPr/>
    </dgm:pt>
    <dgm:pt modelId="{EC52D2B9-A42D-4F43-9AD5-97071122B6D5}" type="pres">
      <dgm:prSet presAssocID="{C262368B-CA66-46BE-ABF4-04B7DD475BB8}" presName="desBackupLeftNorm" presStyleCnt="0"/>
      <dgm:spPr/>
    </dgm:pt>
    <dgm:pt modelId="{83AF081D-C545-420E-B603-C0BDF326D2CC}" type="pres">
      <dgm:prSet presAssocID="{C262368B-CA66-46BE-ABF4-04B7DD475BB8}" presName="desComposite" presStyleCnt="0"/>
      <dgm:spPr/>
    </dgm:pt>
    <dgm:pt modelId="{A1F1EA56-B529-4993-884E-AD31E985FDBC}" type="pres">
      <dgm:prSet presAssocID="{C262368B-CA66-46BE-ABF4-04B7DD475BB8}" presName="desCircle" presStyleLbl="node1" presStyleIdx="2" presStyleCnt="12"/>
      <dgm:spPr/>
    </dgm:pt>
    <dgm:pt modelId="{9E7B42AB-1D3D-434C-83E1-253D577D6196}" type="pres">
      <dgm:prSet presAssocID="{C262368B-CA66-46BE-ABF4-04B7DD475BB8}" presName="chTx" presStyleLbl="revTx" presStyleIdx="5" presStyleCnt="25"/>
      <dgm:spPr/>
    </dgm:pt>
    <dgm:pt modelId="{2BAAB2DC-8342-4F8E-B037-A8467095A5F8}" type="pres">
      <dgm:prSet presAssocID="{C262368B-CA66-46BE-ABF4-04B7DD475BB8}" presName="desTx" presStyleLbl="revTx" presStyleIdx="6" presStyleCnt="25">
        <dgm:presLayoutVars>
          <dgm:bulletEnabled val="1"/>
        </dgm:presLayoutVars>
      </dgm:prSet>
      <dgm:spPr/>
    </dgm:pt>
    <dgm:pt modelId="{A8615A0A-1CC1-4368-9773-7A64533EF623}" type="pres">
      <dgm:prSet presAssocID="{C262368B-CA66-46BE-ABF4-04B7DD475BB8}" presName="desBackupRightNorm" presStyleCnt="0"/>
      <dgm:spPr/>
    </dgm:pt>
    <dgm:pt modelId="{4613FC0C-316A-462B-A126-DD2107566DA4}" type="pres">
      <dgm:prSet presAssocID="{2E7B6B76-2145-4231-806C-10F2CBBC41D2}" presName="desSpace" presStyleCnt="0"/>
      <dgm:spPr/>
    </dgm:pt>
    <dgm:pt modelId="{0F37184D-48D6-43D0-8052-E3CE4F5F3772}" type="pres">
      <dgm:prSet presAssocID="{70938108-C85C-4155-BC06-036049A3C7D7}" presName="desBackupLeftNorm" presStyleCnt="0"/>
      <dgm:spPr/>
    </dgm:pt>
    <dgm:pt modelId="{A7603E12-BDA8-4D4C-822D-4FF6401D67C9}" type="pres">
      <dgm:prSet presAssocID="{70938108-C85C-4155-BC06-036049A3C7D7}" presName="desComposite" presStyleCnt="0"/>
      <dgm:spPr/>
    </dgm:pt>
    <dgm:pt modelId="{CC314A54-E368-4199-9F0D-17F3ED07F67A}" type="pres">
      <dgm:prSet presAssocID="{70938108-C85C-4155-BC06-036049A3C7D7}" presName="desCircle" presStyleLbl="node1" presStyleIdx="3" presStyleCnt="12"/>
      <dgm:spPr/>
    </dgm:pt>
    <dgm:pt modelId="{85602E1A-4A67-4D47-9B7C-1F1CF4033272}" type="pres">
      <dgm:prSet presAssocID="{70938108-C85C-4155-BC06-036049A3C7D7}" presName="chTx" presStyleLbl="revTx" presStyleIdx="7" presStyleCnt="25"/>
      <dgm:spPr/>
    </dgm:pt>
    <dgm:pt modelId="{7B8CAB08-986F-4D30-A7FE-58B3FB55C7E1}" type="pres">
      <dgm:prSet presAssocID="{70938108-C85C-4155-BC06-036049A3C7D7}" presName="desTx" presStyleLbl="revTx" presStyleIdx="8" presStyleCnt="25">
        <dgm:presLayoutVars>
          <dgm:bulletEnabled val="1"/>
        </dgm:presLayoutVars>
      </dgm:prSet>
      <dgm:spPr/>
    </dgm:pt>
    <dgm:pt modelId="{C1129EE8-E89D-4198-92B5-CAF6DDC8B556}" type="pres">
      <dgm:prSet presAssocID="{70938108-C85C-4155-BC06-036049A3C7D7}" presName="desBackupRightNorm" presStyleCnt="0"/>
      <dgm:spPr/>
    </dgm:pt>
    <dgm:pt modelId="{3CEB7D9C-5193-4238-A8AA-0AFE4110CC9A}" type="pres">
      <dgm:prSet presAssocID="{938077D2-ABD6-47AF-BDD5-C85931983E8C}" presName="desSpace" presStyleCnt="0"/>
      <dgm:spPr/>
    </dgm:pt>
    <dgm:pt modelId="{1697B302-B2AF-47C7-AA39-07A0A39F962F}" type="pres">
      <dgm:prSet presAssocID="{4DD75DA0-8ADA-4B27-8DAD-AEF2A1C617E0}" presName="desBackupLeftNorm" presStyleCnt="0"/>
      <dgm:spPr/>
    </dgm:pt>
    <dgm:pt modelId="{6F39B333-DCCE-4FF0-9C01-C8267DD9CA0F}" type="pres">
      <dgm:prSet presAssocID="{4DD75DA0-8ADA-4B27-8DAD-AEF2A1C617E0}" presName="desComposite" presStyleCnt="0"/>
      <dgm:spPr/>
    </dgm:pt>
    <dgm:pt modelId="{B80580F8-DFE7-4AB2-B9D3-6771A34337A0}" type="pres">
      <dgm:prSet presAssocID="{4DD75DA0-8ADA-4B27-8DAD-AEF2A1C617E0}" presName="desCircle" presStyleLbl="node1" presStyleIdx="4" presStyleCnt="12"/>
      <dgm:spPr/>
    </dgm:pt>
    <dgm:pt modelId="{BF413406-F46D-44B0-8382-4B87BD5627CC}" type="pres">
      <dgm:prSet presAssocID="{4DD75DA0-8ADA-4B27-8DAD-AEF2A1C617E0}" presName="chTx" presStyleLbl="revTx" presStyleIdx="9" presStyleCnt="25"/>
      <dgm:spPr/>
    </dgm:pt>
    <dgm:pt modelId="{DFC46E7A-1A31-49D9-B423-C59ED32AA908}" type="pres">
      <dgm:prSet presAssocID="{4DD75DA0-8ADA-4B27-8DAD-AEF2A1C617E0}" presName="desTx" presStyleLbl="revTx" presStyleIdx="10" presStyleCnt="25">
        <dgm:presLayoutVars>
          <dgm:bulletEnabled val="1"/>
        </dgm:presLayoutVars>
      </dgm:prSet>
      <dgm:spPr/>
    </dgm:pt>
    <dgm:pt modelId="{321D1BDD-C61E-4302-BF8E-3714324EBA53}" type="pres">
      <dgm:prSet presAssocID="{4DD75DA0-8ADA-4B27-8DAD-AEF2A1C617E0}" presName="desBackupRightNorm" presStyleCnt="0"/>
      <dgm:spPr/>
    </dgm:pt>
    <dgm:pt modelId="{0EBAB91A-2ABA-4486-B3EC-698EAF34F6E1}" type="pres">
      <dgm:prSet presAssocID="{1E089843-5695-4606-8136-AB21D78271BB}" presName="desSpace" presStyleCnt="0"/>
      <dgm:spPr/>
    </dgm:pt>
    <dgm:pt modelId="{4CF47DC1-38B8-411F-A853-2F39EA384012}" type="pres">
      <dgm:prSet presAssocID="{AF9A6EC7-64CB-41F7-A2D7-05D1D459D0C1}" presName="desBackupLeftNorm" presStyleCnt="0"/>
      <dgm:spPr/>
    </dgm:pt>
    <dgm:pt modelId="{BCC3F80B-AE2A-4108-89F9-5C28A03C9088}" type="pres">
      <dgm:prSet presAssocID="{AF9A6EC7-64CB-41F7-A2D7-05D1D459D0C1}" presName="desComposite" presStyleCnt="0"/>
      <dgm:spPr/>
    </dgm:pt>
    <dgm:pt modelId="{0D9EC271-F242-4F50-B936-8B17F74B94AF}" type="pres">
      <dgm:prSet presAssocID="{AF9A6EC7-64CB-41F7-A2D7-05D1D459D0C1}" presName="desCircle" presStyleLbl="node1" presStyleIdx="5" presStyleCnt="12"/>
      <dgm:spPr/>
    </dgm:pt>
    <dgm:pt modelId="{B6DAD4C9-CED2-49B1-A200-BA9E4D1BDED1}" type="pres">
      <dgm:prSet presAssocID="{AF9A6EC7-64CB-41F7-A2D7-05D1D459D0C1}" presName="chTx" presStyleLbl="revTx" presStyleIdx="11" presStyleCnt="25"/>
      <dgm:spPr/>
    </dgm:pt>
    <dgm:pt modelId="{AE062CEB-4CCC-4C15-B05D-1DE0F1F65709}" type="pres">
      <dgm:prSet presAssocID="{AF9A6EC7-64CB-41F7-A2D7-05D1D459D0C1}" presName="desTx" presStyleLbl="revTx" presStyleIdx="12" presStyleCnt="25">
        <dgm:presLayoutVars>
          <dgm:bulletEnabled val="1"/>
        </dgm:presLayoutVars>
      </dgm:prSet>
      <dgm:spPr/>
    </dgm:pt>
    <dgm:pt modelId="{26B75C5D-3E5C-40EA-8D15-B539183CA54F}" type="pres">
      <dgm:prSet presAssocID="{AF9A6EC7-64CB-41F7-A2D7-05D1D459D0C1}" presName="desBackupRightNorm" presStyleCnt="0"/>
      <dgm:spPr/>
    </dgm:pt>
    <dgm:pt modelId="{B4D2AC47-E8E1-481D-A213-7517ED269C87}" type="pres">
      <dgm:prSet presAssocID="{3DFB68EF-294B-4C5E-B60B-42B8DA1809C6}" presName="desSpace" presStyleCnt="0"/>
      <dgm:spPr/>
    </dgm:pt>
    <dgm:pt modelId="{F845D1C9-4706-4148-BC94-6A1BAD7E2CF5}" type="pres">
      <dgm:prSet presAssocID="{EE90BD18-7607-4FB7-94B3-5B1FD2F06E59}" presName="desBackupLeftNorm" presStyleCnt="0"/>
      <dgm:spPr/>
    </dgm:pt>
    <dgm:pt modelId="{9D7AF4BB-AAC6-400A-9895-5FC2D8310287}" type="pres">
      <dgm:prSet presAssocID="{EE90BD18-7607-4FB7-94B3-5B1FD2F06E59}" presName="desComposite" presStyleCnt="0"/>
      <dgm:spPr/>
    </dgm:pt>
    <dgm:pt modelId="{658E49F4-48E7-456D-B333-0172D09BE4C9}" type="pres">
      <dgm:prSet presAssocID="{EE90BD18-7607-4FB7-94B3-5B1FD2F06E59}" presName="desCircle" presStyleLbl="node1" presStyleIdx="6" presStyleCnt="12"/>
      <dgm:spPr/>
    </dgm:pt>
    <dgm:pt modelId="{EE10773B-7856-4976-9C5D-255CCA5575C3}" type="pres">
      <dgm:prSet presAssocID="{EE90BD18-7607-4FB7-94B3-5B1FD2F06E59}" presName="chTx" presStyleLbl="revTx" presStyleIdx="13" presStyleCnt="25"/>
      <dgm:spPr/>
    </dgm:pt>
    <dgm:pt modelId="{A1D48844-1F84-4833-84C1-C16BED0A3EFE}" type="pres">
      <dgm:prSet presAssocID="{EE90BD18-7607-4FB7-94B3-5B1FD2F06E59}" presName="desTx" presStyleLbl="revTx" presStyleIdx="14" presStyleCnt="25">
        <dgm:presLayoutVars>
          <dgm:bulletEnabled val="1"/>
        </dgm:presLayoutVars>
      </dgm:prSet>
      <dgm:spPr/>
    </dgm:pt>
    <dgm:pt modelId="{207E3129-70F7-4CBD-9463-857A81ABF930}" type="pres">
      <dgm:prSet presAssocID="{EE90BD18-7607-4FB7-94B3-5B1FD2F06E59}" presName="desBackupRightNorm" presStyleCnt="0"/>
      <dgm:spPr/>
    </dgm:pt>
    <dgm:pt modelId="{52EFD983-0ED6-4DB1-A6F6-D7D4D463FB7F}" type="pres">
      <dgm:prSet presAssocID="{0801342A-0EAB-4198-B6AC-BA2D4C4681F4}" presName="desSpace" presStyleCnt="0"/>
      <dgm:spPr/>
    </dgm:pt>
    <dgm:pt modelId="{16714FE2-835A-4357-8DDD-685674D0832F}" type="pres">
      <dgm:prSet presAssocID="{E3ADCD24-9343-4A7A-AF4D-FE72940DD6DB}" presName="desBackupLeftNorm" presStyleCnt="0"/>
      <dgm:spPr/>
    </dgm:pt>
    <dgm:pt modelId="{F7458A0A-1198-4F8A-9728-B97E67AB442B}" type="pres">
      <dgm:prSet presAssocID="{E3ADCD24-9343-4A7A-AF4D-FE72940DD6DB}" presName="desComposite" presStyleCnt="0"/>
      <dgm:spPr/>
    </dgm:pt>
    <dgm:pt modelId="{677D15AB-7F80-42CC-889D-330BB7507B59}" type="pres">
      <dgm:prSet presAssocID="{E3ADCD24-9343-4A7A-AF4D-FE72940DD6DB}" presName="desCircle" presStyleLbl="node1" presStyleIdx="7" presStyleCnt="12"/>
      <dgm:spPr/>
    </dgm:pt>
    <dgm:pt modelId="{7E59EFBE-7942-45DD-8C72-9226380BEF8C}" type="pres">
      <dgm:prSet presAssocID="{E3ADCD24-9343-4A7A-AF4D-FE72940DD6DB}" presName="chTx" presStyleLbl="revTx" presStyleIdx="15" presStyleCnt="25"/>
      <dgm:spPr/>
    </dgm:pt>
    <dgm:pt modelId="{B6AD5608-4654-420A-AD44-3D97156D8DD8}" type="pres">
      <dgm:prSet presAssocID="{E3ADCD24-9343-4A7A-AF4D-FE72940DD6DB}" presName="desTx" presStyleLbl="revTx" presStyleIdx="16" presStyleCnt="25">
        <dgm:presLayoutVars>
          <dgm:bulletEnabled val="1"/>
        </dgm:presLayoutVars>
      </dgm:prSet>
      <dgm:spPr/>
    </dgm:pt>
    <dgm:pt modelId="{AE867F3A-50E8-40BC-8317-3F3462210980}" type="pres">
      <dgm:prSet presAssocID="{E3ADCD24-9343-4A7A-AF4D-FE72940DD6DB}" presName="desBackupRightNorm" presStyleCnt="0"/>
      <dgm:spPr/>
    </dgm:pt>
    <dgm:pt modelId="{69A4D609-6BC9-4822-9445-18A5B64892ED}" type="pres">
      <dgm:prSet presAssocID="{1640392D-F1F9-4DE1-B75B-847ED921838A}" presName="desSpace" presStyleCnt="0"/>
      <dgm:spPr/>
    </dgm:pt>
    <dgm:pt modelId="{6D5C4F84-F9DA-41D8-A3DC-5B46A9E77EDB}" type="pres">
      <dgm:prSet presAssocID="{F950077B-B5C3-435A-97E9-2EC384E66069}" presName="desBackupLeftNorm" presStyleCnt="0"/>
      <dgm:spPr/>
    </dgm:pt>
    <dgm:pt modelId="{D4B8ABD8-6AF2-4FB1-926C-CA9DDE141FDB}" type="pres">
      <dgm:prSet presAssocID="{F950077B-B5C3-435A-97E9-2EC384E66069}" presName="desComposite" presStyleCnt="0"/>
      <dgm:spPr/>
    </dgm:pt>
    <dgm:pt modelId="{DBB6C550-AE3F-499E-8CD0-1525E31C3211}" type="pres">
      <dgm:prSet presAssocID="{F950077B-B5C3-435A-97E9-2EC384E66069}" presName="desCircle" presStyleLbl="node1" presStyleIdx="8" presStyleCnt="12"/>
      <dgm:spPr/>
    </dgm:pt>
    <dgm:pt modelId="{48CF400D-3DEB-4089-8D99-93E095642445}" type="pres">
      <dgm:prSet presAssocID="{F950077B-B5C3-435A-97E9-2EC384E66069}" presName="chTx" presStyleLbl="revTx" presStyleIdx="17" presStyleCnt="25"/>
      <dgm:spPr/>
    </dgm:pt>
    <dgm:pt modelId="{E1070FDA-AE19-491D-9B93-41C9D4B20212}" type="pres">
      <dgm:prSet presAssocID="{F950077B-B5C3-435A-97E9-2EC384E66069}" presName="desTx" presStyleLbl="revTx" presStyleIdx="18" presStyleCnt="25">
        <dgm:presLayoutVars>
          <dgm:bulletEnabled val="1"/>
        </dgm:presLayoutVars>
      </dgm:prSet>
      <dgm:spPr/>
    </dgm:pt>
    <dgm:pt modelId="{5FBB8AB9-42EB-4487-96E5-F7352E5B6F33}" type="pres">
      <dgm:prSet presAssocID="{F950077B-B5C3-435A-97E9-2EC384E66069}" presName="desBackupRightNorm" presStyleCnt="0"/>
      <dgm:spPr/>
    </dgm:pt>
    <dgm:pt modelId="{416CAF57-2E16-44DC-9986-1AECFE9D93F7}" type="pres">
      <dgm:prSet presAssocID="{567BB9BE-5EEC-4BF8-A894-8733B59CD946}" presName="desSpace" presStyleCnt="0"/>
      <dgm:spPr/>
    </dgm:pt>
    <dgm:pt modelId="{42FC754A-A018-4453-BBF4-4625FB769E28}" type="pres">
      <dgm:prSet presAssocID="{CB245C09-3809-4273-AAB8-FDD8DEC1A47C}" presName="desBackupLeftNorm" presStyleCnt="0"/>
      <dgm:spPr/>
    </dgm:pt>
    <dgm:pt modelId="{D5BFCA3B-F47E-474B-AAA8-C3BEB8ECE832}" type="pres">
      <dgm:prSet presAssocID="{CB245C09-3809-4273-AAB8-FDD8DEC1A47C}" presName="desComposite" presStyleCnt="0"/>
      <dgm:spPr/>
    </dgm:pt>
    <dgm:pt modelId="{985617F4-B6F0-4AE5-9A96-DF7B5FD58F0E}" type="pres">
      <dgm:prSet presAssocID="{CB245C09-3809-4273-AAB8-FDD8DEC1A47C}" presName="desCircle" presStyleLbl="node1" presStyleIdx="9" presStyleCnt="12"/>
      <dgm:spPr/>
    </dgm:pt>
    <dgm:pt modelId="{7DAF81EE-A1B7-470D-BA1B-83683A2052F2}" type="pres">
      <dgm:prSet presAssocID="{CB245C09-3809-4273-AAB8-FDD8DEC1A47C}" presName="chTx" presStyleLbl="revTx" presStyleIdx="19" presStyleCnt="25"/>
      <dgm:spPr/>
    </dgm:pt>
    <dgm:pt modelId="{030EE063-98F4-485A-BD2A-11D35286BE36}" type="pres">
      <dgm:prSet presAssocID="{CB245C09-3809-4273-AAB8-FDD8DEC1A47C}" presName="desTx" presStyleLbl="revTx" presStyleIdx="20" presStyleCnt="25">
        <dgm:presLayoutVars>
          <dgm:bulletEnabled val="1"/>
        </dgm:presLayoutVars>
      </dgm:prSet>
      <dgm:spPr/>
    </dgm:pt>
    <dgm:pt modelId="{191110F2-F679-4E78-9495-B8C936A28F1B}" type="pres">
      <dgm:prSet presAssocID="{CB245C09-3809-4273-AAB8-FDD8DEC1A47C}" presName="desBackupRightNorm" presStyleCnt="0"/>
      <dgm:spPr/>
    </dgm:pt>
    <dgm:pt modelId="{C2B4B1D6-15A7-4A48-9421-54210C91720D}" type="pres">
      <dgm:prSet presAssocID="{00DA44A5-0AF7-41EF-8C45-E256B6583EE2}" presName="desSpace" presStyleCnt="0"/>
      <dgm:spPr/>
    </dgm:pt>
    <dgm:pt modelId="{1C441D99-D6F2-4738-8AAD-AFEBDB5A24A3}" type="pres">
      <dgm:prSet presAssocID="{EEC25651-FEAA-4313-8EA1-480D880DE1CC}" presName="desBackupLeftNorm" presStyleCnt="0"/>
      <dgm:spPr/>
    </dgm:pt>
    <dgm:pt modelId="{169EC3F5-B11B-436C-964F-2A05C33146C2}" type="pres">
      <dgm:prSet presAssocID="{EEC25651-FEAA-4313-8EA1-480D880DE1CC}" presName="desComposite" presStyleCnt="0"/>
      <dgm:spPr/>
    </dgm:pt>
    <dgm:pt modelId="{803C1688-3CF5-4334-9F38-23C57DE456D7}" type="pres">
      <dgm:prSet presAssocID="{EEC25651-FEAA-4313-8EA1-480D880DE1CC}" presName="desCircle" presStyleLbl="node1" presStyleIdx="10" presStyleCnt="12"/>
      <dgm:spPr/>
    </dgm:pt>
    <dgm:pt modelId="{FF05B04C-0B78-4A76-BE2E-FF84FDCE1FC3}" type="pres">
      <dgm:prSet presAssocID="{EEC25651-FEAA-4313-8EA1-480D880DE1CC}" presName="chTx" presStyleLbl="revTx" presStyleIdx="21" presStyleCnt="25"/>
      <dgm:spPr/>
    </dgm:pt>
    <dgm:pt modelId="{F87F0B59-1B0E-43E4-A1FB-A51F1D576B36}" type="pres">
      <dgm:prSet presAssocID="{EEC25651-FEAA-4313-8EA1-480D880DE1CC}" presName="desTx" presStyleLbl="revTx" presStyleIdx="22" presStyleCnt="25">
        <dgm:presLayoutVars>
          <dgm:bulletEnabled val="1"/>
        </dgm:presLayoutVars>
      </dgm:prSet>
      <dgm:spPr/>
    </dgm:pt>
    <dgm:pt modelId="{0C5DCAC8-AFF1-47A8-8B79-14B6DCC7DF06}" type="pres">
      <dgm:prSet presAssocID="{EEC25651-FEAA-4313-8EA1-480D880DE1CC}" presName="desBackupRightNorm" presStyleCnt="0"/>
      <dgm:spPr/>
    </dgm:pt>
    <dgm:pt modelId="{DD0E8E7B-9965-4FD6-A700-3B6B1DEE60BB}" type="pres">
      <dgm:prSet presAssocID="{3A9E830F-3E76-411B-8E4B-491629B96843}" presName="desSpace" presStyleCnt="0"/>
      <dgm:spPr/>
    </dgm:pt>
    <dgm:pt modelId="{71156ECF-7235-46A9-827F-3A2815ADC78D}" type="pres">
      <dgm:prSet presAssocID="{D3123263-77CF-4BF0-AF7B-9735E7AA2CE0}" presName="desBackupLeftNorm" presStyleCnt="0"/>
      <dgm:spPr/>
    </dgm:pt>
    <dgm:pt modelId="{6183E028-A04E-4AA6-8AB9-E3F953ACFC81}" type="pres">
      <dgm:prSet presAssocID="{D3123263-77CF-4BF0-AF7B-9735E7AA2CE0}" presName="desComposite" presStyleCnt="0"/>
      <dgm:spPr/>
    </dgm:pt>
    <dgm:pt modelId="{3D6929C0-1C4D-4313-B43B-8D10DC34D99B}" type="pres">
      <dgm:prSet presAssocID="{D3123263-77CF-4BF0-AF7B-9735E7AA2CE0}" presName="desCircle" presStyleLbl="node1" presStyleIdx="11" presStyleCnt="12"/>
      <dgm:spPr/>
    </dgm:pt>
    <dgm:pt modelId="{7DBEB2A0-6945-4BBC-AB38-ED82B1CD28D7}" type="pres">
      <dgm:prSet presAssocID="{D3123263-77CF-4BF0-AF7B-9735E7AA2CE0}" presName="chTx" presStyleLbl="revTx" presStyleIdx="23" presStyleCnt="25"/>
      <dgm:spPr/>
    </dgm:pt>
    <dgm:pt modelId="{04C10E9E-A024-476E-B27D-E68BA28D3F64}" type="pres">
      <dgm:prSet presAssocID="{D3123263-77CF-4BF0-AF7B-9735E7AA2CE0}" presName="desTx" presStyleLbl="revTx" presStyleIdx="24" presStyleCnt="25">
        <dgm:presLayoutVars>
          <dgm:bulletEnabled val="1"/>
        </dgm:presLayoutVars>
      </dgm:prSet>
      <dgm:spPr/>
    </dgm:pt>
    <dgm:pt modelId="{1A8D63FC-F74B-45AB-9E31-326275882C09}" type="pres">
      <dgm:prSet presAssocID="{D3123263-77CF-4BF0-AF7B-9735E7AA2CE0}" presName="desBackupRightNorm" presStyleCnt="0"/>
      <dgm:spPr/>
    </dgm:pt>
    <dgm:pt modelId="{EB4E3C82-18CF-4209-BB69-ACDECAFCEAF6}" type="pres">
      <dgm:prSet presAssocID="{BD8270B9-2170-4436-9842-19E9BF660F56}" presName="desSpace" presStyleCnt="0"/>
      <dgm:spPr/>
    </dgm:pt>
  </dgm:ptLst>
  <dgm:cxnLst>
    <dgm:cxn modelId="{62D65F07-DD44-4FCE-ADAA-3D40CD3A3D83}" type="presOf" srcId="{4DD75DA0-8ADA-4B27-8DAD-AEF2A1C617E0}" destId="{BF413406-F46D-44B0-8382-4B87BD5627CC}" srcOrd="0" destOrd="0" presId="urn:microsoft.com/office/officeart/2008/layout/CircleAccentTimeline"/>
    <dgm:cxn modelId="{7ABCB310-8C6E-44CD-845C-D0E102401AED}" srcId="{CA8C9617-F4BD-45AD-9E98-D253B67D851D}" destId="{EE90BD18-7607-4FB7-94B3-5B1FD2F06E59}" srcOrd="6" destOrd="0" parTransId="{F4C0C272-3F1D-4368-957B-D81BC71D9DAD}" sibTransId="{0801342A-0EAB-4198-B6AC-BA2D4C4681F4}"/>
    <dgm:cxn modelId="{9074D215-F34D-475B-AA03-79103224B06C}" srcId="{CA8C9617-F4BD-45AD-9E98-D253B67D851D}" destId="{4DD75DA0-8ADA-4B27-8DAD-AEF2A1C617E0}" srcOrd="4" destOrd="0" parTransId="{897126FA-647B-4083-A060-BAFEEF57DEDA}" sibTransId="{1E089843-5695-4606-8136-AB21D78271BB}"/>
    <dgm:cxn modelId="{533F4916-68DB-4D40-A72E-C935D965F785}" type="presOf" srcId="{C262368B-CA66-46BE-ABF4-04B7DD475BB8}" destId="{9E7B42AB-1D3D-434C-83E1-253D577D6196}" srcOrd="0" destOrd="0" presId="urn:microsoft.com/office/officeart/2008/layout/CircleAccentTimeline"/>
    <dgm:cxn modelId="{8C84B120-02DA-4527-932F-0B24C6343334}" srcId="{CA8C9617-F4BD-45AD-9E98-D253B67D851D}" destId="{D3123263-77CF-4BF0-AF7B-9735E7AA2CE0}" srcOrd="11" destOrd="0" parTransId="{2D5C7A11-310B-4B9E-8EDD-064EA5AB3DB6}" sibTransId="{BD8270B9-2170-4436-9842-19E9BF660F56}"/>
    <dgm:cxn modelId="{047C6D23-BF34-4316-A1B8-8CA88BADDC7D}" srcId="{CA8C9617-F4BD-45AD-9E98-D253B67D851D}" destId="{70938108-C85C-4155-BC06-036049A3C7D7}" srcOrd="3" destOrd="0" parTransId="{72F8E609-4D10-406F-8EB7-2577D4153777}" sibTransId="{938077D2-ABD6-47AF-BDD5-C85931983E8C}"/>
    <dgm:cxn modelId="{150DC624-34BF-4AEB-A4DD-176C6EB39AA9}" type="presOf" srcId="{70938108-C85C-4155-BC06-036049A3C7D7}" destId="{85602E1A-4A67-4D47-9B7C-1F1CF4033272}" srcOrd="0" destOrd="0" presId="urn:microsoft.com/office/officeart/2008/layout/CircleAccentTimeline"/>
    <dgm:cxn modelId="{ECEE2E2C-A4E8-4979-B2DB-4E31D232192E}" type="presOf" srcId="{D3123263-77CF-4BF0-AF7B-9735E7AA2CE0}" destId="{7DBEB2A0-6945-4BBC-AB38-ED82B1CD28D7}" srcOrd="0" destOrd="0" presId="urn:microsoft.com/office/officeart/2008/layout/CircleAccentTimeline"/>
    <dgm:cxn modelId="{04A0F53A-C0D9-42D5-8CD5-D5294EC423DD}" srcId="{CA8C9617-F4BD-45AD-9E98-D253B67D851D}" destId="{F950077B-B5C3-435A-97E9-2EC384E66069}" srcOrd="8" destOrd="0" parTransId="{288A102C-1DE8-4DD3-A897-FFB084FEC108}" sibTransId="{567BB9BE-5EEC-4BF8-A894-8733B59CD946}"/>
    <dgm:cxn modelId="{9616743C-06F2-40D4-9A6E-E379CDEE29C2}" type="presOf" srcId="{EEC25651-FEAA-4313-8EA1-480D880DE1CC}" destId="{FF05B04C-0B78-4A76-BE2E-FF84FDCE1FC3}" srcOrd="0" destOrd="0" presId="urn:microsoft.com/office/officeart/2008/layout/CircleAccentTimeline"/>
    <dgm:cxn modelId="{1B485060-0F84-44F2-9C34-A7AD4F40E2E4}" srcId="{CA8C9617-F4BD-45AD-9E98-D253B67D851D}" destId="{AF9A6EC7-64CB-41F7-A2D7-05D1D459D0C1}" srcOrd="5" destOrd="0" parTransId="{7FBC68A9-B800-4053-A67C-DFD8025930E5}" sibTransId="{3DFB68EF-294B-4C5E-B60B-42B8DA1809C6}"/>
    <dgm:cxn modelId="{2244F442-1B32-49D7-B1C1-8397FD444FEA}" srcId="{CA8C9617-F4BD-45AD-9E98-D253B67D851D}" destId="{CCC93250-25CE-4C28-B41E-3CB3A2BBB2E9}" srcOrd="1" destOrd="0" parTransId="{C8079D42-D58F-47C9-86CC-6C725E322B81}" sibTransId="{C3BDB65F-2EB2-4008-81A6-D48046E5BECB}"/>
    <dgm:cxn modelId="{58DC5366-E0FB-4F85-A260-D71170BFA590}" type="presOf" srcId="{AF9A6EC7-64CB-41F7-A2D7-05D1D459D0C1}" destId="{B6DAD4C9-CED2-49B1-A200-BA9E4D1BDED1}" srcOrd="0" destOrd="0" presId="urn:microsoft.com/office/officeart/2008/layout/CircleAccentTimeline"/>
    <dgm:cxn modelId="{E1F4FE47-DD67-48C8-9FBF-BB29C62F4D85}" type="presOf" srcId="{CA8C9617-F4BD-45AD-9E98-D253B67D851D}" destId="{2978F330-C991-4291-BDAB-5C3251275B44}" srcOrd="0" destOrd="0" presId="urn:microsoft.com/office/officeart/2008/layout/CircleAccentTimeline"/>
    <dgm:cxn modelId="{B2600F51-3FD8-4049-B979-B2F8C59CE53D}" srcId="{CA8C9617-F4BD-45AD-9E98-D253B67D851D}" destId="{EEC25651-FEAA-4313-8EA1-480D880DE1CC}" srcOrd="10" destOrd="0" parTransId="{5D495BBA-86EC-4BEF-8A15-27CBE5B2A42E}" sibTransId="{3A9E830F-3E76-411B-8E4B-491629B96843}"/>
    <dgm:cxn modelId="{8FB7AC73-FE03-4E37-B390-C7DD328F07DD}" srcId="{CA8C9617-F4BD-45AD-9E98-D253B67D851D}" destId="{CB245C09-3809-4273-AAB8-FDD8DEC1A47C}" srcOrd="9" destOrd="0" parTransId="{F64FB331-4521-4FC6-BE92-A4264D6A7E67}" sibTransId="{00DA44A5-0AF7-41EF-8C45-E256B6583EE2}"/>
    <dgm:cxn modelId="{2FC33F76-55E2-4D10-9DB6-0D860EDFF808}" type="presOf" srcId="{E3ADCD24-9343-4A7A-AF4D-FE72940DD6DB}" destId="{7E59EFBE-7942-45DD-8C72-9226380BEF8C}" srcOrd="0" destOrd="0" presId="urn:microsoft.com/office/officeart/2008/layout/CircleAccentTimeline"/>
    <dgm:cxn modelId="{BA6DFA7A-6B28-4D7E-9501-36D0DF5E8B9D}" type="presOf" srcId="{F950077B-B5C3-435A-97E9-2EC384E66069}" destId="{48CF400D-3DEB-4089-8D99-93E095642445}" srcOrd="0" destOrd="0" presId="urn:microsoft.com/office/officeart/2008/layout/CircleAccentTimeline"/>
    <dgm:cxn modelId="{ECAC407E-7FD8-40B5-9515-B25CAEF7C66F}" srcId="{DC913B80-7242-499C-B9DC-28C5DFDCF530}" destId="{CA8C9617-F4BD-45AD-9E98-D253B67D851D}" srcOrd="0" destOrd="0" parTransId="{7FE6F42F-F5DA-4897-8A93-5263162643AF}" sibTransId="{BE5CC9E3-BA42-4912-AE88-70FDEBFA1F14}"/>
    <dgm:cxn modelId="{578FF9A4-537E-4055-B9E3-1808A842771A}" srcId="{CA8C9617-F4BD-45AD-9E98-D253B67D851D}" destId="{C262368B-CA66-46BE-ABF4-04B7DD475BB8}" srcOrd="2" destOrd="0" parTransId="{04857A7A-590B-41FF-B43A-729D29BAA76B}" sibTransId="{2E7B6B76-2145-4231-806C-10F2CBBC41D2}"/>
    <dgm:cxn modelId="{14F801A7-E41C-4525-98FB-3F0A2B4C7B4F}" type="presOf" srcId="{CCC93250-25CE-4C28-B41E-3CB3A2BBB2E9}" destId="{AAF58758-BA10-456B-9670-14505BAA3CA4}" srcOrd="0" destOrd="0" presId="urn:microsoft.com/office/officeart/2008/layout/CircleAccentTimeline"/>
    <dgm:cxn modelId="{4B2018AF-2311-488C-B1A9-79597853C186}" type="presOf" srcId="{CB245C09-3809-4273-AAB8-FDD8DEC1A47C}" destId="{7DAF81EE-A1B7-470D-BA1B-83683A2052F2}" srcOrd="0" destOrd="0" presId="urn:microsoft.com/office/officeart/2008/layout/CircleAccentTimeline"/>
    <dgm:cxn modelId="{E42EE2D4-136A-42F1-A0C7-D6CAD87D4977}" type="presOf" srcId="{DC913B80-7242-499C-B9DC-28C5DFDCF530}" destId="{0E294EFD-58C5-4ACB-ABAD-0EBAF3B30317}" srcOrd="0" destOrd="0" presId="urn:microsoft.com/office/officeart/2008/layout/CircleAccentTimeline"/>
    <dgm:cxn modelId="{2DE05DDA-A1D7-4EB8-A7AE-D15B7A040B49}" srcId="{CA8C9617-F4BD-45AD-9E98-D253B67D851D}" destId="{9279E074-20E1-4E9D-BD87-C1708074709C}" srcOrd="0" destOrd="0" parTransId="{1D9E62E1-8830-4BAA-803E-B4DAE2C7970A}" sibTransId="{AB80E39D-CA08-410C-B88A-F013CE7FDFB7}"/>
    <dgm:cxn modelId="{DFE34FE5-99D1-494A-9B8E-1F4BF6B610AC}" type="presOf" srcId="{9279E074-20E1-4E9D-BD87-C1708074709C}" destId="{61FEE509-73A7-444A-A0A5-217F6D37DCCC}" srcOrd="0" destOrd="0" presId="urn:microsoft.com/office/officeart/2008/layout/CircleAccentTimeline"/>
    <dgm:cxn modelId="{2A25DCEE-4ACD-412C-8EBD-C6099CB9E197}" type="presOf" srcId="{EE90BD18-7607-4FB7-94B3-5B1FD2F06E59}" destId="{EE10773B-7856-4976-9C5D-255CCA5575C3}" srcOrd="0" destOrd="0" presId="urn:microsoft.com/office/officeart/2008/layout/CircleAccentTimeline"/>
    <dgm:cxn modelId="{3DD2D3FB-6D65-403C-BCE7-F92F98408973}" srcId="{CA8C9617-F4BD-45AD-9E98-D253B67D851D}" destId="{E3ADCD24-9343-4A7A-AF4D-FE72940DD6DB}" srcOrd="7" destOrd="0" parTransId="{28CED760-0ABC-4ABC-A929-8C7B2502D13F}" sibTransId="{1640392D-F1F9-4DE1-B75B-847ED921838A}"/>
    <dgm:cxn modelId="{24FE204D-3BED-418C-B452-944B3A229DAF}" type="presParOf" srcId="{0E294EFD-58C5-4ACB-ABAD-0EBAF3B30317}" destId="{B46CE39E-C1A8-445E-916F-4CA8C4469517}" srcOrd="0" destOrd="0" presId="urn:microsoft.com/office/officeart/2008/layout/CircleAccentTimeline"/>
    <dgm:cxn modelId="{43F9FF58-01C6-499F-8496-A793BE8E2BD1}" type="presParOf" srcId="{B46CE39E-C1A8-445E-916F-4CA8C4469517}" destId="{58C61BD6-4B0F-463D-82CB-3C68C757889A}" srcOrd="0" destOrd="0" presId="urn:microsoft.com/office/officeart/2008/layout/CircleAccentTimeline"/>
    <dgm:cxn modelId="{727F4161-B88C-42D5-A779-915D44EF661E}" type="presParOf" srcId="{B46CE39E-C1A8-445E-916F-4CA8C4469517}" destId="{2978F330-C991-4291-BDAB-5C3251275B44}" srcOrd="1" destOrd="0" presId="urn:microsoft.com/office/officeart/2008/layout/CircleAccentTimeline"/>
    <dgm:cxn modelId="{91592D95-1A02-4C35-B7A6-15AAE3CA1C9A}" type="presParOf" srcId="{B46CE39E-C1A8-445E-916F-4CA8C4469517}" destId="{F579514B-3A12-4830-B37F-B1B8FC0226A7}" srcOrd="2" destOrd="0" presId="urn:microsoft.com/office/officeart/2008/layout/CircleAccentTimeline"/>
    <dgm:cxn modelId="{FB3F4C54-0B08-47CA-9A97-162DE844722A}" type="presParOf" srcId="{0E294EFD-58C5-4ACB-ABAD-0EBAF3B30317}" destId="{BD37641A-8097-4B79-9C86-85E81062E38C}" srcOrd="1" destOrd="0" presId="urn:microsoft.com/office/officeart/2008/layout/CircleAccentTimeline"/>
    <dgm:cxn modelId="{EA10E3D3-BF5B-40F3-84DB-A923C6ABFF96}" type="presParOf" srcId="{0E294EFD-58C5-4ACB-ABAD-0EBAF3B30317}" destId="{EA7B18C8-996B-47BC-8A71-9E14D40A4399}" srcOrd="2" destOrd="0" presId="urn:microsoft.com/office/officeart/2008/layout/CircleAccentTimeline"/>
    <dgm:cxn modelId="{10677947-6E50-4B1F-A7B9-4C980AFA7C9A}" type="presParOf" srcId="{0E294EFD-58C5-4ACB-ABAD-0EBAF3B30317}" destId="{08140EEE-6826-41B8-80D8-70138C0AA579}" srcOrd="3" destOrd="0" presId="urn:microsoft.com/office/officeart/2008/layout/CircleAccentTimeline"/>
    <dgm:cxn modelId="{891A559D-7312-4F39-B4D4-F7BD1430138E}" type="presParOf" srcId="{0E294EFD-58C5-4ACB-ABAD-0EBAF3B30317}" destId="{47EA80FE-1A78-4D62-9ADB-9C570DED577C}" srcOrd="4" destOrd="0" presId="urn:microsoft.com/office/officeart/2008/layout/CircleAccentTimeline"/>
    <dgm:cxn modelId="{1F7F2534-650E-456B-BB02-A7CDF45472CC}" type="presParOf" srcId="{47EA80FE-1A78-4D62-9ADB-9C570DED577C}" destId="{69900710-18F1-44A7-B88F-B9EEAED0A5BF}" srcOrd="0" destOrd="0" presId="urn:microsoft.com/office/officeart/2008/layout/CircleAccentTimeline"/>
    <dgm:cxn modelId="{244AF25E-1BEE-4472-9D88-6D7A74F11AB7}" type="presParOf" srcId="{47EA80FE-1A78-4D62-9ADB-9C570DED577C}" destId="{61FEE509-73A7-444A-A0A5-217F6D37DCCC}" srcOrd="1" destOrd="0" presId="urn:microsoft.com/office/officeart/2008/layout/CircleAccentTimeline"/>
    <dgm:cxn modelId="{65FB5FD1-6B43-45F4-A824-F98A45CC90E0}" type="presParOf" srcId="{47EA80FE-1A78-4D62-9ADB-9C570DED577C}" destId="{AD6A1696-6D16-4CA3-84F1-BCDCC3051C55}" srcOrd="2" destOrd="0" presId="urn:microsoft.com/office/officeart/2008/layout/CircleAccentTimeline"/>
    <dgm:cxn modelId="{C5AE8C5E-F53B-4AAD-8038-B824932143E4}" type="presParOf" srcId="{0E294EFD-58C5-4ACB-ABAD-0EBAF3B30317}" destId="{8E95EFF7-38BA-4AE2-90ED-2FCED1559869}" srcOrd="5" destOrd="0" presId="urn:microsoft.com/office/officeart/2008/layout/CircleAccentTimeline"/>
    <dgm:cxn modelId="{29F9DDE0-5B22-4B63-AA48-1611364ADBD2}" type="presParOf" srcId="{0E294EFD-58C5-4ACB-ABAD-0EBAF3B30317}" destId="{7B1E28F9-25AF-4989-BC05-011F22CA96E6}" srcOrd="6" destOrd="0" presId="urn:microsoft.com/office/officeart/2008/layout/CircleAccentTimeline"/>
    <dgm:cxn modelId="{96B26519-E14F-4110-B669-CD3AF8022E2A}" type="presParOf" srcId="{0E294EFD-58C5-4ACB-ABAD-0EBAF3B30317}" destId="{A57606D5-96C8-4332-AFE8-FD4738A32A9D}" srcOrd="7" destOrd="0" presId="urn:microsoft.com/office/officeart/2008/layout/CircleAccentTimeline"/>
    <dgm:cxn modelId="{F896A53C-A389-4842-95B8-640AB6CA0CF1}" type="presParOf" srcId="{0E294EFD-58C5-4ACB-ABAD-0EBAF3B30317}" destId="{83D8E1B2-7610-4506-AF23-DB04D4F37806}" srcOrd="8" destOrd="0" presId="urn:microsoft.com/office/officeart/2008/layout/CircleAccentTimeline"/>
    <dgm:cxn modelId="{BC37B317-4C65-4697-A388-D26015040511}" type="presParOf" srcId="{83D8E1B2-7610-4506-AF23-DB04D4F37806}" destId="{CC9437DE-6AA4-4E32-BF99-CAA3C7D44E4E}" srcOrd="0" destOrd="0" presId="urn:microsoft.com/office/officeart/2008/layout/CircleAccentTimeline"/>
    <dgm:cxn modelId="{CFDC2B37-3F30-416B-AD90-DCC230BED4D4}" type="presParOf" srcId="{83D8E1B2-7610-4506-AF23-DB04D4F37806}" destId="{AAF58758-BA10-456B-9670-14505BAA3CA4}" srcOrd="1" destOrd="0" presId="urn:microsoft.com/office/officeart/2008/layout/CircleAccentTimeline"/>
    <dgm:cxn modelId="{793EA90D-9146-4024-838B-BF5D16055410}" type="presParOf" srcId="{83D8E1B2-7610-4506-AF23-DB04D4F37806}" destId="{A181EC1D-9BFC-41B4-9B7C-EFBD828D0494}" srcOrd="2" destOrd="0" presId="urn:microsoft.com/office/officeart/2008/layout/CircleAccentTimeline"/>
    <dgm:cxn modelId="{F623811D-1214-4175-BA24-91BDFCA7F2A5}" type="presParOf" srcId="{0E294EFD-58C5-4ACB-ABAD-0EBAF3B30317}" destId="{B6B6EE97-5C41-4C25-B440-84969FA87F8D}" srcOrd="9" destOrd="0" presId="urn:microsoft.com/office/officeart/2008/layout/CircleAccentTimeline"/>
    <dgm:cxn modelId="{BB7F2A7D-ECED-4444-ADDC-3157BEFCE9D2}" type="presParOf" srcId="{0E294EFD-58C5-4ACB-ABAD-0EBAF3B30317}" destId="{CB969EC3-6008-4B4D-8797-7AD8C3E60A8F}" srcOrd="10" destOrd="0" presId="urn:microsoft.com/office/officeart/2008/layout/CircleAccentTimeline"/>
    <dgm:cxn modelId="{4CAF93AA-808F-47C8-893B-1A4042CF3EF6}" type="presParOf" srcId="{0E294EFD-58C5-4ACB-ABAD-0EBAF3B30317}" destId="{EC52D2B9-A42D-4F43-9AD5-97071122B6D5}" srcOrd="11" destOrd="0" presId="urn:microsoft.com/office/officeart/2008/layout/CircleAccentTimeline"/>
    <dgm:cxn modelId="{26E5D80B-FD80-4B36-9371-16D7A63FB1D9}" type="presParOf" srcId="{0E294EFD-58C5-4ACB-ABAD-0EBAF3B30317}" destId="{83AF081D-C545-420E-B603-C0BDF326D2CC}" srcOrd="12" destOrd="0" presId="urn:microsoft.com/office/officeart/2008/layout/CircleAccentTimeline"/>
    <dgm:cxn modelId="{2209BB92-2555-4B22-895C-5A032C31791C}" type="presParOf" srcId="{83AF081D-C545-420E-B603-C0BDF326D2CC}" destId="{A1F1EA56-B529-4993-884E-AD31E985FDBC}" srcOrd="0" destOrd="0" presId="urn:microsoft.com/office/officeart/2008/layout/CircleAccentTimeline"/>
    <dgm:cxn modelId="{5122F395-3BCB-41EB-B3F6-53B30A18D817}" type="presParOf" srcId="{83AF081D-C545-420E-B603-C0BDF326D2CC}" destId="{9E7B42AB-1D3D-434C-83E1-253D577D6196}" srcOrd="1" destOrd="0" presId="urn:microsoft.com/office/officeart/2008/layout/CircleAccentTimeline"/>
    <dgm:cxn modelId="{ED48F67D-A672-4BF3-A535-57F4B8EA9C4E}" type="presParOf" srcId="{83AF081D-C545-420E-B603-C0BDF326D2CC}" destId="{2BAAB2DC-8342-4F8E-B037-A8467095A5F8}" srcOrd="2" destOrd="0" presId="urn:microsoft.com/office/officeart/2008/layout/CircleAccentTimeline"/>
    <dgm:cxn modelId="{E21CFA61-BDD7-4A16-AC81-1786CF2A0106}" type="presParOf" srcId="{0E294EFD-58C5-4ACB-ABAD-0EBAF3B30317}" destId="{A8615A0A-1CC1-4368-9773-7A64533EF623}" srcOrd="13" destOrd="0" presId="urn:microsoft.com/office/officeart/2008/layout/CircleAccentTimeline"/>
    <dgm:cxn modelId="{993F98BC-EA07-439C-A01C-90E8B9D8DE9C}" type="presParOf" srcId="{0E294EFD-58C5-4ACB-ABAD-0EBAF3B30317}" destId="{4613FC0C-316A-462B-A126-DD2107566DA4}" srcOrd="14" destOrd="0" presId="urn:microsoft.com/office/officeart/2008/layout/CircleAccentTimeline"/>
    <dgm:cxn modelId="{9F07C635-75EF-4F5C-90F9-534AD94E4EF2}" type="presParOf" srcId="{0E294EFD-58C5-4ACB-ABAD-0EBAF3B30317}" destId="{0F37184D-48D6-43D0-8052-E3CE4F5F3772}" srcOrd="15" destOrd="0" presId="urn:microsoft.com/office/officeart/2008/layout/CircleAccentTimeline"/>
    <dgm:cxn modelId="{353E6B18-59B0-4A92-8330-E7ED2FFA085A}" type="presParOf" srcId="{0E294EFD-58C5-4ACB-ABAD-0EBAF3B30317}" destId="{A7603E12-BDA8-4D4C-822D-4FF6401D67C9}" srcOrd="16" destOrd="0" presId="urn:microsoft.com/office/officeart/2008/layout/CircleAccentTimeline"/>
    <dgm:cxn modelId="{F8FC168C-EDA8-4426-B57A-1163FCA7A2E8}" type="presParOf" srcId="{A7603E12-BDA8-4D4C-822D-4FF6401D67C9}" destId="{CC314A54-E368-4199-9F0D-17F3ED07F67A}" srcOrd="0" destOrd="0" presId="urn:microsoft.com/office/officeart/2008/layout/CircleAccentTimeline"/>
    <dgm:cxn modelId="{2FF2D45E-04CC-485C-8CB7-EBD52DF75E6E}" type="presParOf" srcId="{A7603E12-BDA8-4D4C-822D-4FF6401D67C9}" destId="{85602E1A-4A67-4D47-9B7C-1F1CF4033272}" srcOrd="1" destOrd="0" presId="urn:microsoft.com/office/officeart/2008/layout/CircleAccentTimeline"/>
    <dgm:cxn modelId="{8CC79A08-BEE3-486B-9596-14165306E36A}" type="presParOf" srcId="{A7603E12-BDA8-4D4C-822D-4FF6401D67C9}" destId="{7B8CAB08-986F-4D30-A7FE-58B3FB55C7E1}" srcOrd="2" destOrd="0" presId="urn:microsoft.com/office/officeart/2008/layout/CircleAccentTimeline"/>
    <dgm:cxn modelId="{912F64A4-82EA-4D51-A5F3-AE2B2E5A879F}" type="presParOf" srcId="{0E294EFD-58C5-4ACB-ABAD-0EBAF3B30317}" destId="{C1129EE8-E89D-4198-92B5-CAF6DDC8B556}" srcOrd="17" destOrd="0" presId="urn:microsoft.com/office/officeart/2008/layout/CircleAccentTimeline"/>
    <dgm:cxn modelId="{6FA09AC8-0EE2-4841-A540-D0906045C592}" type="presParOf" srcId="{0E294EFD-58C5-4ACB-ABAD-0EBAF3B30317}" destId="{3CEB7D9C-5193-4238-A8AA-0AFE4110CC9A}" srcOrd="18" destOrd="0" presId="urn:microsoft.com/office/officeart/2008/layout/CircleAccentTimeline"/>
    <dgm:cxn modelId="{E566FAA9-784F-4BF1-BFAD-BE7A8F432C46}" type="presParOf" srcId="{0E294EFD-58C5-4ACB-ABAD-0EBAF3B30317}" destId="{1697B302-B2AF-47C7-AA39-07A0A39F962F}" srcOrd="19" destOrd="0" presId="urn:microsoft.com/office/officeart/2008/layout/CircleAccentTimeline"/>
    <dgm:cxn modelId="{A30E4F6E-5435-4B15-BD12-D05E5ECDC4F4}" type="presParOf" srcId="{0E294EFD-58C5-4ACB-ABAD-0EBAF3B30317}" destId="{6F39B333-DCCE-4FF0-9C01-C8267DD9CA0F}" srcOrd="20" destOrd="0" presId="urn:microsoft.com/office/officeart/2008/layout/CircleAccentTimeline"/>
    <dgm:cxn modelId="{E54B2026-7DC0-4A2A-9B1C-93B89A4BF2A6}" type="presParOf" srcId="{6F39B333-DCCE-4FF0-9C01-C8267DD9CA0F}" destId="{B80580F8-DFE7-4AB2-B9D3-6771A34337A0}" srcOrd="0" destOrd="0" presId="urn:microsoft.com/office/officeart/2008/layout/CircleAccentTimeline"/>
    <dgm:cxn modelId="{EC6E4E5F-DF6C-4491-8ABD-A28D3D1CAE97}" type="presParOf" srcId="{6F39B333-DCCE-4FF0-9C01-C8267DD9CA0F}" destId="{BF413406-F46D-44B0-8382-4B87BD5627CC}" srcOrd="1" destOrd="0" presId="urn:microsoft.com/office/officeart/2008/layout/CircleAccentTimeline"/>
    <dgm:cxn modelId="{58074173-5A0C-4199-BCF9-258E6C228F0D}" type="presParOf" srcId="{6F39B333-DCCE-4FF0-9C01-C8267DD9CA0F}" destId="{DFC46E7A-1A31-49D9-B423-C59ED32AA908}" srcOrd="2" destOrd="0" presId="urn:microsoft.com/office/officeart/2008/layout/CircleAccentTimeline"/>
    <dgm:cxn modelId="{AB84ED7F-7035-40AD-92C2-267AC05FB00B}" type="presParOf" srcId="{0E294EFD-58C5-4ACB-ABAD-0EBAF3B30317}" destId="{321D1BDD-C61E-4302-BF8E-3714324EBA53}" srcOrd="21" destOrd="0" presId="urn:microsoft.com/office/officeart/2008/layout/CircleAccentTimeline"/>
    <dgm:cxn modelId="{29400029-3C3E-4FE0-A213-4094416E91F8}" type="presParOf" srcId="{0E294EFD-58C5-4ACB-ABAD-0EBAF3B30317}" destId="{0EBAB91A-2ABA-4486-B3EC-698EAF34F6E1}" srcOrd="22" destOrd="0" presId="urn:microsoft.com/office/officeart/2008/layout/CircleAccentTimeline"/>
    <dgm:cxn modelId="{0BE63565-678F-45BB-B3EA-DA2FCAD66AB5}" type="presParOf" srcId="{0E294EFD-58C5-4ACB-ABAD-0EBAF3B30317}" destId="{4CF47DC1-38B8-411F-A853-2F39EA384012}" srcOrd="23" destOrd="0" presId="urn:microsoft.com/office/officeart/2008/layout/CircleAccentTimeline"/>
    <dgm:cxn modelId="{252A77B8-46CE-4F2A-B280-AB2E97AD1736}" type="presParOf" srcId="{0E294EFD-58C5-4ACB-ABAD-0EBAF3B30317}" destId="{BCC3F80B-AE2A-4108-89F9-5C28A03C9088}" srcOrd="24" destOrd="0" presId="urn:microsoft.com/office/officeart/2008/layout/CircleAccentTimeline"/>
    <dgm:cxn modelId="{AEC8DB97-9627-4E6C-8D62-85CC9883EE59}" type="presParOf" srcId="{BCC3F80B-AE2A-4108-89F9-5C28A03C9088}" destId="{0D9EC271-F242-4F50-B936-8B17F74B94AF}" srcOrd="0" destOrd="0" presId="urn:microsoft.com/office/officeart/2008/layout/CircleAccentTimeline"/>
    <dgm:cxn modelId="{6E139F23-2B91-4D79-9E09-39E24C8505F2}" type="presParOf" srcId="{BCC3F80B-AE2A-4108-89F9-5C28A03C9088}" destId="{B6DAD4C9-CED2-49B1-A200-BA9E4D1BDED1}" srcOrd="1" destOrd="0" presId="urn:microsoft.com/office/officeart/2008/layout/CircleAccentTimeline"/>
    <dgm:cxn modelId="{63787D88-AD8E-44E2-877D-76319879DBE5}" type="presParOf" srcId="{BCC3F80B-AE2A-4108-89F9-5C28A03C9088}" destId="{AE062CEB-4CCC-4C15-B05D-1DE0F1F65709}" srcOrd="2" destOrd="0" presId="urn:microsoft.com/office/officeart/2008/layout/CircleAccentTimeline"/>
    <dgm:cxn modelId="{312D440A-9DF7-438B-8E64-B2131BE7E3BE}" type="presParOf" srcId="{0E294EFD-58C5-4ACB-ABAD-0EBAF3B30317}" destId="{26B75C5D-3E5C-40EA-8D15-B539183CA54F}" srcOrd="25" destOrd="0" presId="urn:microsoft.com/office/officeart/2008/layout/CircleAccentTimeline"/>
    <dgm:cxn modelId="{E7B103A7-D2F8-46A7-8137-ECF702A21181}" type="presParOf" srcId="{0E294EFD-58C5-4ACB-ABAD-0EBAF3B30317}" destId="{B4D2AC47-E8E1-481D-A213-7517ED269C87}" srcOrd="26" destOrd="0" presId="urn:microsoft.com/office/officeart/2008/layout/CircleAccentTimeline"/>
    <dgm:cxn modelId="{7FA9940E-2C03-48CC-BA7B-5E970680D991}" type="presParOf" srcId="{0E294EFD-58C5-4ACB-ABAD-0EBAF3B30317}" destId="{F845D1C9-4706-4148-BC94-6A1BAD7E2CF5}" srcOrd="27" destOrd="0" presId="urn:microsoft.com/office/officeart/2008/layout/CircleAccentTimeline"/>
    <dgm:cxn modelId="{1192AA11-3C81-4C4A-93E0-55911D87ACBE}" type="presParOf" srcId="{0E294EFD-58C5-4ACB-ABAD-0EBAF3B30317}" destId="{9D7AF4BB-AAC6-400A-9895-5FC2D8310287}" srcOrd="28" destOrd="0" presId="urn:microsoft.com/office/officeart/2008/layout/CircleAccentTimeline"/>
    <dgm:cxn modelId="{9D34F077-8F63-4E9A-B72D-DC83548B4EFE}" type="presParOf" srcId="{9D7AF4BB-AAC6-400A-9895-5FC2D8310287}" destId="{658E49F4-48E7-456D-B333-0172D09BE4C9}" srcOrd="0" destOrd="0" presId="urn:microsoft.com/office/officeart/2008/layout/CircleAccentTimeline"/>
    <dgm:cxn modelId="{925687F7-F80E-40BC-8C20-EEA9EB65AE43}" type="presParOf" srcId="{9D7AF4BB-AAC6-400A-9895-5FC2D8310287}" destId="{EE10773B-7856-4976-9C5D-255CCA5575C3}" srcOrd="1" destOrd="0" presId="urn:microsoft.com/office/officeart/2008/layout/CircleAccentTimeline"/>
    <dgm:cxn modelId="{DD5FBFCE-4B94-4828-B8D9-BCA859F91F6B}" type="presParOf" srcId="{9D7AF4BB-AAC6-400A-9895-5FC2D8310287}" destId="{A1D48844-1F84-4833-84C1-C16BED0A3EFE}" srcOrd="2" destOrd="0" presId="urn:microsoft.com/office/officeart/2008/layout/CircleAccentTimeline"/>
    <dgm:cxn modelId="{8EC2AE50-41FC-4BA3-A353-680D8A5F1A90}" type="presParOf" srcId="{0E294EFD-58C5-4ACB-ABAD-0EBAF3B30317}" destId="{207E3129-70F7-4CBD-9463-857A81ABF930}" srcOrd="29" destOrd="0" presId="urn:microsoft.com/office/officeart/2008/layout/CircleAccentTimeline"/>
    <dgm:cxn modelId="{CF41B3DD-C518-49FC-9312-9727FF57C8CA}" type="presParOf" srcId="{0E294EFD-58C5-4ACB-ABAD-0EBAF3B30317}" destId="{52EFD983-0ED6-4DB1-A6F6-D7D4D463FB7F}" srcOrd="30" destOrd="0" presId="urn:microsoft.com/office/officeart/2008/layout/CircleAccentTimeline"/>
    <dgm:cxn modelId="{B6DCADAB-6787-4854-911F-4A521E2E1294}" type="presParOf" srcId="{0E294EFD-58C5-4ACB-ABAD-0EBAF3B30317}" destId="{16714FE2-835A-4357-8DDD-685674D0832F}" srcOrd="31" destOrd="0" presId="urn:microsoft.com/office/officeart/2008/layout/CircleAccentTimeline"/>
    <dgm:cxn modelId="{A0E771B0-F905-464D-BCEC-32374D5012B5}" type="presParOf" srcId="{0E294EFD-58C5-4ACB-ABAD-0EBAF3B30317}" destId="{F7458A0A-1198-4F8A-9728-B97E67AB442B}" srcOrd="32" destOrd="0" presId="urn:microsoft.com/office/officeart/2008/layout/CircleAccentTimeline"/>
    <dgm:cxn modelId="{2D6FB3B0-3561-41A7-BE65-996688EE0883}" type="presParOf" srcId="{F7458A0A-1198-4F8A-9728-B97E67AB442B}" destId="{677D15AB-7F80-42CC-889D-330BB7507B59}" srcOrd="0" destOrd="0" presId="urn:microsoft.com/office/officeart/2008/layout/CircleAccentTimeline"/>
    <dgm:cxn modelId="{573AE2E4-3C90-4E41-ABA4-466749F899ED}" type="presParOf" srcId="{F7458A0A-1198-4F8A-9728-B97E67AB442B}" destId="{7E59EFBE-7942-45DD-8C72-9226380BEF8C}" srcOrd="1" destOrd="0" presId="urn:microsoft.com/office/officeart/2008/layout/CircleAccentTimeline"/>
    <dgm:cxn modelId="{291172BF-DF9E-4FED-8B3D-B1CC41549E34}" type="presParOf" srcId="{F7458A0A-1198-4F8A-9728-B97E67AB442B}" destId="{B6AD5608-4654-420A-AD44-3D97156D8DD8}" srcOrd="2" destOrd="0" presId="urn:microsoft.com/office/officeart/2008/layout/CircleAccentTimeline"/>
    <dgm:cxn modelId="{C64F7749-F6B1-4F3F-B859-D0A4DF10C124}" type="presParOf" srcId="{0E294EFD-58C5-4ACB-ABAD-0EBAF3B30317}" destId="{AE867F3A-50E8-40BC-8317-3F3462210980}" srcOrd="33" destOrd="0" presId="urn:microsoft.com/office/officeart/2008/layout/CircleAccentTimeline"/>
    <dgm:cxn modelId="{4378AFD3-B96C-4991-B4BC-4297B11D4E74}" type="presParOf" srcId="{0E294EFD-58C5-4ACB-ABAD-0EBAF3B30317}" destId="{69A4D609-6BC9-4822-9445-18A5B64892ED}" srcOrd="34" destOrd="0" presId="urn:microsoft.com/office/officeart/2008/layout/CircleAccentTimeline"/>
    <dgm:cxn modelId="{121FC0CE-E78B-4958-A2A8-F686932E8F7F}" type="presParOf" srcId="{0E294EFD-58C5-4ACB-ABAD-0EBAF3B30317}" destId="{6D5C4F84-F9DA-41D8-A3DC-5B46A9E77EDB}" srcOrd="35" destOrd="0" presId="urn:microsoft.com/office/officeart/2008/layout/CircleAccentTimeline"/>
    <dgm:cxn modelId="{D7DA808F-1C95-4B7B-89C9-BDC932E07E90}" type="presParOf" srcId="{0E294EFD-58C5-4ACB-ABAD-0EBAF3B30317}" destId="{D4B8ABD8-6AF2-4FB1-926C-CA9DDE141FDB}" srcOrd="36" destOrd="0" presId="urn:microsoft.com/office/officeart/2008/layout/CircleAccentTimeline"/>
    <dgm:cxn modelId="{7CEF5D06-B41D-46AB-B27C-D8B6F1576BDF}" type="presParOf" srcId="{D4B8ABD8-6AF2-4FB1-926C-CA9DDE141FDB}" destId="{DBB6C550-AE3F-499E-8CD0-1525E31C3211}" srcOrd="0" destOrd="0" presId="urn:microsoft.com/office/officeart/2008/layout/CircleAccentTimeline"/>
    <dgm:cxn modelId="{B940820E-A64C-40C3-B1D4-9183614FF99E}" type="presParOf" srcId="{D4B8ABD8-6AF2-4FB1-926C-CA9DDE141FDB}" destId="{48CF400D-3DEB-4089-8D99-93E095642445}" srcOrd="1" destOrd="0" presId="urn:microsoft.com/office/officeart/2008/layout/CircleAccentTimeline"/>
    <dgm:cxn modelId="{C7E0ACC9-EB0C-45C9-A273-AB6E50D3F899}" type="presParOf" srcId="{D4B8ABD8-6AF2-4FB1-926C-CA9DDE141FDB}" destId="{E1070FDA-AE19-491D-9B93-41C9D4B20212}" srcOrd="2" destOrd="0" presId="urn:microsoft.com/office/officeart/2008/layout/CircleAccentTimeline"/>
    <dgm:cxn modelId="{E547C2A0-FC29-4FBB-BFC7-9F2AD6ECE036}" type="presParOf" srcId="{0E294EFD-58C5-4ACB-ABAD-0EBAF3B30317}" destId="{5FBB8AB9-42EB-4487-96E5-F7352E5B6F33}" srcOrd="37" destOrd="0" presId="urn:microsoft.com/office/officeart/2008/layout/CircleAccentTimeline"/>
    <dgm:cxn modelId="{6937CB71-565E-4022-A9D9-DD1A39481D67}" type="presParOf" srcId="{0E294EFD-58C5-4ACB-ABAD-0EBAF3B30317}" destId="{416CAF57-2E16-44DC-9986-1AECFE9D93F7}" srcOrd="38" destOrd="0" presId="urn:microsoft.com/office/officeart/2008/layout/CircleAccentTimeline"/>
    <dgm:cxn modelId="{1456CB5F-6C30-42E1-ACED-D867D9A52C76}" type="presParOf" srcId="{0E294EFD-58C5-4ACB-ABAD-0EBAF3B30317}" destId="{42FC754A-A018-4453-BBF4-4625FB769E28}" srcOrd="39" destOrd="0" presId="urn:microsoft.com/office/officeart/2008/layout/CircleAccentTimeline"/>
    <dgm:cxn modelId="{0FF96BC4-1C62-4C5F-8C5A-64E374CB972D}" type="presParOf" srcId="{0E294EFD-58C5-4ACB-ABAD-0EBAF3B30317}" destId="{D5BFCA3B-F47E-474B-AAA8-C3BEB8ECE832}" srcOrd="40" destOrd="0" presId="urn:microsoft.com/office/officeart/2008/layout/CircleAccentTimeline"/>
    <dgm:cxn modelId="{F9DF67A8-F529-4274-9DFF-7B87B462D726}" type="presParOf" srcId="{D5BFCA3B-F47E-474B-AAA8-C3BEB8ECE832}" destId="{985617F4-B6F0-4AE5-9A96-DF7B5FD58F0E}" srcOrd="0" destOrd="0" presId="urn:microsoft.com/office/officeart/2008/layout/CircleAccentTimeline"/>
    <dgm:cxn modelId="{3B5A7057-E6B5-4A48-9492-09EB049C70E1}" type="presParOf" srcId="{D5BFCA3B-F47E-474B-AAA8-C3BEB8ECE832}" destId="{7DAF81EE-A1B7-470D-BA1B-83683A2052F2}" srcOrd="1" destOrd="0" presId="urn:microsoft.com/office/officeart/2008/layout/CircleAccentTimeline"/>
    <dgm:cxn modelId="{2464585D-5DD0-4244-A409-5D51DBB73511}" type="presParOf" srcId="{D5BFCA3B-F47E-474B-AAA8-C3BEB8ECE832}" destId="{030EE063-98F4-485A-BD2A-11D35286BE36}" srcOrd="2" destOrd="0" presId="urn:microsoft.com/office/officeart/2008/layout/CircleAccentTimeline"/>
    <dgm:cxn modelId="{97904775-C3FF-474D-A788-993F7B869BE1}" type="presParOf" srcId="{0E294EFD-58C5-4ACB-ABAD-0EBAF3B30317}" destId="{191110F2-F679-4E78-9495-B8C936A28F1B}" srcOrd="41" destOrd="0" presId="urn:microsoft.com/office/officeart/2008/layout/CircleAccentTimeline"/>
    <dgm:cxn modelId="{C780FA19-BE84-4F0B-8F51-06D2294FD6F9}" type="presParOf" srcId="{0E294EFD-58C5-4ACB-ABAD-0EBAF3B30317}" destId="{C2B4B1D6-15A7-4A48-9421-54210C91720D}" srcOrd="42" destOrd="0" presId="urn:microsoft.com/office/officeart/2008/layout/CircleAccentTimeline"/>
    <dgm:cxn modelId="{77FBE5F8-75D8-4062-94C7-9A5F9E032368}" type="presParOf" srcId="{0E294EFD-58C5-4ACB-ABAD-0EBAF3B30317}" destId="{1C441D99-D6F2-4738-8AAD-AFEBDB5A24A3}" srcOrd="43" destOrd="0" presId="urn:microsoft.com/office/officeart/2008/layout/CircleAccentTimeline"/>
    <dgm:cxn modelId="{0839BFD0-C9D1-404F-B544-489507326301}" type="presParOf" srcId="{0E294EFD-58C5-4ACB-ABAD-0EBAF3B30317}" destId="{169EC3F5-B11B-436C-964F-2A05C33146C2}" srcOrd="44" destOrd="0" presId="urn:microsoft.com/office/officeart/2008/layout/CircleAccentTimeline"/>
    <dgm:cxn modelId="{AD89E887-E08B-4C03-8A1B-F6DA81AAFFB3}" type="presParOf" srcId="{169EC3F5-B11B-436C-964F-2A05C33146C2}" destId="{803C1688-3CF5-4334-9F38-23C57DE456D7}" srcOrd="0" destOrd="0" presId="urn:microsoft.com/office/officeart/2008/layout/CircleAccentTimeline"/>
    <dgm:cxn modelId="{8AC58DA0-CABD-4E4A-B5A2-9CA4C1BC4636}" type="presParOf" srcId="{169EC3F5-B11B-436C-964F-2A05C33146C2}" destId="{FF05B04C-0B78-4A76-BE2E-FF84FDCE1FC3}" srcOrd="1" destOrd="0" presId="urn:microsoft.com/office/officeart/2008/layout/CircleAccentTimeline"/>
    <dgm:cxn modelId="{8631D5E2-8B9B-43E1-B7A1-0DD0ECE0F56A}" type="presParOf" srcId="{169EC3F5-B11B-436C-964F-2A05C33146C2}" destId="{F87F0B59-1B0E-43E4-A1FB-A51F1D576B36}" srcOrd="2" destOrd="0" presId="urn:microsoft.com/office/officeart/2008/layout/CircleAccentTimeline"/>
    <dgm:cxn modelId="{AD7E4D24-9CB3-428D-9668-B3175F62F486}" type="presParOf" srcId="{0E294EFD-58C5-4ACB-ABAD-0EBAF3B30317}" destId="{0C5DCAC8-AFF1-47A8-8B79-14B6DCC7DF06}" srcOrd="45" destOrd="0" presId="urn:microsoft.com/office/officeart/2008/layout/CircleAccentTimeline"/>
    <dgm:cxn modelId="{26D5F748-3C0B-4690-A15B-1859BB19DF33}" type="presParOf" srcId="{0E294EFD-58C5-4ACB-ABAD-0EBAF3B30317}" destId="{DD0E8E7B-9965-4FD6-A700-3B6B1DEE60BB}" srcOrd="46" destOrd="0" presId="urn:microsoft.com/office/officeart/2008/layout/CircleAccentTimeline"/>
    <dgm:cxn modelId="{40118031-837A-4221-9985-66B65075BB14}" type="presParOf" srcId="{0E294EFD-58C5-4ACB-ABAD-0EBAF3B30317}" destId="{71156ECF-7235-46A9-827F-3A2815ADC78D}" srcOrd="47" destOrd="0" presId="urn:microsoft.com/office/officeart/2008/layout/CircleAccentTimeline"/>
    <dgm:cxn modelId="{2DB74134-749F-4D91-8051-A309EDE7ADBB}" type="presParOf" srcId="{0E294EFD-58C5-4ACB-ABAD-0EBAF3B30317}" destId="{6183E028-A04E-4AA6-8AB9-E3F953ACFC81}" srcOrd="48" destOrd="0" presId="urn:microsoft.com/office/officeart/2008/layout/CircleAccentTimeline"/>
    <dgm:cxn modelId="{105EAEE7-2E7A-4411-99C3-FDFECE363E9E}" type="presParOf" srcId="{6183E028-A04E-4AA6-8AB9-E3F953ACFC81}" destId="{3D6929C0-1C4D-4313-B43B-8D10DC34D99B}" srcOrd="0" destOrd="0" presId="urn:microsoft.com/office/officeart/2008/layout/CircleAccentTimeline"/>
    <dgm:cxn modelId="{361CB5FD-79EB-4F84-8937-9B71B3E3CFF6}" type="presParOf" srcId="{6183E028-A04E-4AA6-8AB9-E3F953ACFC81}" destId="{7DBEB2A0-6945-4BBC-AB38-ED82B1CD28D7}" srcOrd="1" destOrd="0" presId="urn:microsoft.com/office/officeart/2008/layout/CircleAccentTimeline"/>
    <dgm:cxn modelId="{59739455-9ED5-48CB-8B7C-14C9D1149ABB}" type="presParOf" srcId="{6183E028-A04E-4AA6-8AB9-E3F953ACFC81}" destId="{04C10E9E-A024-476E-B27D-E68BA28D3F64}" srcOrd="2" destOrd="0" presId="urn:microsoft.com/office/officeart/2008/layout/CircleAccentTimeline"/>
    <dgm:cxn modelId="{E2CAC13B-8FDF-49E0-8E72-85A7147BD7A2}" type="presParOf" srcId="{0E294EFD-58C5-4ACB-ABAD-0EBAF3B30317}" destId="{1A8D63FC-F74B-45AB-9E31-326275882C09}" srcOrd="49" destOrd="0" presId="urn:microsoft.com/office/officeart/2008/layout/CircleAccentTimeline"/>
    <dgm:cxn modelId="{9B0B3BA3-4C3C-479D-B335-C4DDBE1E36A0}" type="presParOf" srcId="{0E294EFD-58C5-4ACB-ABAD-0EBAF3B30317}" destId="{EB4E3C82-18CF-4209-BB69-ACDECAFCEAF6}" srcOrd="50" destOrd="0" presId="urn:microsoft.com/office/officeart/2008/layout/CircleAccentTimeline"/>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036431-6218-492D-8FFE-C8B2CA15454C}" type="doc">
      <dgm:prSet loTypeId="urn:microsoft.com/office/officeart/2005/8/layout/cycle4" loCatId="relationship" qsTypeId="urn:microsoft.com/office/officeart/2005/8/quickstyle/simple1" qsCatId="simple" csTypeId="urn:microsoft.com/office/officeart/2005/8/colors/accent3_3" csCatId="accent3" phldr="1"/>
      <dgm:spPr/>
      <dgm:t>
        <a:bodyPr/>
        <a:lstStyle/>
        <a:p>
          <a:endParaRPr lang="es-MX"/>
        </a:p>
      </dgm:t>
    </dgm:pt>
    <dgm:pt modelId="{954E6F69-BF18-4DAF-A1AB-C2976824F7A3}">
      <dgm:prSet phldrT="[Texto]" custT="1"/>
      <dgm:spPr>
        <a:xfrm>
          <a:off x="1487078" y="256812"/>
          <a:ext cx="1950871" cy="1950871"/>
        </a:xfrm>
        <a:prstGeom prst="pieWedge">
          <a:avLst/>
        </a:prstGeom>
        <a:solidFill>
          <a:srgbClr val="5B4F63"/>
        </a:solidFill>
        <a:ln w="12700" cap="flat" cmpd="sng" algn="ctr">
          <a:solidFill>
            <a:sysClr val="window" lastClr="FFFFFF">
              <a:hueOff val="0"/>
              <a:satOff val="0"/>
              <a:lumOff val="0"/>
              <a:alphaOff val="0"/>
            </a:sysClr>
          </a:solidFill>
          <a:prstDash val="solid"/>
          <a:miter lim="800000"/>
        </a:ln>
        <a:effectLst/>
      </dgm:spPr>
      <dgm:t>
        <a:bodyPr/>
        <a:lstStyle/>
        <a:p>
          <a:pPr marL="0" lvl="0" indent="0" algn="ctr" defTabSz="666750">
            <a:lnSpc>
              <a:spcPct val="90000"/>
            </a:lnSpc>
            <a:spcBef>
              <a:spcPct val="0"/>
            </a:spcBef>
            <a:spcAft>
              <a:spcPct val="35000"/>
            </a:spcAft>
            <a:buNone/>
          </a:pPr>
          <a:r>
            <a:rPr lang="es-ES" sz="2400" b="0" i="0" u="none" strike="noStrike" kern="1200" cap="none" dirty="0">
              <a:solidFill>
                <a:schemeClr val="bg1"/>
              </a:solidFill>
              <a:latin typeface="Adelle Sans" panose="02000503000000020004" pitchFamily="2" charset="77"/>
              <a:ea typeface="+mn-ea"/>
              <a:cs typeface="Arial"/>
            </a:rPr>
            <a:t>La capacitación con perspectiva de género a funcionarios públicos y población en general</a:t>
          </a:r>
          <a:endParaRPr lang="es-MX" sz="2400" b="0" i="0" u="none" strike="noStrike" kern="1200" cap="none" dirty="0">
            <a:solidFill>
              <a:schemeClr val="bg1"/>
            </a:solidFill>
            <a:latin typeface="Adelle Sans" panose="02000503000000020004" pitchFamily="2" charset="77"/>
            <a:ea typeface="+mn-ea"/>
            <a:cs typeface="Arial"/>
          </a:endParaRPr>
        </a:p>
      </dgm:t>
    </dgm:pt>
    <dgm:pt modelId="{BF02CD64-4EF2-4860-B55B-341228DEE202}" type="parTrans" cxnId="{515D5F94-EA2B-4A3D-B785-42650D77D220}">
      <dgm:prSet/>
      <dgm:spPr/>
      <dgm:t>
        <a:bodyPr/>
        <a:lstStyle/>
        <a:p>
          <a:endParaRPr lang="es-MX"/>
        </a:p>
      </dgm:t>
    </dgm:pt>
    <dgm:pt modelId="{5B9CC9D2-944B-4821-9BEA-0D21D2F0049F}" type="sibTrans" cxnId="{515D5F94-EA2B-4A3D-B785-42650D77D220}">
      <dgm:prSet/>
      <dgm:spPr/>
      <dgm:t>
        <a:bodyPr/>
        <a:lstStyle/>
        <a:p>
          <a:endParaRPr lang="es-MX"/>
        </a:p>
      </dgm:t>
    </dgm:pt>
    <dgm:pt modelId="{EC1C5F82-FF37-4D2D-AFA3-C64A7729E1B0}">
      <dgm:prSet phldrT="[Texto]" custT="1"/>
      <dgm:spPr>
        <a:xfrm rot="5400000">
          <a:off x="3516880" y="256812"/>
          <a:ext cx="1950871" cy="1950871"/>
        </a:xfrm>
        <a:prstGeom prst="pieWedge">
          <a:avLst/>
        </a:prstGeom>
        <a:solidFill>
          <a:srgbClr val="8D7C98"/>
        </a:solidFill>
        <a:ln w="12700" cap="flat" cmpd="sng" algn="ctr">
          <a:solidFill>
            <a:sysClr val="window" lastClr="FFFFFF">
              <a:hueOff val="0"/>
              <a:satOff val="0"/>
              <a:lumOff val="0"/>
              <a:alphaOff val="0"/>
            </a:sysClr>
          </a:solidFill>
          <a:prstDash val="solid"/>
          <a:miter lim="800000"/>
        </a:ln>
        <a:effectLst/>
      </dgm:spPr>
      <dgm:t>
        <a:bodyPr/>
        <a:lstStyle/>
        <a:p>
          <a:pPr marL="0" lvl="0" indent="0" algn="ctr" defTabSz="666750">
            <a:lnSpc>
              <a:spcPct val="90000"/>
            </a:lnSpc>
            <a:spcBef>
              <a:spcPct val="0"/>
            </a:spcBef>
            <a:spcAft>
              <a:spcPct val="35000"/>
            </a:spcAft>
            <a:buNone/>
          </a:pPr>
          <a:r>
            <a:rPr lang="es-ES" sz="2400" b="0" i="0" u="none" strike="noStrike" kern="1200" cap="none" dirty="0">
              <a:solidFill>
                <a:schemeClr val="bg1"/>
              </a:solidFill>
              <a:latin typeface="Adelle Sans" panose="02000503000000020004" pitchFamily="2" charset="77"/>
              <a:ea typeface="+mn-ea"/>
              <a:cs typeface="Arial"/>
              <a:sym typeface="Arial"/>
            </a:rPr>
            <a:t>Prohibición a todo funcionario de discriminar por razón de género</a:t>
          </a:r>
          <a:endParaRPr lang="es-MX" sz="2400" b="0" i="0" u="none" strike="noStrike" kern="1200" cap="none" dirty="0">
            <a:solidFill>
              <a:schemeClr val="bg1"/>
            </a:solidFill>
            <a:latin typeface="Adelle Sans" panose="02000503000000020004" pitchFamily="2" charset="77"/>
            <a:ea typeface="+mn-ea"/>
            <a:cs typeface="Arial"/>
            <a:sym typeface="Arial"/>
          </a:endParaRPr>
        </a:p>
      </dgm:t>
    </dgm:pt>
    <dgm:pt modelId="{20458D68-B1E7-45D4-9F3B-4D485E432AE6}" type="parTrans" cxnId="{C3670EA0-06AC-42D2-8B95-55F57C113FD7}">
      <dgm:prSet/>
      <dgm:spPr/>
      <dgm:t>
        <a:bodyPr/>
        <a:lstStyle/>
        <a:p>
          <a:endParaRPr lang="es-MX"/>
        </a:p>
      </dgm:t>
    </dgm:pt>
    <dgm:pt modelId="{523B06D2-FBA0-4DD6-8220-743C1725E801}" type="sibTrans" cxnId="{C3670EA0-06AC-42D2-8B95-55F57C113FD7}">
      <dgm:prSet/>
      <dgm:spPr/>
      <dgm:t>
        <a:bodyPr/>
        <a:lstStyle/>
        <a:p>
          <a:endParaRPr lang="es-MX"/>
        </a:p>
      </dgm:t>
    </dgm:pt>
    <dgm:pt modelId="{90F3FAB9-279D-4B48-80EC-2BB561BBE57A}">
      <dgm:prSet phldrT="[Texto]" custT="1"/>
      <dgm:spPr>
        <a:xfrm rot="10800000">
          <a:off x="3516880" y="2272841"/>
          <a:ext cx="1950871" cy="1950871"/>
        </a:xfrm>
        <a:prstGeom prst="pieWedge">
          <a:avLst/>
        </a:prstGeom>
        <a:solidFill>
          <a:srgbClr val="B4A9BB"/>
        </a:solidFill>
        <a:ln w="12700" cap="flat" cmpd="sng" algn="ctr">
          <a:solidFill>
            <a:sysClr val="window" lastClr="FFFFFF">
              <a:hueOff val="0"/>
              <a:satOff val="0"/>
              <a:lumOff val="0"/>
              <a:alphaOff val="0"/>
            </a:sysClr>
          </a:solidFill>
          <a:prstDash val="solid"/>
          <a:miter lim="800000"/>
        </a:ln>
        <a:effectLst/>
      </dgm:spPr>
      <dgm:t>
        <a:bodyPr/>
        <a:lstStyle/>
        <a:p>
          <a:pPr marL="0" lvl="0" indent="0" algn="ctr" defTabSz="666750">
            <a:lnSpc>
              <a:spcPct val="90000"/>
            </a:lnSpc>
            <a:spcBef>
              <a:spcPct val="0"/>
            </a:spcBef>
            <a:spcAft>
              <a:spcPct val="35000"/>
            </a:spcAft>
            <a:buNone/>
          </a:pPr>
          <a:endParaRPr lang="es-ES" sz="11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endParaRPr lang="es-ES" sz="11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endParaRPr lang="es-ES" sz="1200" b="0" i="0" u="none" strike="noStrike" kern="1200" cap="none" dirty="0">
            <a:solidFill>
              <a:srgbClr val="5B4F63"/>
            </a:solidFill>
            <a:latin typeface="Adelle Sans" panose="02000503000000020004" pitchFamily="2" charset="77"/>
            <a:ea typeface="+mn-ea"/>
            <a:cs typeface="Arial"/>
          </a:endParaRPr>
        </a:p>
        <a:p>
          <a:pPr marL="0" lvl="0" indent="0" algn="ctr" defTabSz="666750">
            <a:lnSpc>
              <a:spcPct val="90000"/>
            </a:lnSpc>
            <a:spcBef>
              <a:spcPct val="0"/>
            </a:spcBef>
            <a:spcAft>
              <a:spcPct val="35000"/>
            </a:spcAft>
            <a:buNone/>
          </a:pPr>
          <a:r>
            <a:rPr lang="es-ES" sz="2400" b="0" i="0" u="none" strike="noStrike" kern="1200" cap="none" dirty="0">
              <a:solidFill>
                <a:srgbClr val="5B4F63"/>
              </a:solidFill>
              <a:latin typeface="Adelle Sans" panose="02000503000000020004" pitchFamily="2" charset="77"/>
              <a:ea typeface="+mn-ea"/>
              <a:cs typeface="Arial"/>
            </a:rPr>
            <a:t>La discriminación indirecta es aquella que aparenta ser neutra en políticas para mujeres y hombres pero fomentan discriminación </a:t>
          </a:r>
          <a:endParaRPr lang="es-MX" sz="2400" b="0" i="0" u="none" strike="noStrike" kern="1200" cap="none" dirty="0">
            <a:solidFill>
              <a:srgbClr val="5B4F63"/>
            </a:solidFill>
            <a:latin typeface="Adelle Sans" panose="02000503000000020004" pitchFamily="2" charset="77"/>
            <a:ea typeface="+mn-ea"/>
            <a:cs typeface="Arial"/>
          </a:endParaRPr>
        </a:p>
      </dgm:t>
    </dgm:pt>
    <dgm:pt modelId="{6E9ACD20-6DF2-4005-8A5D-6D244288A73A}" type="parTrans" cxnId="{987E752B-BBC0-4EEB-85B6-88766413300E}">
      <dgm:prSet/>
      <dgm:spPr/>
      <dgm:t>
        <a:bodyPr/>
        <a:lstStyle/>
        <a:p>
          <a:endParaRPr lang="es-MX"/>
        </a:p>
      </dgm:t>
    </dgm:pt>
    <dgm:pt modelId="{5AB52ABB-BAD3-4358-B963-F09D9C44885F}" type="sibTrans" cxnId="{987E752B-BBC0-4EEB-85B6-88766413300E}">
      <dgm:prSet/>
      <dgm:spPr/>
      <dgm:t>
        <a:bodyPr/>
        <a:lstStyle/>
        <a:p>
          <a:endParaRPr lang="es-MX"/>
        </a:p>
      </dgm:t>
    </dgm:pt>
    <dgm:pt modelId="{E736118B-2B20-4330-8B66-9D3FECFD5BA3}">
      <dgm:prSet phldrT="[Texto]" custT="1"/>
      <dgm:spPr>
        <a:xfrm rot="16200000">
          <a:off x="1487078" y="2272841"/>
          <a:ext cx="1950871" cy="1950871"/>
        </a:xfrm>
        <a:prstGeom prst="pieWedge">
          <a:avLst/>
        </a:prstGeom>
        <a:solidFill>
          <a:srgbClr val="D2CCD6"/>
        </a:solidFill>
        <a:ln w="12700" cap="flat" cmpd="sng" algn="ctr">
          <a:solidFill>
            <a:sysClr val="window" lastClr="FFFFFF">
              <a:hueOff val="0"/>
              <a:satOff val="0"/>
              <a:lumOff val="0"/>
              <a:alphaOff val="0"/>
            </a:sysClr>
          </a:solidFill>
          <a:prstDash val="solid"/>
          <a:miter lim="800000"/>
        </a:ln>
        <a:effectLst/>
      </dgm:spPr>
      <dgm:t>
        <a:bodyPr/>
        <a:lstStyle/>
        <a:p>
          <a:pPr marL="0" lvl="0" indent="0" algn="ctr" defTabSz="666750">
            <a:lnSpc>
              <a:spcPct val="90000"/>
            </a:lnSpc>
            <a:spcBef>
              <a:spcPct val="0"/>
            </a:spcBef>
            <a:spcAft>
              <a:spcPct val="35000"/>
            </a:spcAft>
            <a:buNone/>
          </a:pPr>
          <a:endParaRPr lang="es-ES" sz="12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r>
            <a:rPr lang="es-ES" sz="2400" b="0" i="0" u="none" strike="noStrike" kern="1200" cap="none" dirty="0">
              <a:solidFill>
                <a:srgbClr val="5B4F63"/>
              </a:solidFill>
              <a:latin typeface="Adelle Sans" panose="02000503000000020004" pitchFamily="2" charset="77"/>
              <a:ea typeface="+mn-ea"/>
              <a:cs typeface="Arial"/>
            </a:rPr>
            <a:t>Obligación de profundizar en el análisis de todas las formas de violencia y discriminación contra mujeres</a:t>
          </a:r>
          <a:endParaRPr lang="es-MX" sz="2400" b="0" i="0" u="none" strike="noStrike" kern="1200" cap="none" dirty="0">
            <a:solidFill>
              <a:srgbClr val="5B4F63"/>
            </a:solidFill>
            <a:latin typeface="Adelle Sans" panose="02000503000000020004" pitchFamily="2" charset="77"/>
            <a:ea typeface="+mn-ea"/>
            <a:cs typeface="Arial"/>
          </a:endParaRPr>
        </a:p>
      </dgm:t>
    </dgm:pt>
    <dgm:pt modelId="{83F41E9E-2D28-4CF3-A81A-5574AB911C7B}" type="parTrans" cxnId="{6896C48B-71E1-4F76-AD49-CEE99B7A6A0E}">
      <dgm:prSet/>
      <dgm:spPr/>
      <dgm:t>
        <a:bodyPr/>
        <a:lstStyle/>
        <a:p>
          <a:endParaRPr lang="es-MX"/>
        </a:p>
      </dgm:t>
    </dgm:pt>
    <dgm:pt modelId="{2F5D12BA-15DE-41AC-8E03-DB378D15DEDB}" type="sibTrans" cxnId="{6896C48B-71E1-4F76-AD49-CEE99B7A6A0E}">
      <dgm:prSet/>
      <dgm:spPr/>
      <dgm:t>
        <a:bodyPr/>
        <a:lstStyle/>
        <a:p>
          <a:endParaRPr lang="es-MX"/>
        </a:p>
      </dgm:t>
    </dgm:pt>
    <dgm:pt modelId="{CD0EC8FE-7449-4DD3-8870-B47F26979CF7}" type="pres">
      <dgm:prSet presAssocID="{D7036431-6218-492D-8FFE-C8B2CA15454C}" presName="cycleMatrixDiagram" presStyleCnt="0">
        <dgm:presLayoutVars>
          <dgm:chMax val="1"/>
          <dgm:dir/>
          <dgm:animLvl val="lvl"/>
          <dgm:resizeHandles val="exact"/>
        </dgm:presLayoutVars>
      </dgm:prSet>
      <dgm:spPr/>
    </dgm:pt>
    <dgm:pt modelId="{22DC76F1-0FB6-4DEB-91DA-6C5DA063B699}" type="pres">
      <dgm:prSet presAssocID="{D7036431-6218-492D-8FFE-C8B2CA15454C}" presName="children" presStyleCnt="0"/>
      <dgm:spPr/>
    </dgm:pt>
    <dgm:pt modelId="{1C199C64-C02C-4154-817E-A4C9E110B855}" type="pres">
      <dgm:prSet presAssocID="{D7036431-6218-492D-8FFE-C8B2CA15454C}" presName="childPlaceholder" presStyleCnt="0"/>
      <dgm:spPr/>
    </dgm:pt>
    <dgm:pt modelId="{BF680994-7ED6-42D1-840A-FDCCABED7369}" type="pres">
      <dgm:prSet presAssocID="{D7036431-6218-492D-8FFE-C8B2CA15454C}" presName="circle" presStyleCnt="0"/>
      <dgm:spPr/>
    </dgm:pt>
    <dgm:pt modelId="{AFEE1CBF-CD1D-429C-9C02-21D29244327D}" type="pres">
      <dgm:prSet presAssocID="{D7036431-6218-492D-8FFE-C8B2CA15454C}" presName="quadrant1" presStyleLbl="node1" presStyleIdx="0" presStyleCnt="4" custLinFactNeighborX="573">
        <dgm:presLayoutVars>
          <dgm:chMax val="1"/>
          <dgm:bulletEnabled val="1"/>
        </dgm:presLayoutVars>
      </dgm:prSet>
      <dgm:spPr/>
    </dgm:pt>
    <dgm:pt modelId="{EE605681-F57C-49DA-9634-53B047B34242}" type="pres">
      <dgm:prSet presAssocID="{D7036431-6218-492D-8FFE-C8B2CA15454C}" presName="quadrant2" presStyleLbl="node1" presStyleIdx="1" presStyleCnt="4" custLinFactNeighborX="-1702" custLinFactNeighborY="-528">
        <dgm:presLayoutVars>
          <dgm:chMax val="1"/>
          <dgm:bulletEnabled val="1"/>
        </dgm:presLayoutVars>
      </dgm:prSet>
      <dgm:spPr/>
    </dgm:pt>
    <dgm:pt modelId="{66185EDD-28BC-4417-8C42-0E4274249E4F}" type="pres">
      <dgm:prSet presAssocID="{D7036431-6218-492D-8FFE-C8B2CA15454C}" presName="quadrant3" presStyleLbl="node1" presStyleIdx="2" presStyleCnt="4" custLinFactNeighborY="-1279">
        <dgm:presLayoutVars>
          <dgm:chMax val="1"/>
          <dgm:bulletEnabled val="1"/>
        </dgm:presLayoutVars>
      </dgm:prSet>
      <dgm:spPr/>
    </dgm:pt>
    <dgm:pt modelId="{D39FAD7F-506F-4B31-BC8A-C90316AAFAE5}" type="pres">
      <dgm:prSet presAssocID="{D7036431-6218-492D-8FFE-C8B2CA15454C}" presName="quadrant4" presStyleLbl="node1" presStyleIdx="3" presStyleCnt="4" custLinFactNeighborX="573" custLinFactNeighborY="-1279">
        <dgm:presLayoutVars>
          <dgm:chMax val="1"/>
          <dgm:bulletEnabled val="1"/>
        </dgm:presLayoutVars>
      </dgm:prSet>
      <dgm:spPr/>
    </dgm:pt>
    <dgm:pt modelId="{3B72E870-DE92-4814-B953-F3A088F9102E}" type="pres">
      <dgm:prSet presAssocID="{D7036431-6218-492D-8FFE-C8B2CA15454C}" presName="quadrantPlaceholder" presStyleCnt="0"/>
      <dgm:spPr/>
    </dgm:pt>
    <dgm:pt modelId="{2712217E-A563-40DD-B236-C8CB6D35F4CB}" type="pres">
      <dgm:prSet presAssocID="{D7036431-6218-492D-8FFE-C8B2CA15454C}" presName="center1" presStyleLbl="fgShp" presStyleIdx="0" presStyleCnt="2"/>
      <dgm:spPr>
        <a:xfrm>
          <a:off x="3135041" y="1847245"/>
          <a:ext cx="673568" cy="585712"/>
        </a:xfrm>
        <a:prstGeom prst="circularArrow">
          <a:avLst/>
        </a:prstGeom>
        <a:solidFill>
          <a:srgbClr val="A5A5A5">
            <a:tint val="40000"/>
            <a:hueOff val="0"/>
            <a:satOff val="0"/>
            <a:lumOff val="0"/>
            <a:alphaOff val="0"/>
          </a:srgbClr>
        </a:solidFill>
        <a:ln w="12700" cap="flat" cmpd="sng" algn="ctr">
          <a:solidFill>
            <a:schemeClr val="bg1"/>
          </a:solidFill>
          <a:prstDash val="solid"/>
          <a:miter lim="800000"/>
        </a:ln>
        <a:effectLst/>
      </dgm:spPr>
    </dgm:pt>
    <dgm:pt modelId="{5D7EC28C-DF5A-4D3D-8E50-232A80239472}" type="pres">
      <dgm:prSet presAssocID="{D7036431-6218-492D-8FFE-C8B2CA15454C}" presName="center2" presStyleLbl="fgShp" presStyleIdx="1" presStyleCnt="2"/>
      <dgm:spPr>
        <a:xfrm rot="10800000">
          <a:off x="3135041" y="2072519"/>
          <a:ext cx="673568" cy="585712"/>
        </a:xfrm>
        <a:prstGeom prst="circularArrow">
          <a:avLst/>
        </a:prstGeom>
        <a:solidFill>
          <a:srgbClr val="A5A5A5">
            <a:tint val="4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Lst>
  <dgm:cxnLst>
    <dgm:cxn modelId="{C0EAC029-371A-4B4D-9742-1CF72E6B6A6A}" type="presOf" srcId="{E736118B-2B20-4330-8B66-9D3FECFD5BA3}" destId="{D39FAD7F-506F-4B31-BC8A-C90316AAFAE5}" srcOrd="0" destOrd="0" presId="urn:microsoft.com/office/officeart/2005/8/layout/cycle4"/>
    <dgm:cxn modelId="{987E752B-BBC0-4EEB-85B6-88766413300E}" srcId="{D7036431-6218-492D-8FFE-C8B2CA15454C}" destId="{90F3FAB9-279D-4B48-80EC-2BB561BBE57A}" srcOrd="2" destOrd="0" parTransId="{6E9ACD20-6DF2-4005-8A5D-6D244288A73A}" sibTransId="{5AB52ABB-BAD3-4358-B963-F09D9C44885F}"/>
    <dgm:cxn modelId="{4BE26734-64C5-4F39-B4FB-ED14C8007865}" type="presOf" srcId="{90F3FAB9-279D-4B48-80EC-2BB561BBE57A}" destId="{66185EDD-28BC-4417-8C42-0E4274249E4F}" srcOrd="0" destOrd="0" presId="urn:microsoft.com/office/officeart/2005/8/layout/cycle4"/>
    <dgm:cxn modelId="{E1C57C49-1246-4D3B-B8E9-2412F6B879E7}" type="presOf" srcId="{954E6F69-BF18-4DAF-A1AB-C2976824F7A3}" destId="{AFEE1CBF-CD1D-429C-9C02-21D29244327D}" srcOrd="0" destOrd="0" presId="urn:microsoft.com/office/officeart/2005/8/layout/cycle4"/>
    <dgm:cxn modelId="{4B090C7B-F512-46AE-A29C-4D746BA9AF5D}" type="presOf" srcId="{EC1C5F82-FF37-4D2D-AFA3-C64A7729E1B0}" destId="{EE605681-F57C-49DA-9634-53B047B34242}" srcOrd="0" destOrd="0" presId="urn:microsoft.com/office/officeart/2005/8/layout/cycle4"/>
    <dgm:cxn modelId="{6896C48B-71E1-4F76-AD49-CEE99B7A6A0E}" srcId="{D7036431-6218-492D-8FFE-C8B2CA15454C}" destId="{E736118B-2B20-4330-8B66-9D3FECFD5BA3}" srcOrd="3" destOrd="0" parTransId="{83F41E9E-2D28-4CF3-A81A-5574AB911C7B}" sibTransId="{2F5D12BA-15DE-41AC-8E03-DB378D15DEDB}"/>
    <dgm:cxn modelId="{515D5F94-EA2B-4A3D-B785-42650D77D220}" srcId="{D7036431-6218-492D-8FFE-C8B2CA15454C}" destId="{954E6F69-BF18-4DAF-A1AB-C2976824F7A3}" srcOrd="0" destOrd="0" parTransId="{BF02CD64-4EF2-4860-B55B-341228DEE202}" sibTransId="{5B9CC9D2-944B-4821-9BEA-0D21D2F0049F}"/>
    <dgm:cxn modelId="{C3670EA0-06AC-42D2-8B95-55F57C113FD7}" srcId="{D7036431-6218-492D-8FFE-C8B2CA15454C}" destId="{EC1C5F82-FF37-4D2D-AFA3-C64A7729E1B0}" srcOrd="1" destOrd="0" parTransId="{20458D68-B1E7-45D4-9F3B-4D485E432AE6}" sibTransId="{523B06D2-FBA0-4DD6-8220-743C1725E801}"/>
    <dgm:cxn modelId="{940DAAC0-4EFD-4668-88A4-CF0CBB7DE462}" type="presOf" srcId="{D7036431-6218-492D-8FFE-C8B2CA15454C}" destId="{CD0EC8FE-7449-4DD3-8870-B47F26979CF7}" srcOrd="0" destOrd="0" presId="urn:microsoft.com/office/officeart/2005/8/layout/cycle4"/>
    <dgm:cxn modelId="{579F0858-AC99-424E-B7B8-FE66CBFAE969}" type="presParOf" srcId="{CD0EC8FE-7449-4DD3-8870-B47F26979CF7}" destId="{22DC76F1-0FB6-4DEB-91DA-6C5DA063B699}" srcOrd="0" destOrd="0" presId="urn:microsoft.com/office/officeart/2005/8/layout/cycle4"/>
    <dgm:cxn modelId="{88E0912B-C700-4117-A740-4C8A56675F8F}" type="presParOf" srcId="{22DC76F1-0FB6-4DEB-91DA-6C5DA063B699}" destId="{1C199C64-C02C-4154-817E-A4C9E110B855}" srcOrd="0" destOrd="0" presId="urn:microsoft.com/office/officeart/2005/8/layout/cycle4"/>
    <dgm:cxn modelId="{C5D29056-BAFC-4D42-BEDC-1EF6A97A168D}" type="presParOf" srcId="{CD0EC8FE-7449-4DD3-8870-B47F26979CF7}" destId="{BF680994-7ED6-42D1-840A-FDCCABED7369}" srcOrd="1" destOrd="0" presId="urn:microsoft.com/office/officeart/2005/8/layout/cycle4"/>
    <dgm:cxn modelId="{6E302415-7D8D-4408-8991-1129F95E2244}" type="presParOf" srcId="{BF680994-7ED6-42D1-840A-FDCCABED7369}" destId="{AFEE1CBF-CD1D-429C-9C02-21D29244327D}" srcOrd="0" destOrd="0" presId="urn:microsoft.com/office/officeart/2005/8/layout/cycle4"/>
    <dgm:cxn modelId="{6A0B4DC7-03E6-417A-83B4-F0A7314240DB}" type="presParOf" srcId="{BF680994-7ED6-42D1-840A-FDCCABED7369}" destId="{EE605681-F57C-49DA-9634-53B047B34242}" srcOrd="1" destOrd="0" presId="urn:microsoft.com/office/officeart/2005/8/layout/cycle4"/>
    <dgm:cxn modelId="{4AB7C64F-F96E-459F-9A39-12D341545519}" type="presParOf" srcId="{BF680994-7ED6-42D1-840A-FDCCABED7369}" destId="{66185EDD-28BC-4417-8C42-0E4274249E4F}" srcOrd="2" destOrd="0" presId="urn:microsoft.com/office/officeart/2005/8/layout/cycle4"/>
    <dgm:cxn modelId="{837B7537-AB69-483D-BD52-7E42AA35843B}" type="presParOf" srcId="{BF680994-7ED6-42D1-840A-FDCCABED7369}" destId="{D39FAD7F-506F-4B31-BC8A-C90316AAFAE5}" srcOrd="3" destOrd="0" presId="urn:microsoft.com/office/officeart/2005/8/layout/cycle4"/>
    <dgm:cxn modelId="{B60EDBC1-5B8B-4802-A3F0-F93B79650D93}" type="presParOf" srcId="{BF680994-7ED6-42D1-840A-FDCCABED7369}" destId="{3B72E870-DE92-4814-B953-F3A088F9102E}" srcOrd="4" destOrd="0" presId="urn:microsoft.com/office/officeart/2005/8/layout/cycle4"/>
    <dgm:cxn modelId="{EC0876BE-1A62-42E8-9596-80F81E7F379D}" type="presParOf" srcId="{CD0EC8FE-7449-4DD3-8870-B47F26979CF7}" destId="{2712217E-A563-40DD-B236-C8CB6D35F4CB}" srcOrd="2" destOrd="0" presId="urn:microsoft.com/office/officeart/2005/8/layout/cycle4"/>
    <dgm:cxn modelId="{D6BD0B23-FE2B-4C29-8232-9C03275D0885}" type="presParOf" srcId="{CD0EC8FE-7449-4DD3-8870-B47F26979CF7}" destId="{5D7EC28C-DF5A-4D3D-8E50-232A80239472}"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2C3AC71-7D18-4523-9CC7-D9964DD4B4CD}" type="doc">
      <dgm:prSet loTypeId="urn:microsoft.com/office/officeart/2005/8/layout/pyramid2" loCatId="pyramid" qsTypeId="urn:microsoft.com/office/officeart/2005/8/quickstyle/simple5" qsCatId="simple" csTypeId="urn:microsoft.com/office/officeart/2005/8/colors/accent4_2" csCatId="accent4" phldr="1"/>
      <dgm:spPr/>
      <dgm:t>
        <a:bodyPr/>
        <a:lstStyle/>
        <a:p>
          <a:endParaRPr lang="es-MX"/>
        </a:p>
      </dgm:t>
    </dgm:pt>
    <dgm:pt modelId="{99158B61-2694-477C-A059-7DF10D06EFB9}">
      <dgm:prSet custT="1"/>
      <dgm:spPr/>
      <dgm:t>
        <a:bodyPr/>
        <a:lstStyle/>
        <a:p>
          <a:r>
            <a:rPr lang="es-ES" sz="2200" b="0" i="0" kern="1200" dirty="0">
              <a:latin typeface="Adelle Sans Light" panose="02000503000000020004" pitchFamily="50" charset="0"/>
            </a:rPr>
            <a:t>Derivado de lo anterior, es necesario informar que, el Registro Nacional de Personas Desaparecidas y No Localizadas, que concentra la información tanto de la Federación como de las Entidades Federativas, señala que, en el periodo del </a:t>
          </a:r>
          <a:r>
            <a:rPr lang="es-ES" sz="2200" b="1" i="0" kern="1200" dirty="0">
              <a:latin typeface="Adelle Sans Light" panose="02000503000000020004" pitchFamily="50" charset="0"/>
            </a:rPr>
            <a:t>15 de marzo de </a:t>
          </a:r>
          <a:r>
            <a:rPr lang="es-ES" sz="2200" dirty="0"/>
            <a:t>1964 al 31 de enero de 2023, se tiene el registro de:</a:t>
          </a:r>
        </a:p>
        <a:p>
          <a:r>
            <a:rPr lang="es-ES" sz="2200" dirty="0"/>
            <a:t> </a:t>
          </a:r>
          <a:r>
            <a:rPr lang="es-ES" sz="2200" b="1" dirty="0"/>
            <a:t>95,095</a:t>
          </a:r>
          <a:r>
            <a:rPr lang="es-ES" sz="2200" dirty="0"/>
            <a:t> person</a:t>
          </a:r>
          <a:r>
            <a:rPr lang="es-ES" sz="2200" b="0" i="0" kern="1200" dirty="0">
              <a:latin typeface="Adelle Sans Light" panose="02000503000000020004" pitchFamily="50" charset="0"/>
            </a:rPr>
            <a:t>as desaparecidas y no localizadas a nivel nacional, </a:t>
          </a:r>
          <a:r>
            <a:rPr lang="es-ES" sz="2200" b="1" i="0" kern="1200" dirty="0">
              <a:latin typeface="Adelle Sans Light" panose="02000503000000020004" pitchFamily="50" charset="0"/>
            </a:rPr>
            <a:t>1,472</a:t>
          </a:r>
          <a:r>
            <a:rPr lang="es-ES" sz="2200" b="0" i="0" kern="1200" dirty="0">
              <a:latin typeface="Adelle Sans Light" panose="02000503000000020004" pitchFamily="50" charset="0"/>
            </a:rPr>
            <a:t> personas más que en el mes anterior, de las cuales</a:t>
          </a:r>
          <a:r>
            <a:rPr lang="es-ES" sz="2200" dirty="0"/>
            <a:t>, </a:t>
          </a:r>
          <a:r>
            <a:rPr lang="es-ES" sz="2200" b="1" dirty="0"/>
            <a:t>22,905</a:t>
          </a:r>
          <a:r>
            <a:rPr lang="es-ES" sz="2200" dirty="0"/>
            <a:t> son mujeres, </a:t>
          </a:r>
          <a:r>
            <a:rPr lang="es-ES" sz="2200" b="1" dirty="0"/>
            <a:t>488</a:t>
          </a:r>
          <a:r>
            <a:rPr lang="es-ES" sz="2200" dirty="0"/>
            <a:t> </a:t>
          </a:r>
          <a:r>
            <a:rPr lang="es-ES" sz="2200" b="0" i="0" kern="1200" dirty="0">
              <a:latin typeface="Adelle Sans Light" panose="02000503000000020004" pitchFamily="50" charset="0"/>
            </a:rPr>
            <a:t>más que el mes pasado, siendo Jalisco la entidad con el mayor número de registros, </a:t>
          </a:r>
          <a:r>
            <a:rPr lang="es-ES" sz="2200" dirty="0"/>
            <a:t>con </a:t>
          </a:r>
          <a:r>
            <a:rPr lang="es-ES" sz="2200" b="1" dirty="0"/>
            <a:t>13,689</a:t>
          </a:r>
          <a:r>
            <a:rPr lang="es-ES" sz="2200" dirty="0"/>
            <a:t>.</a:t>
          </a:r>
          <a:endParaRPr lang="es-MX" sz="2200" kern="1200" dirty="0">
            <a:latin typeface="Adelle Sans Light" panose="02000503000000020004" pitchFamily="50" charset="0"/>
          </a:endParaRPr>
        </a:p>
      </dgm:t>
    </dgm:pt>
    <dgm:pt modelId="{DCC621A5-339A-4327-8100-55B871F781F3}" type="parTrans" cxnId="{D0F2AF35-A74A-453F-BA5A-D931735FA569}">
      <dgm:prSet/>
      <dgm:spPr/>
      <dgm:t>
        <a:bodyPr/>
        <a:lstStyle/>
        <a:p>
          <a:endParaRPr lang="es-MX">
            <a:latin typeface="Adelle Sans Light" panose="02000503000000020004" pitchFamily="50" charset="0"/>
          </a:endParaRPr>
        </a:p>
      </dgm:t>
    </dgm:pt>
    <dgm:pt modelId="{548C91BF-33FD-4E6B-81B5-7D647AD5065F}" type="sibTrans" cxnId="{D0F2AF35-A74A-453F-BA5A-D931735FA569}">
      <dgm:prSet/>
      <dgm:spPr/>
      <dgm:t>
        <a:bodyPr/>
        <a:lstStyle/>
        <a:p>
          <a:endParaRPr lang="es-MX">
            <a:latin typeface="Adelle Sans Light" panose="02000503000000020004" pitchFamily="50" charset="0"/>
          </a:endParaRPr>
        </a:p>
      </dgm:t>
    </dgm:pt>
    <dgm:pt modelId="{CB2E8EFE-254C-4AC7-B62B-833D99B377F7}">
      <dgm:prSet custT="1"/>
      <dgm:spPr/>
      <dgm:t>
        <a:bodyPr/>
        <a:lstStyle/>
        <a:p>
          <a:r>
            <a:rPr lang="es-ES" sz="2000" b="0" i="0" dirty="0">
              <a:latin typeface="Adelle Sans Light" panose="02000503000000020004" pitchFamily="50" charset="0"/>
            </a:rPr>
            <a:t>Por otro lado, en el periodo ya mencionado, en el estado de Puebla se han </a:t>
          </a:r>
          <a:r>
            <a:rPr lang="es-ES" sz="2000" dirty="0"/>
            <a:t>registrado </a:t>
          </a:r>
          <a:r>
            <a:rPr lang="es-ES" sz="2000" b="1" dirty="0"/>
            <a:t>1,817</a:t>
          </a:r>
          <a:r>
            <a:rPr lang="es-ES" sz="2000" dirty="0"/>
            <a:t> </a:t>
          </a:r>
          <a:r>
            <a:rPr lang="es-ES" sz="2000" b="0" i="0" dirty="0">
              <a:latin typeface="Adelle Sans Light" panose="02000503000000020004" pitchFamily="50" charset="0"/>
            </a:rPr>
            <a:t>personas desaparecidas y no localizadas.</a:t>
          </a:r>
          <a:br>
            <a:rPr lang="es-MX" sz="2000" b="0" i="0" baseline="0" dirty="0">
              <a:latin typeface="Adelle Sans Light" panose="02000503000000020004" pitchFamily="50" charset="0"/>
            </a:rPr>
          </a:br>
          <a:endParaRPr lang="es-MX" sz="2000" dirty="0">
            <a:latin typeface="Adelle Sans Light" panose="02000503000000020004" pitchFamily="50" charset="0"/>
          </a:endParaRPr>
        </a:p>
      </dgm:t>
    </dgm:pt>
    <dgm:pt modelId="{8C63918F-64C5-4631-ADFF-987C71B1F420}" type="parTrans" cxnId="{8A28659F-C0CF-48D0-ACC3-D0973719CB59}">
      <dgm:prSet/>
      <dgm:spPr/>
      <dgm:t>
        <a:bodyPr/>
        <a:lstStyle/>
        <a:p>
          <a:endParaRPr lang="es-MX">
            <a:latin typeface="Adelle Sans Light" panose="02000503000000020004" pitchFamily="50" charset="0"/>
          </a:endParaRPr>
        </a:p>
      </dgm:t>
    </dgm:pt>
    <dgm:pt modelId="{5D30DB12-C554-4FCA-A98D-2A13FBE5D32C}" type="sibTrans" cxnId="{8A28659F-C0CF-48D0-ACC3-D0973719CB59}">
      <dgm:prSet/>
      <dgm:spPr/>
      <dgm:t>
        <a:bodyPr/>
        <a:lstStyle/>
        <a:p>
          <a:endParaRPr lang="es-MX">
            <a:latin typeface="Adelle Sans Light" panose="02000503000000020004" pitchFamily="50" charset="0"/>
          </a:endParaRPr>
        </a:p>
      </dgm:t>
    </dgm:pt>
    <dgm:pt modelId="{2BE2F3CD-F84A-4508-BA35-4E2EA3416ED1}" type="pres">
      <dgm:prSet presAssocID="{02C3AC71-7D18-4523-9CC7-D9964DD4B4CD}" presName="compositeShape" presStyleCnt="0">
        <dgm:presLayoutVars>
          <dgm:dir/>
          <dgm:resizeHandles/>
        </dgm:presLayoutVars>
      </dgm:prSet>
      <dgm:spPr/>
    </dgm:pt>
    <dgm:pt modelId="{AB616548-10DC-4BAB-ACE1-AFAA3098661B}" type="pres">
      <dgm:prSet presAssocID="{02C3AC71-7D18-4523-9CC7-D9964DD4B4CD}" presName="pyramid" presStyleLbl="node1" presStyleIdx="0" presStyleCnt="1"/>
      <dgm:spPr/>
    </dgm:pt>
    <dgm:pt modelId="{BE1698E1-D71D-4B4B-B240-2B6E3107ECCA}" type="pres">
      <dgm:prSet presAssocID="{02C3AC71-7D18-4523-9CC7-D9964DD4B4CD}" presName="theList" presStyleCnt="0"/>
      <dgm:spPr/>
    </dgm:pt>
    <dgm:pt modelId="{AFEB8E94-EFBA-4E05-B770-B057C18BA0C2}" type="pres">
      <dgm:prSet presAssocID="{99158B61-2694-477C-A059-7DF10D06EFB9}" presName="aNode" presStyleLbl="fgAcc1" presStyleIdx="0" presStyleCnt="2" custScaleX="159291">
        <dgm:presLayoutVars>
          <dgm:bulletEnabled val="1"/>
        </dgm:presLayoutVars>
      </dgm:prSet>
      <dgm:spPr/>
    </dgm:pt>
    <dgm:pt modelId="{2A233935-E67A-4D85-AF7A-1B4C8BE52F54}" type="pres">
      <dgm:prSet presAssocID="{99158B61-2694-477C-A059-7DF10D06EFB9}" presName="aSpace" presStyleCnt="0"/>
      <dgm:spPr/>
    </dgm:pt>
    <dgm:pt modelId="{5B17B3FF-C1EE-4700-A36F-C913E4D00998}" type="pres">
      <dgm:prSet presAssocID="{CB2E8EFE-254C-4AC7-B62B-833D99B377F7}" presName="aNode" presStyleLbl="fgAcc1" presStyleIdx="1" presStyleCnt="2">
        <dgm:presLayoutVars>
          <dgm:bulletEnabled val="1"/>
        </dgm:presLayoutVars>
      </dgm:prSet>
      <dgm:spPr/>
    </dgm:pt>
    <dgm:pt modelId="{F4832BD1-05F2-4932-893E-46911EBDA9BD}" type="pres">
      <dgm:prSet presAssocID="{CB2E8EFE-254C-4AC7-B62B-833D99B377F7}" presName="aSpace" presStyleCnt="0"/>
      <dgm:spPr/>
    </dgm:pt>
  </dgm:ptLst>
  <dgm:cxnLst>
    <dgm:cxn modelId="{1832890F-76AA-4FA4-B290-532E90B91BFB}" type="presOf" srcId="{99158B61-2694-477C-A059-7DF10D06EFB9}" destId="{AFEB8E94-EFBA-4E05-B770-B057C18BA0C2}" srcOrd="0" destOrd="0" presId="urn:microsoft.com/office/officeart/2005/8/layout/pyramid2"/>
    <dgm:cxn modelId="{D0F2AF35-A74A-453F-BA5A-D931735FA569}" srcId="{02C3AC71-7D18-4523-9CC7-D9964DD4B4CD}" destId="{99158B61-2694-477C-A059-7DF10D06EFB9}" srcOrd="0" destOrd="0" parTransId="{DCC621A5-339A-4327-8100-55B871F781F3}" sibTransId="{548C91BF-33FD-4E6B-81B5-7D647AD5065F}"/>
    <dgm:cxn modelId="{E2D3F578-8FC2-468F-BF8D-2D83D8635618}" type="presOf" srcId="{02C3AC71-7D18-4523-9CC7-D9964DD4B4CD}" destId="{2BE2F3CD-F84A-4508-BA35-4E2EA3416ED1}" srcOrd="0" destOrd="0" presId="urn:microsoft.com/office/officeart/2005/8/layout/pyramid2"/>
    <dgm:cxn modelId="{8A28659F-C0CF-48D0-ACC3-D0973719CB59}" srcId="{02C3AC71-7D18-4523-9CC7-D9964DD4B4CD}" destId="{CB2E8EFE-254C-4AC7-B62B-833D99B377F7}" srcOrd="1" destOrd="0" parTransId="{8C63918F-64C5-4631-ADFF-987C71B1F420}" sibTransId="{5D30DB12-C554-4FCA-A98D-2A13FBE5D32C}"/>
    <dgm:cxn modelId="{D03363BD-D39C-4E9B-B205-F687C7C7D4AB}" type="presOf" srcId="{CB2E8EFE-254C-4AC7-B62B-833D99B377F7}" destId="{5B17B3FF-C1EE-4700-A36F-C913E4D00998}" srcOrd="0" destOrd="0" presId="urn:microsoft.com/office/officeart/2005/8/layout/pyramid2"/>
    <dgm:cxn modelId="{2E605133-EFB4-4F85-BCFA-3B5A23D2D35E}" type="presParOf" srcId="{2BE2F3CD-F84A-4508-BA35-4E2EA3416ED1}" destId="{AB616548-10DC-4BAB-ACE1-AFAA3098661B}" srcOrd="0" destOrd="0" presId="urn:microsoft.com/office/officeart/2005/8/layout/pyramid2"/>
    <dgm:cxn modelId="{B70B6D4C-A642-4896-B8A2-DCE6A0D8C817}" type="presParOf" srcId="{2BE2F3CD-F84A-4508-BA35-4E2EA3416ED1}" destId="{BE1698E1-D71D-4B4B-B240-2B6E3107ECCA}" srcOrd="1" destOrd="0" presId="urn:microsoft.com/office/officeart/2005/8/layout/pyramid2"/>
    <dgm:cxn modelId="{8A365419-8C45-4942-B544-6F6524BA72D5}" type="presParOf" srcId="{BE1698E1-D71D-4B4B-B240-2B6E3107ECCA}" destId="{AFEB8E94-EFBA-4E05-B770-B057C18BA0C2}" srcOrd="0" destOrd="0" presId="urn:microsoft.com/office/officeart/2005/8/layout/pyramid2"/>
    <dgm:cxn modelId="{30995C19-2E74-4792-ABD5-AB4552DD911E}" type="presParOf" srcId="{BE1698E1-D71D-4B4B-B240-2B6E3107ECCA}" destId="{2A233935-E67A-4D85-AF7A-1B4C8BE52F54}" srcOrd="1" destOrd="0" presId="urn:microsoft.com/office/officeart/2005/8/layout/pyramid2"/>
    <dgm:cxn modelId="{64420D43-5E06-4359-962D-04A1C2DBF396}" type="presParOf" srcId="{BE1698E1-D71D-4B4B-B240-2B6E3107ECCA}" destId="{5B17B3FF-C1EE-4700-A36F-C913E4D00998}" srcOrd="2" destOrd="0" presId="urn:microsoft.com/office/officeart/2005/8/layout/pyramid2"/>
    <dgm:cxn modelId="{E5B718D7-0863-4133-8EC1-1F09090CE01E}" type="presParOf" srcId="{BE1698E1-D71D-4B4B-B240-2B6E3107ECCA}" destId="{F4832BD1-05F2-4932-893E-46911EBDA9BD}" srcOrd="3"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DB4CF28-C431-4163-BA97-BEB86D5D49DF}" type="doc">
      <dgm:prSet loTypeId="urn:microsoft.com/office/officeart/2009/3/layout/RandomtoResultProcess" loCatId="process" qsTypeId="urn:microsoft.com/office/officeart/2005/8/quickstyle/simple2" qsCatId="simple" csTypeId="urn:microsoft.com/office/officeart/2005/8/colors/accent4_2" csCatId="accent4" phldr="1"/>
      <dgm:spPr/>
      <dgm:t>
        <a:bodyPr/>
        <a:lstStyle/>
        <a:p>
          <a:endParaRPr lang="es-MX"/>
        </a:p>
      </dgm:t>
    </dgm:pt>
    <dgm:pt modelId="{623F6FD9-A1CC-4D53-8DD3-A8E277D79E13}">
      <dgm:prSet/>
      <dgm:spPr/>
      <dgm:t>
        <a:bodyPr/>
        <a:lstStyle/>
        <a:p>
          <a:r>
            <a:rPr lang="es-ES" sz="2800" b="0" i="0" dirty="0">
              <a:latin typeface="Adelle Sans Light" panose="02000503000000020004" pitchFamily="50" charset="0"/>
            </a:rPr>
            <a:t>Ahora bien, de las </a:t>
          </a:r>
          <a:r>
            <a:rPr lang="es-ES" dirty="0"/>
            <a:t>1,817</a:t>
          </a:r>
          <a:r>
            <a:rPr lang="es-ES" sz="2800" b="0" i="0" dirty="0">
              <a:latin typeface="Adelle Sans Light" panose="02000503000000020004" pitchFamily="50" charset="0"/>
            </a:rPr>
            <a:t> personas en comento, </a:t>
          </a:r>
          <a:r>
            <a:rPr lang="es-ES" dirty="0"/>
            <a:t>687</a:t>
          </a:r>
          <a:r>
            <a:rPr lang="es-ES" sz="2800" b="0" i="0" dirty="0">
              <a:latin typeface="Adelle Sans Light" panose="02000503000000020004" pitchFamily="50" charset="0"/>
            </a:rPr>
            <a:t> son mujeres, siendo los municipios de </a:t>
          </a:r>
          <a:r>
            <a:rPr lang="es-ES" dirty="0"/>
            <a:t>Puebla, Tehuacán y Tepeaca en donde se ha registrado una mayor cantidad de casos, con 289, 67 y 27 mujeres</a:t>
          </a:r>
          <a:r>
            <a:rPr lang="es-ES" sz="2800" b="0" i="0" dirty="0">
              <a:latin typeface="Adelle Sans Light" panose="02000503000000020004" pitchFamily="50" charset="0"/>
            </a:rPr>
            <a:t> desaparecidas y no localizadas, respectivamente. </a:t>
          </a:r>
          <a:endParaRPr lang="es-MX" sz="2800" dirty="0">
            <a:latin typeface="Adelle Sans Light" panose="02000503000000020004" pitchFamily="50" charset="0"/>
          </a:endParaRPr>
        </a:p>
      </dgm:t>
    </dgm:pt>
    <dgm:pt modelId="{3EB2E9DE-43C6-45E2-AC3E-65A6CA659EF5}" type="parTrans" cxnId="{7ED2AE4B-3019-4596-8E88-64DFE09765C5}">
      <dgm:prSet/>
      <dgm:spPr/>
      <dgm:t>
        <a:bodyPr/>
        <a:lstStyle/>
        <a:p>
          <a:endParaRPr lang="es-MX" sz="2000">
            <a:latin typeface="Adelle Sans Light" panose="02000503000000020004" pitchFamily="50" charset="0"/>
          </a:endParaRPr>
        </a:p>
      </dgm:t>
    </dgm:pt>
    <dgm:pt modelId="{F74A595B-1F3C-4D1D-80CD-767F2B980BC4}" type="sibTrans" cxnId="{7ED2AE4B-3019-4596-8E88-64DFE09765C5}">
      <dgm:prSet/>
      <dgm:spPr/>
      <dgm:t>
        <a:bodyPr/>
        <a:lstStyle/>
        <a:p>
          <a:endParaRPr lang="es-MX" sz="2000">
            <a:latin typeface="Adelle Sans Light" panose="02000503000000020004" pitchFamily="50" charset="0"/>
          </a:endParaRPr>
        </a:p>
      </dgm:t>
    </dgm:pt>
    <dgm:pt modelId="{8FF5FFF5-234E-406A-A965-E3344FF45DDC}">
      <dgm:prSet/>
      <dgm:spPr/>
      <dgm:t>
        <a:bodyPr/>
        <a:lstStyle/>
        <a:p>
          <a:r>
            <a:rPr lang="es-ES" sz="3200" b="0" i="0" kern="1200" dirty="0">
              <a:latin typeface="Adelle Sans Light" panose="02000503000000020004" pitchFamily="50" charset="0"/>
            </a:rPr>
            <a:t>Se reporta además que, han sido localizadas sin vida de</a:t>
          </a:r>
          <a:r>
            <a:rPr lang="es-ES" dirty="0"/>
            <a:t>l 15 de marzo de 1964 al 31 de enero de 2023, 54</a:t>
          </a:r>
          <a:r>
            <a:rPr lang="es-ES" sz="3200" b="0" i="0" kern="1200" dirty="0">
              <a:latin typeface="Adelle Sans Light" panose="02000503000000020004" pitchFamily="50" charset="0"/>
            </a:rPr>
            <a:t> mujeres. El RNPDNO registra que el rango de edad donde se cuenta con mayor número de personas sin vida, son entre los </a:t>
          </a:r>
          <a:r>
            <a:rPr lang="es-ES" dirty="0"/>
            <a:t>25 y 29 </a:t>
          </a:r>
          <a:r>
            <a:rPr lang="es-ES" sz="3200" b="0" i="0" kern="1200" dirty="0">
              <a:latin typeface="Adelle Sans Light" panose="02000503000000020004" pitchFamily="50" charset="0"/>
            </a:rPr>
            <a:t>años en Puebla.</a:t>
          </a:r>
          <a:endParaRPr lang="es-MX" sz="3200" kern="1200" dirty="0">
            <a:latin typeface="Adelle Sans Light" panose="02000503000000020004" pitchFamily="50" charset="0"/>
          </a:endParaRPr>
        </a:p>
      </dgm:t>
    </dgm:pt>
    <dgm:pt modelId="{F609AAEE-B063-4581-9695-750C57037102}" type="parTrans" cxnId="{611BEC5B-9F95-428B-95CF-A741AB9EA606}">
      <dgm:prSet/>
      <dgm:spPr/>
      <dgm:t>
        <a:bodyPr/>
        <a:lstStyle/>
        <a:p>
          <a:endParaRPr lang="es-MX" sz="2000">
            <a:latin typeface="Adelle Sans Light" panose="02000503000000020004" pitchFamily="50" charset="0"/>
          </a:endParaRPr>
        </a:p>
      </dgm:t>
    </dgm:pt>
    <dgm:pt modelId="{5D04DAB3-1000-48BE-98A4-F56642531277}" type="sibTrans" cxnId="{611BEC5B-9F95-428B-95CF-A741AB9EA606}">
      <dgm:prSet/>
      <dgm:spPr/>
      <dgm:t>
        <a:bodyPr/>
        <a:lstStyle/>
        <a:p>
          <a:endParaRPr lang="es-MX" sz="2000">
            <a:latin typeface="Adelle Sans Light" panose="02000503000000020004" pitchFamily="50" charset="0"/>
          </a:endParaRPr>
        </a:p>
      </dgm:t>
    </dgm:pt>
    <dgm:pt modelId="{59479021-B742-4ED1-98C8-35919D9B2D0B}">
      <dgm:prSet/>
      <dgm:spPr/>
      <dgm:t>
        <a:bodyPr/>
        <a:lstStyle/>
        <a:p>
          <a:r>
            <a:rPr lang="es-ES" sz="2800" b="0" i="0" kern="1200" dirty="0">
              <a:latin typeface="Adelle Sans Light" panose="02000503000000020004" pitchFamily="50" charset="0"/>
            </a:rPr>
            <a:t>Es preciso mencionar además que, en el periodo comprendido entre el </a:t>
          </a:r>
          <a:r>
            <a:rPr lang="es-ES" dirty="0"/>
            <a:t>1 y 31 de enero </a:t>
          </a:r>
          <a:r>
            <a:rPr lang="es-ES" sz="2800" b="0" i="0" kern="1200" dirty="0">
              <a:latin typeface="Adelle Sans Light" panose="02000503000000020004" pitchFamily="50" charset="0"/>
            </a:rPr>
            <a:t>de 2023, se registraron 46 personas desaparecidas y no localizadas, mismas que fueron registradas en 17 municipios de la entidad.</a:t>
          </a:r>
          <a:br>
            <a:rPr lang="es-MX" sz="2800" b="0" i="0" kern="1200" baseline="0" dirty="0">
              <a:latin typeface="Adelle Sans Light" panose="02000503000000020004" pitchFamily="50" charset="0"/>
            </a:rPr>
          </a:br>
          <a:endParaRPr lang="es-MX" sz="2800" kern="1200" dirty="0">
            <a:latin typeface="Adelle Sans Light" panose="02000503000000020004" pitchFamily="50" charset="0"/>
          </a:endParaRPr>
        </a:p>
      </dgm:t>
    </dgm:pt>
    <dgm:pt modelId="{C24A7A59-15DF-4853-A805-939FB1054772}" type="parTrans" cxnId="{252080E8-A4DC-4E18-B000-878BD88C76F9}">
      <dgm:prSet/>
      <dgm:spPr/>
      <dgm:t>
        <a:bodyPr/>
        <a:lstStyle/>
        <a:p>
          <a:endParaRPr lang="es-MX" sz="2000">
            <a:latin typeface="Adelle Sans Light" panose="02000503000000020004" pitchFamily="50" charset="0"/>
          </a:endParaRPr>
        </a:p>
      </dgm:t>
    </dgm:pt>
    <dgm:pt modelId="{16879291-0A21-4C56-A3B8-E25A5E37D39A}" type="sibTrans" cxnId="{252080E8-A4DC-4E18-B000-878BD88C76F9}">
      <dgm:prSet/>
      <dgm:spPr/>
      <dgm:t>
        <a:bodyPr/>
        <a:lstStyle/>
        <a:p>
          <a:endParaRPr lang="es-MX" sz="2000">
            <a:latin typeface="Adelle Sans Light" panose="02000503000000020004" pitchFamily="50" charset="0"/>
          </a:endParaRPr>
        </a:p>
      </dgm:t>
    </dgm:pt>
    <dgm:pt modelId="{91C56514-BB38-4077-999E-277FA7CD7303}" type="pres">
      <dgm:prSet presAssocID="{EDB4CF28-C431-4163-BA97-BEB86D5D49DF}" presName="Name0" presStyleCnt="0">
        <dgm:presLayoutVars>
          <dgm:dir/>
          <dgm:animOne val="branch"/>
          <dgm:animLvl val="lvl"/>
        </dgm:presLayoutVars>
      </dgm:prSet>
      <dgm:spPr/>
    </dgm:pt>
    <dgm:pt modelId="{164F11AD-1891-4657-8CC7-B388197901D4}" type="pres">
      <dgm:prSet presAssocID="{623F6FD9-A1CC-4D53-8DD3-A8E277D79E13}" presName="chaos" presStyleCnt="0"/>
      <dgm:spPr/>
    </dgm:pt>
    <dgm:pt modelId="{FA8A2948-70C0-42E3-AFCC-3B87673541FA}" type="pres">
      <dgm:prSet presAssocID="{623F6FD9-A1CC-4D53-8DD3-A8E277D79E13}" presName="parTx1" presStyleLbl="revTx" presStyleIdx="0" presStyleCnt="2"/>
      <dgm:spPr/>
    </dgm:pt>
    <dgm:pt modelId="{1227D7D2-3C68-4F0D-93EE-7CEC526D9288}" type="pres">
      <dgm:prSet presAssocID="{623F6FD9-A1CC-4D53-8DD3-A8E277D79E13}" presName="c1" presStyleLbl="node1" presStyleIdx="0" presStyleCnt="19"/>
      <dgm:spPr/>
    </dgm:pt>
    <dgm:pt modelId="{8DE2413A-7810-4E64-93B4-2989AEA04802}" type="pres">
      <dgm:prSet presAssocID="{623F6FD9-A1CC-4D53-8DD3-A8E277D79E13}" presName="c2" presStyleLbl="node1" presStyleIdx="1" presStyleCnt="19"/>
      <dgm:spPr/>
    </dgm:pt>
    <dgm:pt modelId="{D8FD9167-A8CF-4512-A13A-E9E5921AB910}" type="pres">
      <dgm:prSet presAssocID="{623F6FD9-A1CC-4D53-8DD3-A8E277D79E13}" presName="c3" presStyleLbl="node1" presStyleIdx="2" presStyleCnt="19"/>
      <dgm:spPr/>
    </dgm:pt>
    <dgm:pt modelId="{D44431C3-B7CA-4456-AD1A-8893B91E996C}" type="pres">
      <dgm:prSet presAssocID="{623F6FD9-A1CC-4D53-8DD3-A8E277D79E13}" presName="c4" presStyleLbl="node1" presStyleIdx="3" presStyleCnt="19"/>
      <dgm:spPr/>
    </dgm:pt>
    <dgm:pt modelId="{7CE63D60-ED58-4C60-8183-FC313822C58E}" type="pres">
      <dgm:prSet presAssocID="{623F6FD9-A1CC-4D53-8DD3-A8E277D79E13}" presName="c5" presStyleLbl="node1" presStyleIdx="4" presStyleCnt="19"/>
      <dgm:spPr/>
    </dgm:pt>
    <dgm:pt modelId="{EC1C800D-ACD2-4579-BD89-AF5F75361290}" type="pres">
      <dgm:prSet presAssocID="{623F6FD9-A1CC-4D53-8DD3-A8E277D79E13}" presName="c6" presStyleLbl="node1" presStyleIdx="5" presStyleCnt="19"/>
      <dgm:spPr/>
    </dgm:pt>
    <dgm:pt modelId="{E6D4F99C-4BE3-4590-B2AB-0653364F1D58}" type="pres">
      <dgm:prSet presAssocID="{623F6FD9-A1CC-4D53-8DD3-A8E277D79E13}" presName="c7" presStyleLbl="node1" presStyleIdx="6" presStyleCnt="19"/>
      <dgm:spPr/>
    </dgm:pt>
    <dgm:pt modelId="{D64DD892-F3A9-4E68-842B-F2F82E7FA8C7}" type="pres">
      <dgm:prSet presAssocID="{623F6FD9-A1CC-4D53-8DD3-A8E277D79E13}" presName="c8" presStyleLbl="node1" presStyleIdx="7" presStyleCnt="19"/>
      <dgm:spPr/>
    </dgm:pt>
    <dgm:pt modelId="{F6AEE621-CEFE-4192-A8A0-D6316BC690BC}" type="pres">
      <dgm:prSet presAssocID="{623F6FD9-A1CC-4D53-8DD3-A8E277D79E13}" presName="c9" presStyleLbl="node1" presStyleIdx="8" presStyleCnt="19" custLinFactNeighborX="39047" custLinFactNeighborY="43928"/>
      <dgm:spPr/>
    </dgm:pt>
    <dgm:pt modelId="{C280D53B-C688-4B25-9D69-8EEB21D5D53F}" type="pres">
      <dgm:prSet presAssocID="{623F6FD9-A1CC-4D53-8DD3-A8E277D79E13}" presName="c10" presStyleLbl="node1" presStyleIdx="9" presStyleCnt="19"/>
      <dgm:spPr/>
    </dgm:pt>
    <dgm:pt modelId="{AFD3720C-028A-4BE3-AEB3-BDA723221F05}" type="pres">
      <dgm:prSet presAssocID="{623F6FD9-A1CC-4D53-8DD3-A8E277D79E13}" presName="c11" presStyleLbl="node1" presStyleIdx="10" presStyleCnt="19"/>
      <dgm:spPr/>
    </dgm:pt>
    <dgm:pt modelId="{41B36EA8-C154-4616-9810-29CB27FE978A}" type="pres">
      <dgm:prSet presAssocID="{623F6FD9-A1CC-4D53-8DD3-A8E277D79E13}" presName="c12" presStyleLbl="node1" presStyleIdx="11" presStyleCnt="19"/>
      <dgm:spPr/>
    </dgm:pt>
    <dgm:pt modelId="{D96FB438-E431-498F-9605-47B916FDB964}" type="pres">
      <dgm:prSet presAssocID="{623F6FD9-A1CC-4D53-8DD3-A8E277D79E13}" presName="c13" presStyleLbl="node1" presStyleIdx="12" presStyleCnt="19"/>
      <dgm:spPr/>
    </dgm:pt>
    <dgm:pt modelId="{5BABC192-5192-4E22-B39D-38581D8C8CA0}" type="pres">
      <dgm:prSet presAssocID="{623F6FD9-A1CC-4D53-8DD3-A8E277D79E13}" presName="c14" presStyleLbl="node1" presStyleIdx="13" presStyleCnt="19"/>
      <dgm:spPr/>
    </dgm:pt>
    <dgm:pt modelId="{1CEE2CD2-E8B6-4F97-9258-8A00B4EA7421}" type="pres">
      <dgm:prSet presAssocID="{623F6FD9-A1CC-4D53-8DD3-A8E277D79E13}" presName="c15" presStyleLbl="node1" presStyleIdx="14" presStyleCnt="19"/>
      <dgm:spPr/>
    </dgm:pt>
    <dgm:pt modelId="{029E6FF6-5CA7-4ED2-8A71-751DF87311B4}" type="pres">
      <dgm:prSet presAssocID="{623F6FD9-A1CC-4D53-8DD3-A8E277D79E13}" presName="c16" presStyleLbl="node1" presStyleIdx="15" presStyleCnt="19"/>
      <dgm:spPr/>
    </dgm:pt>
    <dgm:pt modelId="{056ACA21-0B20-4DC8-BAC7-3BBDB002B116}" type="pres">
      <dgm:prSet presAssocID="{623F6FD9-A1CC-4D53-8DD3-A8E277D79E13}" presName="c17" presStyleLbl="node1" presStyleIdx="16" presStyleCnt="19"/>
      <dgm:spPr/>
    </dgm:pt>
    <dgm:pt modelId="{4775D7A0-0CED-4F31-BBCE-9D2343C6A03D}" type="pres">
      <dgm:prSet presAssocID="{623F6FD9-A1CC-4D53-8DD3-A8E277D79E13}" presName="c18" presStyleLbl="node1" presStyleIdx="17" presStyleCnt="19"/>
      <dgm:spPr/>
    </dgm:pt>
    <dgm:pt modelId="{99FC40CE-1260-4C14-8CA2-2EE6B39188FB}" type="pres">
      <dgm:prSet presAssocID="{F74A595B-1F3C-4D1D-80CD-767F2B980BC4}" presName="chevronComposite1" presStyleCnt="0"/>
      <dgm:spPr/>
    </dgm:pt>
    <dgm:pt modelId="{1E537C91-BCE5-4145-B07D-33B8B3374700}" type="pres">
      <dgm:prSet presAssocID="{F74A595B-1F3C-4D1D-80CD-767F2B980BC4}" presName="chevron1" presStyleLbl="sibTrans2D1" presStyleIdx="0" presStyleCnt="2"/>
      <dgm:spPr/>
    </dgm:pt>
    <dgm:pt modelId="{C513EFEE-98ED-44D4-B04F-3AA6B8315D98}" type="pres">
      <dgm:prSet presAssocID="{F74A595B-1F3C-4D1D-80CD-767F2B980BC4}" presName="spChevron1" presStyleCnt="0"/>
      <dgm:spPr/>
    </dgm:pt>
    <dgm:pt modelId="{7C51DC1B-7030-4948-A21A-2671D1216451}" type="pres">
      <dgm:prSet presAssocID="{8FF5FFF5-234E-406A-A965-E3344FF45DDC}" presName="middle" presStyleCnt="0"/>
      <dgm:spPr/>
    </dgm:pt>
    <dgm:pt modelId="{4C49CC51-C5E4-4DD4-80BA-A051C483FFF1}" type="pres">
      <dgm:prSet presAssocID="{8FF5FFF5-234E-406A-A965-E3344FF45DDC}" presName="parTxMid" presStyleLbl="revTx" presStyleIdx="1" presStyleCnt="2"/>
      <dgm:spPr/>
    </dgm:pt>
    <dgm:pt modelId="{5C58F818-B9DC-4C62-9012-E1684CA8B8F6}" type="pres">
      <dgm:prSet presAssocID="{8FF5FFF5-234E-406A-A965-E3344FF45DDC}" presName="spMid" presStyleCnt="0"/>
      <dgm:spPr/>
    </dgm:pt>
    <dgm:pt modelId="{22110E92-DFAA-4B6F-B2D2-303175CD3144}" type="pres">
      <dgm:prSet presAssocID="{5D04DAB3-1000-48BE-98A4-F56642531277}" presName="chevronComposite1" presStyleCnt="0"/>
      <dgm:spPr/>
    </dgm:pt>
    <dgm:pt modelId="{0BD61DF1-A728-420E-8804-46F5A66C2C29}" type="pres">
      <dgm:prSet presAssocID="{5D04DAB3-1000-48BE-98A4-F56642531277}" presName="chevron1" presStyleLbl="sibTrans2D1" presStyleIdx="1" presStyleCnt="2"/>
      <dgm:spPr/>
    </dgm:pt>
    <dgm:pt modelId="{5C98DC58-3A36-4B67-AD29-331C0767BEAC}" type="pres">
      <dgm:prSet presAssocID="{5D04DAB3-1000-48BE-98A4-F56642531277}" presName="spChevron1" presStyleCnt="0"/>
      <dgm:spPr/>
    </dgm:pt>
    <dgm:pt modelId="{BA532E14-053F-4E2D-AE2A-DCFA069E0E66}" type="pres">
      <dgm:prSet presAssocID="{59479021-B742-4ED1-98C8-35919D9B2D0B}" presName="last" presStyleCnt="0"/>
      <dgm:spPr/>
    </dgm:pt>
    <dgm:pt modelId="{2EFBB6FC-4841-4D7E-AD6D-0A4F3517469D}" type="pres">
      <dgm:prSet presAssocID="{59479021-B742-4ED1-98C8-35919D9B2D0B}" presName="circleTx" presStyleLbl="node1" presStyleIdx="18" presStyleCnt="19"/>
      <dgm:spPr/>
    </dgm:pt>
    <dgm:pt modelId="{2977EC3B-069D-4B17-9FD7-A1C98F474572}" type="pres">
      <dgm:prSet presAssocID="{59479021-B742-4ED1-98C8-35919D9B2D0B}" presName="spN" presStyleCnt="0"/>
      <dgm:spPr/>
    </dgm:pt>
  </dgm:ptLst>
  <dgm:cxnLst>
    <dgm:cxn modelId="{611BEC5B-9F95-428B-95CF-A741AB9EA606}" srcId="{EDB4CF28-C431-4163-BA97-BEB86D5D49DF}" destId="{8FF5FFF5-234E-406A-A965-E3344FF45DDC}" srcOrd="1" destOrd="0" parTransId="{F609AAEE-B063-4581-9695-750C57037102}" sibTransId="{5D04DAB3-1000-48BE-98A4-F56642531277}"/>
    <dgm:cxn modelId="{7ED2AE4B-3019-4596-8E88-64DFE09765C5}" srcId="{EDB4CF28-C431-4163-BA97-BEB86D5D49DF}" destId="{623F6FD9-A1CC-4D53-8DD3-A8E277D79E13}" srcOrd="0" destOrd="0" parTransId="{3EB2E9DE-43C6-45E2-AC3E-65A6CA659EF5}" sibTransId="{F74A595B-1F3C-4D1D-80CD-767F2B980BC4}"/>
    <dgm:cxn modelId="{FA71BD54-252F-41F5-9208-DC049015AA6E}" type="presOf" srcId="{8FF5FFF5-234E-406A-A965-E3344FF45DDC}" destId="{4C49CC51-C5E4-4DD4-80BA-A051C483FFF1}" srcOrd="0" destOrd="0" presId="urn:microsoft.com/office/officeart/2009/3/layout/RandomtoResultProcess"/>
    <dgm:cxn modelId="{2FFCF67F-ACF7-45B6-8F70-B6CD33E9C5C5}" type="presOf" srcId="{59479021-B742-4ED1-98C8-35919D9B2D0B}" destId="{2EFBB6FC-4841-4D7E-AD6D-0A4F3517469D}" srcOrd="0" destOrd="0" presId="urn:microsoft.com/office/officeart/2009/3/layout/RandomtoResultProcess"/>
    <dgm:cxn modelId="{11CFE7BB-672C-461F-B33F-AA7039DB7023}" type="presOf" srcId="{623F6FD9-A1CC-4D53-8DD3-A8E277D79E13}" destId="{FA8A2948-70C0-42E3-AFCC-3B87673541FA}" srcOrd="0" destOrd="0" presId="urn:microsoft.com/office/officeart/2009/3/layout/RandomtoResultProcess"/>
    <dgm:cxn modelId="{252080E8-A4DC-4E18-B000-878BD88C76F9}" srcId="{EDB4CF28-C431-4163-BA97-BEB86D5D49DF}" destId="{59479021-B742-4ED1-98C8-35919D9B2D0B}" srcOrd="2" destOrd="0" parTransId="{C24A7A59-15DF-4853-A805-939FB1054772}" sibTransId="{16879291-0A21-4C56-A3B8-E25A5E37D39A}"/>
    <dgm:cxn modelId="{1A6C9AEB-E4A2-4DBC-A08D-A8DD4851D908}" type="presOf" srcId="{EDB4CF28-C431-4163-BA97-BEB86D5D49DF}" destId="{91C56514-BB38-4077-999E-277FA7CD7303}" srcOrd="0" destOrd="0" presId="urn:microsoft.com/office/officeart/2009/3/layout/RandomtoResultProcess"/>
    <dgm:cxn modelId="{24739642-5C1B-478A-A4E1-E49AE1F31AD7}" type="presParOf" srcId="{91C56514-BB38-4077-999E-277FA7CD7303}" destId="{164F11AD-1891-4657-8CC7-B388197901D4}" srcOrd="0" destOrd="0" presId="urn:microsoft.com/office/officeart/2009/3/layout/RandomtoResultProcess"/>
    <dgm:cxn modelId="{CD5E3D23-B453-4283-9809-99FCA7AD7055}" type="presParOf" srcId="{164F11AD-1891-4657-8CC7-B388197901D4}" destId="{FA8A2948-70C0-42E3-AFCC-3B87673541FA}" srcOrd="0" destOrd="0" presId="urn:microsoft.com/office/officeart/2009/3/layout/RandomtoResultProcess"/>
    <dgm:cxn modelId="{035D7BEC-16EE-4579-86B6-CBB7E0DF7CCF}" type="presParOf" srcId="{164F11AD-1891-4657-8CC7-B388197901D4}" destId="{1227D7D2-3C68-4F0D-93EE-7CEC526D9288}" srcOrd="1" destOrd="0" presId="urn:microsoft.com/office/officeart/2009/3/layout/RandomtoResultProcess"/>
    <dgm:cxn modelId="{13A16DC2-AC5F-42AD-B5E2-63A28EEBE021}" type="presParOf" srcId="{164F11AD-1891-4657-8CC7-B388197901D4}" destId="{8DE2413A-7810-4E64-93B4-2989AEA04802}" srcOrd="2" destOrd="0" presId="urn:microsoft.com/office/officeart/2009/3/layout/RandomtoResultProcess"/>
    <dgm:cxn modelId="{7FE6099E-1DAD-46C4-9641-A0AF8341C816}" type="presParOf" srcId="{164F11AD-1891-4657-8CC7-B388197901D4}" destId="{D8FD9167-A8CF-4512-A13A-E9E5921AB910}" srcOrd="3" destOrd="0" presId="urn:microsoft.com/office/officeart/2009/3/layout/RandomtoResultProcess"/>
    <dgm:cxn modelId="{0022EC6D-3F23-40E1-89A8-B0EDA7E19FFD}" type="presParOf" srcId="{164F11AD-1891-4657-8CC7-B388197901D4}" destId="{D44431C3-B7CA-4456-AD1A-8893B91E996C}" srcOrd="4" destOrd="0" presId="urn:microsoft.com/office/officeart/2009/3/layout/RandomtoResultProcess"/>
    <dgm:cxn modelId="{917FE022-A00A-44E3-AC4E-6283948FB6AD}" type="presParOf" srcId="{164F11AD-1891-4657-8CC7-B388197901D4}" destId="{7CE63D60-ED58-4C60-8183-FC313822C58E}" srcOrd="5" destOrd="0" presId="urn:microsoft.com/office/officeart/2009/3/layout/RandomtoResultProcess"/>
    <dgm:cxn modelId="{8687F1A4-D924-41D0-B2A0-D1932FE04288}" type="presParOf" srcId="{164F11AD-1891-4657-8CC7-B388197901D4}" destId="{EC1C800D-ACD2-4579-BD89-AF5F75361290}" srcOrd="6" destOrd="0" presId="urn:microsoft.com/office/officeart/2009/3/layout/RandomtoResultProcess"/>
    <dgm:cxn modelId="{3C26B1E7-31A5-4F54-8C7F-40C458480924}" type="presParOf" srcId="{164F11AD-1891-4657-8CC7-B388197901D4}" destId="{E6D4F99C-4BE3-4590-B2AB-0653364F1D58}" srcOrd="7" destOrd="0" presId="urn:microsoft.com/office/officeart/2009/3/layout/RandomtoResultProcess"/>
    <dgm:cxn modelId="{3F22F51F-5B00-41C5-A6FB-4EF565E4BB49}" type="presParOf" srcId="{164F11AD-1891-4657-8CC7-B388197901D4}" destId="{D64DD892-F3A9-4E68-842B-F2F82E7FA8C7}" srcOrd="8" destOrd="0" presId="urn:microsoft.com/office/officeart/2009/3/layout/RandomtoResultProcess"/>
    <dgm:cxn modelId="{21946637-3995-477D-8744-9102094842A1}" type="presParOf" srcId="{164F11AD-1891-4657-8CC7-B388197901D4}" destId="{F6AEE621-CEFE-4192-A8A0-D6316BC690BC}" srcOrd="9" destOrd="0" presId="urn:microsoft.com/office/officeart/2009/3/layout/RandomtoResultProcess"/>
    <dgm:cxn modelId="{667F855B-BBB2-4A5D-AF2E-48ACBBCB3921}" type="presParOf" srcId="{164F11AD-1891-4657-8CC7-B388197901D4}" destId="{C280D53B-C688-4B25-9D69-8EEB21D5D53F}" srcOrd="10" destOrd="0" presId="urn:microsoft.com/office/officeart/2009/3/layout/RandomtoResultProcess"/>
    <dgm:cxn modelId="{749BA9F7-A4A9-4681-B4F9-3921243F40CB}" type="presParOf" srcId="{164F11AD-1891-4657-8CC7-B388197901D4}" destId="{AFD3720C-028A-4BE3-AEB3-BDA723221F05}" srcOrd="11" destOrd="0" presId="urn:microsoft.com/office/officeart/2009/3/layout/RandomtoResultProcess"/>
    <dgm:cxn modelId="{205677CD-B71B-43F9-AD67-B4FDF8B01832}" type="presParOf" srcId="{164F11AD-1891-4657-8CC7-B388197901D4}" destId="{41B36EA8-C154-4616-9810-29CB27FE978A}" srcOrd="12" destOrd="0" presId="urn:microsoft.com/office/officeart/2009/3/layout/RandomtoResultProcess"/>
    <dgm:cxn modelId="{E3618F70-5403-4A46-8FEE-92F836B5EC28}" type="presParOf" srcId="{164F11AD-1891-4657-8CC7-B388197901D4}" destId="{D96FB438-E431-498F-9605-47B916FDB964}" srcOrd="13" destOrd="0" presId="urn:microsoft.com/office/officeart/2009/3/layout/RandomtoResultProcess"/>
    <dgm:cxn modelId="{EA5C7ED1-C892-444E-BEE3-301F53662CC2}" type="presParOf" srcId="{164F11AD-1891-4657-8CC7-B388197901D4}" destId="{5BABC192-5192-4E22-B39D-38581D8C8CA0}" srcOrd="14" destOrd="0" presId="urn:microsoft.com/office/officeart/2009/3/layout/RandomtoResultProcess"/>
    <dgm:cxn modelId="{9E653F23-8220-4FAE-8B7E-61A45B4522BE}" type="presParOf" srcId="{164F11AD-1891-4657-8CC7-B388197901D4}" destId="{1CEE2CD2-E8B6-4F97-9258-8A00B4EA7421}" srcOrd="15" destOrd="0" presId="urn:microsoft.com/office/officeart/2009/3/layout/RandomtoResultProcess"/>
    <dgm:cxn modelId="{24828983-AF53-442A-814D-DF4944548E75}" type="presParOf" srcId="{164F11AD-1891-4657-8CC7-B388197901D4}" destId="{029E6FF6-5CA7-4ED2-8A71-751DF87311B4}" srcOrd="16" destOrd="0" presId="urn:microsoft.com/office/officeart/2009/3/layout/RandomtoResultProcess"/>
    <dgm:cxn modelId="{44BADB6C-3891-4255-9E95-CEC8E8DB4363}" type="presParOf" srcId="{164F11AD-1891-4657-8CC7-B388197901D4}" destId="{056ACA21-0B20-4DC8-BAC7-3BBDB002B116}" srcOrd="17" destOrd="0" presId="urn:microsoft.com/office/officeart/2009/3/layout/RandomtoResultProcess"/>
    <dgm:cxn modelId="{8F868EDF-ED67-4EAF-A46C-97B3CACEEB2C}" type="presParOf" srcId="{164F11AD-1891-4657-8CC7-B388197901D4}" destId="{4775D7A0-0CED-4F31-BBCE-9D2343C6A03D}" srcOrd="18" destOrd="0" presId="urn:microsoft.com/office/officeart/2009/3/layout/RandomtoResultProcess"/>
    <dgm:cxn modelId="{6AEFBB06-2F5B-4420-8EF5-E81D348CF71E}" type="presParOf" srcId="{91C56514-BB38-4077-999E-277FA7CD7303}" destId="{99FC40CE-1260-4C14-8CA2-2EE6B39188FB}" srcOrd="1" destOrd="0" presId="urn:microsoft.com/office/officeart/2009/3/layout/RandomtoResultProcess"/>
    <dgm:cxn modelId="{894B21B1-4A18-4270-A8FA-E13F28666C2C}" type="presParOf" srcId="{99FC40CE-1260-4C14-8CA2-2EE6B39188FB}" destId="{1E537C91-BCE5-4145-B07D-33B8B3374700}" srcOrd="0" destOrd="0" presId="urn:microsoft.com/office/officeart/2009/3/layout/RandomtoResultProcess"/>
    <dgm:cxn modelId="{44FB23E2-3A98-4168-9B20-599A4778251B}" type="presParOf" srcId="{99FC40CE-1260-4C14-8CA2-2EE6B39188FB}" destId="{C513EFEE-98ED-44D4-B04F-3AA6B8315D98}" srcOrd="1" destOrd="0" presId="urn:microsoft.com/office/officeart/2009/3/layout/RandomtoResultProcess"/>
    <dgm:cxn modelId="{38BB9B99-6FAB-4EB1-A3CA-C9351E5C227E}" type="presParOf" srcId="{91C56514-BB38-4077-999E-277FA7CD7303}" destId="{7C51DC1B-7030-4948-A21A-2671D1216451}" srcOrd="2" destOrd="0" presId="urn:microsoft.com/office/officeart/2009/3/layout/RandomtoResultProcess"/>
    <dgm:cxn modelId="{44F7D710-1722-49C9-9C23-899A5C25DD87}" type="presParOf" srcId="{7C51DC1B-7030-4948-A21A-2671D1216451}" destId="{4C49CC51-C5E4-4DD4-80BA-A051C483FFF1}" srcOrd="0" destOrd="0" presId="urn:microsoft.com/office/officeart/2009/3/layout/RandomtoResultProcess"/>
    <dgm:cxn modelId="{18EB4378-2216-40BF-BE8E-B32BD613FA2F}" type="presParOf" srcId="{7C51DC1B-7030-4948-A21A-2671D1216451}" destId="{5C58F818-B9DC-4C62-9012-E1684CA8B8F6}" srcOrd="1" destOrd="0" presId="urn:microsoft.com/office/officeart/2009/3/layout/RandomtoResultProcess"/>
    <dgm:cxn modelId="{1D45884D-BAFD-46D5-AA3B-2D9E3DEF73A5}" type="presParOf" srcId="{91C56514-BB38-4077-999E-277FA7CD7303}" destId="{22110E92-DFAA-4B6F-B2D2-303175CD3144}" srcOrd="3" destOrd="0" presId="urn:microsoft.com/office/officeart/2009/3/layout/RandomtoResultProcess"/>
    <dgm:cxn modelId="{1A1692E1-CF30-43E8-97D6-57AA2F54EC52}" type="presParOf" srcId="{22110E92-DFAA-4B6F-B2D2-303175CD3144}" destId="{0BD61DF1-A728-420E-8804-46F5A66C2C29}" srcOrd="0" destOrd="0" presId="urn:microsoft.com/office/officeart/2009/3/layout/RandomtoResultProcess"/>
    <dgm:cxn modelId="{54D2EA89-ED4C-4461-A6B2-3B044B702078}" type="presParOf" srcId="{22110E92-DFAA-4B6F-B2D2-303175CD3144}" destId="{5C98DC58-3A36-4B67-AD29-331C0767BEAC}" srcOrd="1" destOrd="0" presId="urn:microsoft.com/office/officeart/2009/3/layout/RandomtoResultProcess"/>
    <dgm:cxn modelId="{F2EACEEA-FCC9-4105-8CFD-99C14449C60B}" type="presParOf" srcId="{91C56514-BB38-4077-999E-277FA7CD7303}" destId="{BA532E14-053F-4E2D-AE2A-DCFA069E0E66}" srcOrd="4" destOrd="0" presId="urn:microsoft.com/office/officeart/2009/3/layout/RandomtoResultProcess"/>
    <dgm:cxn modelId="{C743DC4A-B6EE-41F6-9BDC-736FF6812900}" type="presParOf" srcId="{BA532E14-053F-4E2D-AE2A-DCFA069E0E66}" destId="{2EFBB6FC-4841-4D7E-AD6D-0A4F3517469D}" srcOrd="0" destOrd="0" presId="urn:microsoft.com/office/officeart/2009/3/layout/RandomtoResultProcess"/>
    <dgm:cxn modelId="{BF14A56D-6861-41D4-88A9-981FEABF4914}" type="presParOf" srcId="{BA532E14-053F-4E2D-AE2A-DCFA069E0E66}" destId="{2977EC3B-069D-4B17-9FD7-A1C98F474572}"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D42751-E6E5-4C23-B9CC-90E9DA1E7E36}" type="doc">
      <dgm:prSet loTypeId="urn:microsoft.com/office/officeart/2005/8/layout/cycle8" loCatId="cycle" qsTypeId="urn:microsoft.com/office/officeart/2005/8/quickstyle/3d3" qsCatId="3D" csTypeId="urn:microsoft.com/office/officeart/2005/8/colors/accent4_2" csCatId="accent4" phldr="1"/>
      <dgm:spPr/>
    </dgm:pt>
    <dgm:pt modelId="{DBB2A438-2572-44DD-8CF1-C7BAAEC79DDF}">
      <dgm:prSet/>
      <dgm:spPr/>
      <dgm:t>
        <a:bodyPr/>
        <a:lstStyle/>
        <a:p>
          <a:r>
            <a:rPr lang="es-MX" dirty="0"/>
            <a:t>En este sentido, es necesario no pasar por alto aquellos municipios de la región que parecerían no encabezar las listas ordenadas por mayor número de delitos, pero que sí son más altos en de tasas.</a:t>
          </a:r>
        </a:p>
      </dgm:t>
    </dgm:pt>
    <dgm:pt modelId="{0149FD3E-21A7-4650-99CC-41DA10A480DB}" type="parTrans" cxnId="{9DF66F9F-AEEA-4CEA-AE09-7175E349E569}">
      <dgm:prSet/>
      <dgm:spPr/>
      <dgm:t>
        <a:bodyPr/>
        <a:lstStyle/>
        <a:p>
          <a:endParaRPr lang="es-MX"/>
        </a:p>
      </dgm:t>
    </dgm:pt>
    <dgm:pt modelId="{3A207E99-4CF4-4F0B-AC96-912DB54397F0}" type="sibTrans" cxnId="{9DF66F9F-AEEA-4CEA-AE09-7175E349E569}">
      <dgm:prSet/>
      <dgm:spPr/>
      <dgm:t>
        <a:bodyPr/>
        <a:lstStyle/>
        <a:p>
          <a:endParaRPr lang="es-MX"/>
        </a:p>
      </dgm:t>
    </dgm:pt>
    <dgm:pt modelId="{AE6A1DD6-2E11-4971-973F-71D2C216959D}">
      <dgm:prSet/>
      <dgm:spPr/>
      <dgm:t>
        <a:bodyPr/>
        <a:lstStyle/>
        <a:p>
          <a:r>
            <a:rPr lang="es-MX" dirty="0"/>
            <a:t>Es importante que la generación de información en la materia sea hecha con perspectiva de género y se resalta la importancia del uso de indicadores que permitan hacer comparaciones entre territorios. </a:t>
          </a:r>
        </a:p>
      </dgm:t>
    </dgm:pt>
    <dgm:pt modelId="{4ECE3295-2547-477F-9884-DDA3620BC22C}" type="parTrans" cxnId="{3EA9F4D5-F2AE-4D45-9DF1-3EFFBBA44BF0}">
      <dgm:prSet/>
      <dgm:spPr/>
      <dgm:t>
        <a:bodyPr/>
        <a:lstStyle/>
        <a:p>
          <a:endParaRPr lang="es-MX"/>
        </a:p>
      </dgm:t>
    </dgm:pt>
    <dgm:pt modelId="{F470739D-60FA-43DA-935E-D4870D90D826}" type="sibTrans" cxnId="{3EA9F4D5-F2AE-4D45-9DF1-3EFFBBA44BF0}">
      <dgm:prSet/>
      <dgm:spPr/>
      <dgm:t>
        <a:bodyPr/>
        <a:lstStyle/>
        <a:p>
          <a:endParaRPr lang="es-MX"/>
        </a:p>
      </dgm:t>
    </dgm:pt>
    <dgm:pt modelId="{8CE7D2BB-E968-4DF1-83AF-FC9203207C5B}">
      <dgm:prSet/>
      <dgm:spPr/>
      <dgm:t>
        <a:bodyPr/>
        <a:lstStyle/>
        <a:p>
          <a:r>
            <a:rPr lang="es-MX" dirty="0"/>
            <a:t>La generación y monitoreo periódico de la información acerca de los hechos delictivos contra mujeres es clave para la generación de estrategias. </a:t>
          </a:r>
        </a:p>
      </dgm:t>
    </dgm:pt>
    <dgm:pt modelId="{9ACB52F6-D779-4C95-A8CC-3D82167B89FF}" type="parTrans" cxnId="{6011F6B2-8E3B-41C1-BA56-A0D643361726}">
      <dgm:prSet/>
      <dgm:spPr/>
      <dgm:t>
        <a:bodyPr/>
        <a:lstStyle/>
        <a:p>
          <a:endParaRPr lang="es-MX"/>
        </a:p>
      </dgm:t>
    </dgm:pt>
    <dgm:pt modelId="{33110631-BA6B-45B4-ACB1-DA6409570A1B}" type="sibTrans" cxnId="{6011F6B2-8E3B-41C1-BA56-A0D643361726}">
      <dgm:prSet/>
      <dgm:spPr/>
      <dgm:t>
        <a:bodyPr/>
        <a:lstStyle/>
        <a:p>
          <a:endParaRPr lang="es-MX"/>
        </a:p>
      </dgm:t>
    </dgm:pt>
    <dgm:pt modelId="{F42E34DA-9C23-4595-84EA-B1AA907DF753}" type="pres">
      <dgm:prSet presAssocID="{3ED42751-E6E5-4C23-B9CC-90E9DA1E7E36}" presName="compositeShape" presStyleCnt="0">
        <dgm:presLayoutVars>
          <dgm:chMax val="7"/>
          <dgm:dir/>
          <dgm:resizeHandles val="exact"/>
        </dgm:presLayoutVars>
      </dgm:prSet>
      <dgm:spPr/>
    </dgm:pt>
    <dgm:pt modelId="{B079BE2F-2658-44A0-A4F8-F68A2591D1DE}" type="pres">
      <dgm:prSet presAssocID="{3ED42751-E6E5-4C23-B9CC-90E9DA1E7E36}" presName="wedge1" presStyleLbl="node1" presStyleIdx="0" presStyleCnt="3"/>
      <dgm:spPr/>
    </dgm:pt>
    <dgm:pt modelId="{25E55093-AA71-4796-B080-33EB7C1E9CFD}" type="pres">
      <dgm:prSet presAssocID="{3ED42751-E6E5-4C23-B9CC-90E9DA1E7E36}" presName="dummy1a" presStyleCnt="0"/>
      <dgm:spPr/>
    </dgm:pt>
    <dgm:pt modelId="{63B4BB67-A1C5-4884-9890-3F50575B1A3B}" type="pres">
      <dgm:prSet presAssocID="{3ED42751-E6E5-4C23-B9CC-90E9DA1E7E36}" presName="dummy1b" presStyleCnt="0"/>
      <dgm:spPr/>
    </dgm:pt>
    <dgm:pt modelId="{FB6A84B8-911B-4F7B-BE79-3F7711667667}" type="pres">
      <dgm:prSet presAssocID="{3ED42751-E6E5-4C23-B9CC-90E9DA1E7E36}" presName="wedge1Tx" presStyleLbl="node1" presStyleIdx="0" presStyleCnt="3">
        <dgm:presLayoutVars>
          <dgm:chMax val="0"/>
          <dgm:chPref val="0"/>
          <dgm:bulletEnabled val="1"/>
        </dgm:presLayoutVars>
      </dgm:prSet>
      <dgm:spPr/>
    </dgm:pt>
    <dgm:pt modelId="{57FFF0B3-03C6-4E11-A4A9-F2CFA92604CB}" type="pres">
      <dgm:prSet presAssocID="{3ED42751-E6E5-4C23-B9CC-90E9DA1E7E36}" presName="wedge2" presStyleLbl="node1" presStyleIdx="1" presStyleCnt="3"/>
      <dgm:spPr/>
    </dgm:pt>
    <dgm:pt modelId="{F1B6E454-9881-475F-86A1-EB54BB89A1FC}" type="pres">
      <dgm:prSet presAssocID="{3ED42751-E6E5-4C23-B9CC-90E9DA1E7E36}" presName="dummy2a" presStyleCnt="0"/>
      <dgm:spPr/>
    </dgm:pt>
    <dgm:pt modelId="{8D936ACA-D1E2-4E65-B3FB-4BE417C6BB7A}" type="pres">
      <dgm:prSet presAssocID="{3ED42751-E6E5-4C23-B9CC-90E9DA1E7E36}" presName="dummy2b" presStyleCnt="0"/>
      <dgm:spPr/>
    </dgm:pt>
    <dgm:pt modelId="{DC283C96-698D-445C-A08F-656EFABD7DF7}" type="pres">
      <dgm:prSet presAssocID="{3ED42751-E6E5-4C23-B9CC-90E9DA1E7E36}" presName="wedge2Tx" presStyleLbl="node1" presStyleIdx="1" presStyleCnt="3">
        <dgm:presLayoutVars>
          <dgm:chMax val="0"/>
          <dgm:chPref val="0"/>
          <dgm:bulletEnabled val="1"/>
        </dgm:presLayoutVars>
      </dgm:prSet>
      <dgm:spPr/>
    </dgm:pt>
    <dgm:pt modelId="{AC75513E-B6C5-4B11-B83D-E31D911D6426}" type="pres">
      <dgm:prSet presAssocID="{3ED42751-E6E5-4C23-B9CC-90E9DA1E7E36}" presName="wedge3" presStyleLbl="node1" presStyleIdx="2" presStyleCnt="3"/>
      <dgm:spPr/>
    </dgm:pt>
    <dgm:pt modelId="{A43EFEBB-F514-45E0-8341-7AF642A32B6A}" type="pres">
      <dgm:prSet presAssocID="{3ED42751-E6E5-4C23-B9CC-90E9DA1E7E36}" presName="dummy3a" presStyleCnt="0"/>
      <dgm:spPr/>
    </dgm:pt>
    <dgm:pt modelId="{BEA9DC18-6085-4D32-B34C-EAB11B0980B0}" type="pres">
      <dgm:prSet presAssocID="{3ED42751-E6E5-4C23-B9CC-90E9DA1E7E36}" presName="dummy3b" presStyleCnt="0"/>
      <dgm:spPr/>
    </dgm:pt>
    <dgm:pt modelId="{A69C230A-B5BE-4CD1-9919-254E242FDDBC}" type="pres">
      <dgm:prSet presAssocID="{3ED42751-E6E5-4C23-B9CC-90E9DA1E7E36}" presName="wedge3Tx" presStyleLbl="node1" presStyleIdx="2" presStyleCnt="3">
        <dgm:presLayoutVars>
          <dgm:chMax val="0"/>
          <dgm:chPref val="0"/>
          <dgm:bulletEnabled val="1"/>
        </dgm:presLayoutVars>
      </dgm:prSet>
      <dgm:spPr/>
    </dgm:pt>
    <dgm:pt modelId="{9C74406B-3464-41E2-8E6B-DD63374011E8}" type="pres">
      <dgm:prSet presAssocID="{3A207E99-4CF4-4F0B-AC96-912DB54397F0}" presName="arrowWedge1" presStyleLbl="fgSibTrans2D1" presStyleIdx="0" presStyleCnt="3"/>
      <dgm:spPr/>
    </dgm:pt>
    <dgm:pt modelId="{28B08C9B-BD77-4856-A4D9-F56DF211B398}" type="pres">
      <dgm:prSet presAssocID="{F470739D-60FA-43DA-935E-D4870D90D826}" presName="arrowWedge2" presStyleLbl="fgSibTrans2D1" presStyleIdx="1" presStyleCnt="3"/>
      <dgm:spPr/>
    </dgm:pt>
    <dgm:pt modelId="{6BB5C544-F7B4-4207-B25B-8AC95023F87A}" type="pres">
      <dgm:prSet presAssocID="{33110631-BA6B-45B4-ACB1-DA6409570A1B}" presName="arrowWedge3" presStyleLbl="fgSibTrans2D1" presStyleIdx="2" presStyleCnt="3"/>
      <dgm:spPr/>
    </dgm:pt>
  </dgm:ptLst>
  <dgm:cxnLst>
    <dgm:cxn modelId="{BCB59D10-9328-4424-B081-D6A45F9C535A}" type="presOf" srcId="{AE6A1DD6-2E11-4971-973F-71D2C216959D}" destId="{57FFF0B3-03C6-4E11-A4A9-F2CFA92604CB}" srcOrd="0" destOrd="0" presId="urn:microsoft.com/office/officeart/2005/8/layout/cycle8"/>
    <dgm:cxn modelId="{E91D9B14-4C4C-4530-826D-8D15045DE3F9}" type="presOf" srcId="{AE6A1DD6-2E11-4971-973F-71D2C216959D}" destId="{DC283C96-698D-445C-A08F-656EFABD7DF7}" srcOrd="1" destOrd="0" presId="urn:microsoft.com/office/officeart/2005/8/layout/cycle8"/>
    <dgm:cxn modelId="{6D0E1E25-AD8B-4748-86F7-7B131CAC2CEF}" type="presOf" srcId="{3ED42751-E6E5-4C23-B9CC-90E9DA1E7E36}" destId="{F42E34DA-9C23-4595-84EA-B1AA907DF753}" srcOrd="0" destOrd="0" presId="urn:microsoft.com/office/officeart/2005/8/layout/cycle8"/>
    <dgm:cxn modelId="{7E73FC36-FDF4-4C1A-B96B-54541F3D32A3}" type="presOf" srcId="{8CE7D2BB-E968-4DF1-83AF-FC9203207C5B}" destId="{AC75513E-B6C5-4B11-B83D-E31D911D6426}" srcOrd="0" destOrd="0" presId="urn:microsoft.com/office/officeart/2005/8/layout/cycle8"/>
    <dgm:cxn modelId="{CFC86066-006A-4041-9B14-C44961EA2011}" type="presOf" srcId="{DBB2A438-2572-44DD-8CF1-C7BAAEC79DDF}" destId="{B079BE2F-2658-44A0-A4F8-F68A2591D1DE}" srcOrd="0" destOrd="0" presId="urn:microsoft.com/office/officeart/2005/8/layout/cycle8"/>
    <dgm:cxn modelId="{BD88084D-3C79-4135-A8C8-51A9CCC62279}" type="presOf" srcId="{DBB2A438-2572-44DD-8CF1-C7BAAEC79DDF}" destId="{FB6A84B8-911B-4F7B-BE79-3F7711667667}" srcOrd="1" destOrd="0" presId="urn:microsoft.com/office/officeart/2005/8/layout/cycle8"/>
    <dgm:cxn modelId="{5FE4966E-BE4A-4EF1-83DE-C86E8C961B7F}" type="presOf" srcId="{8CE7D2BB-E968-4DF1-83AF-FC9203207C5B}" destId="{A69C230A-B5BE-4CD1-9919-254E242FDDBC}" srcOrd="1" destOrd="0" presId="urn:microsoft.com/office/officeart/2005/8/layout/cycle8"/>
    <dgm:cxn modelId="{9DF66F9F-AEEA-4CEA-AE09-7175E349E569}" srcId="{3ED42751-E6E5-4C23-B9CC-90E9DA1E7E36}" destId="{DBB2A438-2572-44DD-8CF1-C7BAAEC79DDF}" srcOrd="0" destOrd="0" parTransId="{0149FD3E-21A7-4650-99CC-41DA10A480DB}" sibTransId="{3A207E99-4CF4-4F0B-AC96-912DB54397F0}"/>
    <dgm:cxn modelId="{6011F6B2-8E3B-41C1-BA56-A0D643361726}" srcId="{3ED42751-E6E5-4C23-B9CC-90E9DA1E7E36}" destId="{8CE7D2BB-E968-4DF1-83AF-FC9203207C5B}" srcOrd="2" destOrd="0" parTransId="{9ACB52F6-D779-4C95-A8CC-3D82167B89FF}" sibTransId="{33110631-BA6B-45B4-ACB1-DA6409570A1B}"/>
    <dgm:cxn modelId="{3EA9F4D5-F2AE-4D45-9DF1-3EFFBBA44BF0}" srcId="{3ED42751-E6E5-4C23-B9CC-90E9DA1E7E36}" destId="{AE6A1DD6-2E11-4971-973F-71D2C216959D}" srcOrd="1" destOrd="0" parTransId="{4ECE3295-2547-477F-9884-DDA3620BC22C}" sibTransId="{F470739D-60FA-43DA-935E-D4870D90D826}"/>
    <dgm:cxn modelId="{EBA97E8F-9B10-4261-A79B-BC5498B0DC62}" type="presParOf" srcId="{F42E34DA-9C23-4595-84EA-B1AA907DF753}" destId="{B079BE2F-2658-44A0-A4F8-F68A2591D1DE}" srcOrd="0" destOrd="0" presId="urn:microsoft.com/office/officeart/2005/8/layout/cycle8"/>
    <dgm:cxn modelId="{44F69ECC-7740-40E7-BE17-0CA2B91A5FD9}" type="presParOf" srcId="{F42E34DA-9C23-4595-84EA-B1AA907DF753}" destId="{25E55093-AA71-4796-B080-33EB7C1E9CFD}" srcOrd="1" destOrd="0" presId="urn:microsoft.com/office/officeart/2005/8/layout/cycle8"/>
    <dgm:cxn modelId="{AFD8B40A-3960-4C5C-BA53-4EAB072F4E1F}" type="presParOf" srcId="{F42E34DA-9C23-4595-84EA-B1AA907DF753}" destId="{63B4BB67-A1C5-4884-9890-3F50575B1A3B}" srcOrd="2" destOrd="0" presId="urn:microsoft.com/office/officeart/2005/8/layout/cycle8"/>
    <dgm:cxn modelId="{AB2C92D0-7039-48F7-B456-CC9AFE808228}" type="presParOf" srcId="{F42E34DA-9C23-4595-84EA-B1AA907DF753}" destId="{FB6A84B8-911B-4F7B-BE79-3F7711667667}" srcOrd="3" destOrd="0" presId="urn:microsoft.com/office/officeart/2005/8/layout/cycle8"/>
    <dgm:cxn modelId="{89B0315C-5C22-461C-8AFD-669C077A3740}" type="presParOf" srcId="{F42E34DA-9C23-4595-84EA-B1AA907DF753}" destId="{57FFF0B3-03C6-4E11-A4A9-F2CFA92604CB}" srcOrd="4" destOrd="0" presId="urn:microsoft.com/office/officeart/2005/8/layout/cycle8"/>
    <dgm:cxn modelId="{AB761982-F702-4F1F-B89C-98B215E0137A}" type="presParOf" srcId="{F42E34DA-9C23-4595-84EA-B1AA907DF753}" destId="{F1B6E454-9881-475F-86A1-EB54BB89A1FC}" srcOrd="5" destOrd="0" presId="urn:microsoft.com/office/officeart/2005/8/layout/cycle8"/>
    <dgm:cxn modelId="{7636088E-F840-4BBC-9534-853CE6ECF619}" type="presParOf" srcId="{F42E34DA-9C23-4595-84EA-B1AA907DF753}" destId="{8D936ACA-D1E2-4E65-B3FB-4BE417C6BB7A}" srcOrd="6" destOrd="0" presId="urn:microsoft.com/office/officeart/2005/8/layout/cycle8"/>
    <dgm:cxn modelId="{9EC68E3B-4EFA-4A57-8FE3-EAF1445D3B06}" type="presParOf" srcId="{F42E34DA-9C23-4595-84EA-B1AA907DF753}" destId="{DC283C96-698D-445C-A08F-656EFABD7DF7}" srcOrd="7" destOrd="0" presId="urn:microsoft.com/office/officeart/2005/8/layout/cycle8"/>
    <dgm:cxn modelId="{D969BDBA-7BF2-4107-A13A-80A9B74A07A5}" type="presParOf" srcId="{F42E34DA-9C23-4595-84EA-B1AA907DF753}" destId="{AC75513E-B6C5-4B11-B83D-E31D911D6426}" srcOrd="8" destOrd="0" presId="urn:microsoft.com/office/officeart/2005/8/layout/cycle8"/>
    <dgm:cxn modelId="{5402D919-310A-4459-8B01-BDC17C3B6856}" type="presParOf" srcId="{F42E34DA-9C23-4595-84EA-B1AA907DF753}" destId="{A43EFEBB-F514-45E0-8341-7AF642A32B6A}" srcOrd="9" destOrd="0" presId="urn:microsoft.com/office/officeart/2005/8/layout/cycle8"/>
    <dgm:cxn modelId="{9CD2A1E4-3675-43BC-A0CA-B0BBF2E2A1C2}" type="presParOf" srcId="{F42E34DA-9C23-4595-84EA-B1AA907DF753}" destId="{BEA9DC18-6085-4D32-B34C-EAB11B0980B0}" srcOrd="10" destOrd="0" presId="urn:microsoft.com/office/officeart/2005/8/layout/cycle8"/>
    <dgm:cxn modelId="{AF9D8D7E-E174-46F5-8E5A-4346C772AC71}" type="presParOf" srcId="{F42E34DA-9C23-4595-84EA-B1AA907DF753}" destId="{A69C230A-B5BE-4CD1-9919-254E242FDDBC}" srcOrd="11" destOrd="0" presId="urn:microsoft.com/office/officeart/2005/8/layout/cycle8"/>
    <dgm:cxn modelId="{3ECE37FB-D57D-4808-9437-E869046C69DB}" type="presParOf" srcId="{F42E34DA-9C23-4595-84EA-B1AA907DF753}" destId="{9C74406B-3464-41E2-8E6B-DD63374011E8}" srcOrd="12" destOrd="0" presId="urn:microsoft.com/office/officeart/2005/8/layout/cycle8"/>
    <dgm:cxn modelId="{C4A9CB32-C9CD-4608-A235-68ECB338E4C2}" type="presParOf" srcId="{F42E34DA-9C23-4595-84EA-B1AA907DF753}" destId="{28B08C9B-BD77-4856-A4D9-F56DF211B398}" srcOrd="13" destOrd="0" presId="urn:microsoft.com/office/officeart/2005/8/layout/cycle8"/>
    <dgm:cxn modelId="{6600D473-5BF6-47B8-8806-42B890FFF6C2}" type="presParOf" srcId="{F42E34DA-9C23-4595-84EA-B1AA907DF753}" destId="{6BB5C544-F7B4-4207-B25B-8AC95023F87A}"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75D82B-72B9-4D12-84C3-47FE220415D9}">
      <dsp:nvSpPr>
        <dsp:cNvPr id="0" name=""/>
        <dsp:cNvSpPr/>
      </dsp:nvSpPr>
      <dsp:spPr>
        <a:xfrm>
          <a:off x="0" y="4286023"/>
          <a:ext cx="14419762" cy="2812095"/>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8704" tIns="298704" rIns="298704" bIns="298704" numCol="1" spcCol="1270" anchor="ctr" anchorCtr="0">
          <a:noAutofit/>
        </a:bodyPr>
        <a:lstStyle/>
        <a:p>
          <a:pPr marL="0" lvl="0" indent="0" algn="ctr" defTabSz="1866900">
            <a:lnSpc>
              <a:spcPct val="90000"/>
            </a:lnSpc>
            <a:spcBef>
              <a:spcPct val="0"/>
            </a:spcBef>
            <a:spcAft>
              <a:spcPct val="35000"/>
            </a:spcAft>
            <a:buNone/>
          </a:pPr>
          <a:r>
            <a:rPr lang="es-MX" sz="4200" b="0" i="0" kern="1200" dirty="0">
              <a:latin typeface="Adelle Sans Light" panose="02000503000000020004" pitchFamily="50" charset="0"/>
            </a:rPr>
            <a:t>Pero también afecta al sector público, en ámbitos como el de salud, económico y de seguridad, por mencionar algunos. </a:t>
          </a:r>
          <a:endParaRPr lang="es-MX" sz="4200" kern="1200" dirty="0">
            <a:latin typeface="Adelle Sans Light" panose="02000503000000020004" pitchFamily="50" charset="0"/>
          </a:endParaRPr>
        </a:p>
      </dsp:txBody>
      <dsp:txXfrm>
        <a:off x="0" y="4286023"/>
        <a:ext cx="14419762" cy="2812095"/>
      </dsp:txXfrm>
    </dsp:sp>
    <dsp:sp modelId="{B1A68E48-1342-4735-8667-ED82FA260FD1}">
      <dsp:nvSpPr>
        <dsp:cNvPr id="0" name=""/>
        <dsp:cNvSpPr/>
      </dsp:nvSpPr>
      <dsp:spPr>
        <a:xfrm rot="10800000">
          <a:off x="0" y="3202"/>
          <a:ext cx="14419762" cy="4325002"/>
        </a:xfrm>
        <a:prstGeom prst="upArrowCallou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8704" tIns="298704" rIns="298704" bIns="298704" numCol="1" spcCol="1270" anchor="ctr" anchorCtr="0">
          <a:noAutofit/>
        </a:bodyPr>
        <a:lstStyle/>
        <a:p>
          <a:pPr marL="0" lvl="0" indent="0" algn="ctr" defTabSz="1866900">
            <a:lnSpc>
              <a:spcPct val="90000"/>
            </a:lnSpc>
            <a:spcBef>
              <a:spcPct val="0"/>
            </a:spcBef>
            <a:spcAft>
              <a:spcPct val="35000"/>
            </a:spcAft>
            <a:buNone/>
          </a:pPr>
          <a:r>
            <a:rPr lang="es-MX" sz="4200" b="0" i="0" kern="1200" dirty="0">
              <a:latin typeface="Adelle Sans Light" panose="02000503000000020004" pitchFamily="50" charset="0"/>
            </a:rPr>
            <a:t>La violencia de género contra las mujeres es una problemática extendida a nivel internacional con consecuencias negativas tanto en las víctimas como en las personas allegadas a ellas.</a:t>
          </a:r>
          <a:endParaRPr lang="es-MX" sz="4200" kern="1200" dirty="0">
            <a:latin typeface="Adelle Sans Light" panose="02000503000000020004" pitchFamily="50" charset="0"/>
          </a:endParaRPr>
        </a:p>
      </dsp:txBody>
      <dsp:txXfrm rot="10800000">
        <a:off x="0" y="3202"/>
        <a:ext cx="14419762" cy="2810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02BDD7-0D81-4EAD-8999-EA2A0439716B}">
      <dsp:nvSpPr>
        <dsp:cNvPr id="0" name=""/>
        <dsp:cNvSpPr/>
      </dsp:nvSpPr>
      <dsp:spPr>
        <a:xfrm>
          <a:off x="8821" y="2400617"/>
          <a:ext cx="5815581" cy="5815581"/>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Del catálogo de delitos del Fuero Común del SESNSP, la Subdirección de Prevención Estratégica, adscrita a la Dirección de Prevención de la Violencia y Discriminación de la Secretaría de Igualdad Sustantiva, eligió 12 que se consideran directamente relacionados con violencia contra las mujeres, a saber: </a:t>
          </a:r>
          <a:endParaRPr lang="es-MX" sz="2400" kern="1200" dirty="0">
            <a:latin typeface="Adelle Sans Light" panose="02000503000000020004" pitchFamily="50" charset="0"/>
          </a:endParaRPr>
        </a:p>
      </dsp:txBody>
      <dsp:txXfrm>
        <a:off x="860493" y="3252289"/>
        <a:ext cx="4112237" cy="4112237"/>
      </dsp:txXfrm>
    </dsp:sp>
    <dsp:sp modelId="{3DD2B04F-8DAD-4322-B9B7-7060CA9F2A55}">
      <dsp:nvSpPr>
        <dsp:cNvPr id="0" name=""/>
        <dsp:cNvSpPr/>
      </dsp:nvSpPr>
      <dsp:spPr>
        <a:xfrm rot="17273116">
          <a:off x="4420665" y="2607928"/>
          <a:ext cx="4550405" cy="0"/>
        </a:xfrm>
        <a:custGeom>
          <a:avLst/>
          <a:gdLst/>
          <a:ahLst/>
          <a:cxnLst/>
          <a:rect l="0" t="0" r="0" b="0"/>
          <a:pathLst>
            <a:path>
              <a:moveTo>
                <a:pt x="0" y="0"/>
              </a:moveTo>
              <a:lnTo>
                <a:pt x="4550405"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B96DDC-05D2-4CFD-95AD-912559A0D1F1}">
      <dsp:nvSpPr>
        <dsp:cNvPr id="0" name=""/>
        <dsp:cNvSpPr/>
      </dsp:nvSpPr>
      <dsp:spPr>
        <a:xfrm rot="15126884">
          <a:off x="11997787" y="2607928"/>
          <a:ext cx="4550405" cy="0"/>
        </a:xfrm>
        <a:custGeom>
          <a:avLst/>
          <a:gdLst/>
          <a:ahLst/>
          <a:cxnLst/>
          <a:rect l="0" t="0" r="0" b="0"/>
          <a:pathLst>
            <a:path>
              <a:moveTo>
                <a:pt x="0" y="0"/>
              </a:moveTo>
              <a:lnTo>
                <a:pt x="4550405"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D55A04-749A-4FFF-B67E-B9D45E9E24BC}">
      <dsp:nvSpPr>
        <dsp:cNvPr id="0" name=""/>
        <dsp:cNvSpPr/>
      </dsp:nvSpPr>
      <dsp:spPr>
        <a:xfrm>
          <a:off x="7394610" y="442678"/>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DF9201-0DE3-4CFE-A456-8FF66B67574B}">
      <dsp:nvSpPr>
        <dsp:cNvPr id="0" name=""/>
        <dsp:cNvSpPr/>
      </dsp:nvSpPr>
      <dsp:spPr>
        <a:xfrm>
          <a:off x="8074370" y="339"/>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Aborto</a:t>
          </a:r>
          <a:endParaRPr lang="es-MX" sz="2400" kern="1200" dirty="0">
            <a:latin typeface="Adelle Sans Light" panose="02000503000000020004" pitchFamily="50" charset="0"/>
          </a:endParaRPr>
        </a:p>
      </dsp:txBody>
      <dsp:txXfrm>
        <a:off x="8074370" y="339"/>
        <a:ext cx="4820116" cy="884678"/>
      </dsp:txXfrm>
    </dsp:sp>
    <dsp:sp modelId="{777A984B-A41C-4ABD-ACD6-B7C5B2221D8E}">
      <dsp:nvSpPr>
        <dsp:cNvPr id="0" name=""/>
        <dsp:cNvSpPr/>
      </dsp:nvSpPr>
      <dsp:spPr>
        <a:xfrm>
          <a:off x="12894487" y="442678"/>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85DF38-9462-4760-99AF-7F3703E8DBBD}">
      <dsp:nvSpPr>
        <dsp:cNvPr id="0" name=""/>
        <dsp:cNvSpPr/>
      </dsp:nvSpPr>
      <dsp:spPr>
        <a:xfrm rot="17491517">
          <a:off x="4791480" y="3098924"/>
          <a:ext cx="3808776" cy="0"/>
        </a:xfrm>
        <a:custGeom>
          <a:avLst/>
          <a:gdLst/>
          <a:ahLst/>
          <a:cxnLst/>
          <a:rect l="0" t="0" r="0" b="0"/>
          <a:pathLst>
            <a:path>
              <a:moveTo>
                <a:pt x="0" y="0"/>
              </a:moveTo>
              <a:lnTo>
                <a:pt x="3808776"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520F5B-66B1-4563-9C2D-8F55138820A6}">
      <dsp:nvSpPr>
        <dsp:cNvPr id="0" name=""/>
        <dsp:cNvSpPr/>
      </dsp:nvSpPr>
      <dsp:spPr>
        <a:xfrm rot="14908483">
          <a:off x="12368601" y="3098924"/>
          <a:ext cx="3808776" cy="0"/>
        </a:xfrm>
        <a:custGeom>
          <a:avLst/>
          <a:gdLst/>
          <a:ahLst/>
          <a:cxnLst/>
          <a:rect l="0" t="0" r="0" b="0"/>
          <a:pathLst>
            <a:path>
              <a:moveTo>
                <a:pt x="0" y="0"/>
              </a:moveTo>
              <a:lnTo>
                <a:pt x="3808776"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F4140C-936C-4E84-892B-F8C7B265DE5B}">
      <dsp:nvSpPr>
        <dsp:cNvPr id="0" name=""/>
        <dsp:cNvSpPr/>
      </dsp:nvSpPr>
      <dsp:spPr>
        <a:xfrm>
          <a:off x="7394610" y="1327356"/>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BFEAB9-2A46-4125-BD3B-1940FBA44EAA}">
      <dsp:nvSpPr>
        <dsp:cNvPr id="0" name=""/>
        <dsp:cNvSpPr/>
      </dsp:nvSpPr>
      <dsp:spPr>
        <a:xfrm>
          <a:off x="8074370" y="885017"/>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Abuso sexual</a:t>
          </a:r>
          <a:endParaRPr lang="es-MX" sz="2400" kern="1200" dirty="0">
            <a:latin typeface="Adelle Sans Light" panose="02000503000000020004" pitchFamily="50" charset="0"/>
          </a:endParaRPr>
        </a:p>
      </dsp:txBody>
      <dsp:txXfrm>
        <a:off x="8074370" y="885017"/>
        <a:ext cx="4820116" cy="884678"/>
      </dsp:txXfrm>
    </dsp:sp>
    <dsp:sp modelId="{D1D5ACDE-7499-495B-AC0F-AC2D3D1AD8F0}">
      <dsp:nvSpPr>
        <dsp:cNvPr id="0" name=""/>
        <dsp:cNvSpPr/>
      </dsp:nvSpPr>
      <dsp:spPr>
        <a:xfrm>
          <a:off x="12894487" y="1327356"/>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D372B-0585-4947-9EC0-2A7CF5BB3469}">
      <dsp:nvSpPr>
        <dsp:cNvPr id="0" name=""/>
        <dsp:cNvSpPr/>
      </dsp:nvSpPr>
      <dsp:spPr>
        <a:xfrm rot="17813406">
          <a:off x="5150937" y="3589921"/>
          <a:ext cx="3089861" cy="0"/>
        </a:xfrm>
        <a:custGeom>
          <a:avLst/>
          <a:gdLst/>
          <a:ahLst/>
          <a:cxnLst/>
          <a:rect l="0" t="0" r="0" b="0"/>
          <a:pathLst>
            <a:path>
              <a:moveTo>
                <a:pt x="0" y="0"/>
              </a:moveTo>
              <a:lnTo>
                <a:pt x="308986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37C8F2-E9A0-4D91-8E32-998A28F50E42}">
      <dsp:nvSpPr>
        <dsp:cNvPr id="0" name=""/>
        <dsp:cNvSpPr/>
      </dsp:nvSpPr>
      <dsp:spPr>
        <a:xfrm rot="14586594">
          <a:off x="12728058" y="3589921"/>
          <a:ext cx="3089861" cy="0"/>
        </a:xfrm>
        <a:custGeom>
          <a:avLst/>
          <a:gdLst/>
          <a:ahLst/>
          <a:cxnLst/>
          <a:rect l="0" t="0" r="0" b="0"/>
          <a:pathLst>
            <a:path>
              <a:moveTo>
                <a:pt x="0" y="0"/>
              </a:moveTo>
              <a:lnTo>
                <a:pt x="308986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D041A6-98B0-4CDD-8E68-7EEBFBB1F2CD}">
      <dsp:nvSpPr>
        <dsp:cNvPr id="0" name=""/>
        <dsp:cNvSpPr/>
      </dsp:nvSpPr>
      <dsp:spPr>
        <a:xfrm>
          <a:off x="7394610" y="2212034"/>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C3724B-4373-4E03-8750-3BF0C9770E57}">
      <dsp:nvSpPr>
        <dsp:cNvPr id="0" name=""/>
        <dsp:cNvSpPr/>
      </dsp:nvSpPr>
      <dsp:spPr>
        <a:xfrm>
          <a:off x="8074370" y="1769695"/>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Acoso sexual</a:t>
          </a:r>
          <a:endParaRPr lang="es-MX" sz="2400" kern="1200" dirty="0">
            <a:latin typeface="Adelle Sans Light" panose="02000503000000020004" pitchFamily="50" charset="0"/>
          </a:endParaRPr>
        </a:p>
      </dsp:txBody>
      <dsp:txXfrm>
        <a:off x="8074370" y="1769695"/>
        <a:ext cx="4820116" cy="884678"/>
      </dsp:txXfrm>
    </dsp:sp>
    <dsp:sp modelId="{C60B048C-6667-4827-A315-0C0F0C856292}">
      <dsp:nvSpPr>
        <dsp:cNvPr id="0" name=""/>
        <dsp:cNvSpPr/>
      </dsp:nvSpPr>
      <dsp:spPr>
        <a:xfrm>
          <a:off x="12894487" y="2212034"/>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B1360C-7F73-4DDC-834D-7CEF0EBDAFDA}">
      <dsp:nvSpPr>
        <dsp:cNvPr id="0" name=""/>
        <dsp:cNvSpPr/>
      </dsp:nvSpPr>
      <dsp:spPr>
        <a:xfrm rot="18322385">
          <a:off x="5488847" y="4080917"/>
          <a:ext cx="2414041" cy="0"/>
        </a:xfrm>
        <a:custGeom>
          <a:avLst/>
          <a:gdLst/>
          <a:ahLst/>
          <a:cxnLst/>
          <a:rect l="0" t="0" r="0" b="0"/>
          <a:pathLst>
            <a:path>
              <a:moveTo>
                <a:pt x="0" y="0"/>
              </a:moveTo>
              <a:lnTo>
                <a:pt x="241404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97ABE2-8B02-4E38-8AAC-EBC1BFDB24FD}">
      <dsp:nvSpPr>
        <dsp:cNvPr id="0" name=""/>
        <dsp:cNvSpPr/>
      </dsp:nvSpPr>
      <dsp:spPr>
        <a:xfrm rot="14077615">
          <a:off x="13065969" y="4080917"/>
          <a:ext cx="2414041" cy="0"/>
        </a:xfrm>
        <a:custGeom>
          <a:avLst/>
          <a:gdLst/>
          <a:ahLst/>
          <a:cxnLst/>
          <a:rect l="0" t="0" r="0" b="0"/>
          <a:pathLst>
            <a:path>
              <a:moveTo>
                <a:pt x="0" y="0"/>
              </a:moveTo>
              <a:lnTo>
                <a:pt x="241404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790762-4BD9-4F81-99AB-642870E2E14E}">
      <dsp:nvSpPr>
        <dsp:cNvPr id="0" name=""/>
        <dsp:cNvSpPr/>
      </dsp:nvSpPr>
      <dsp:spPr>
        <a:xfrm>
          <a:off x="7394610" y="3096713"/>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215937-5273-42C6-9404-624BF10CEF77}">
      <dsp:nvSpPr>
        <dsp:cNvPr id="0" name=""/>
        <dsp:cNvSpPr/>
      </dsp:nvSpPr>
      <dsp:spPr>
        <a:xfrm>
          <a:off x="8074370" y="2654374"/>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Feminicidio</a:t>
          </a:r>
          <a:endParaRPr lang="es-MX" sz="2400" kern="1200" dirty="0">
            <a:latin typeface="Adelle Sans Light" panose="02000503000000020004" pitchFamily="50" charset="0"/>
          </a:endParaRPr>
        </a:p>
      </dsp:txBody>
      <dsp:txXfrm>
        <a:off x="8074370" y="2654374"/>
        <a:ext cx="4820116" cy="884678"/>
      </dsp:txXfrm>
    </dsp:sp>
    <dsp:sp modelId="{D09F67D2-4461-4101-A9F0-F570E3BE0286}">
      <dsp:nvSpPr>
        <dsp:cNvPr id="0" name=""/>
        <dsp:cNvSpPr/>
      </dsp:nvSpPr>
      <dsp:spPr>
        <a:xfrm>
          <a:off x="12894487" y="3096713"/>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B27178-EBB3-4C44-8B78-250D744C473A}">
      <dsp:nvSpPr>
        <dsp:cNvPr id="0" name=""/>
        <dsp:cNvSpPr/>
      </dsp:nvSpPr>
      <dsp:spPr>
        <a:xfrm rot="19187886">
          <a:off x="5781014" y="4571913"/>
          <a:ext cx="1829707" cy="0"/>
        </a:xfrm>
        <a:custGeom>
          <a:avLst/>
          <a:gdLst/>
          <a:ahLst/>
          <a:cxnLst/>
          <a:rect l="0" t="0" r="0" b="0"/>
          <a:pathLst>
            <a:path>
              <a:moveTo>
                <a:pt x="0" y="0"/>
              </a:moveTo>
              <a:lnTo>
                <a:pt x="182970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3EEA42-FBCC-421B-B1AC-D6A7DDC063D4}">
      <dsp:nvSpPr>
        <dsp:cNvPr id="0" name=""/>
        <dsp:cNvSpPr/>
      </dsp:nvSpPr>
      <dsp:spPr>
        <a:xfrm rot="13212114">
          <a:off x="13358135" y="4571913"/>
          <a:ext cx="1829707" cy="0"/>
        </a:xfrm>
        <a:custGeom>
          <a:avLst/>
          <a:gdLst/>
          <a:ahLst/>
          <a:cxnLst/>
          <a:rect l="0" t="0" r="0" b="0"/>
          <a:pathLst>
            <a:path>
              <a:moveTo>
                <a:pt x="0" y="0"/>
              </a:moveTo>
              <a:lnTo>
                <a:pt x="182970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FDB0CD-0E63-46D2-9D63-6E4D989CA1F3}">
      <dsp:nvSpPr>
        <dsp:cNvPr id="0" name=""/>
        <dsp:cNvSpPr/>
      </dsp:nvSpPr>
      <dsp:spPr>
        <a:xfrm>
          <a:off x="7394610" y="3981391"/>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982B48-D761-469F-BC21-D2EC84001F74}">
      <dsp:nvSpPr>
        <dsp:cNvPr id="0" name=""/>
        <dsp:cNvSpPr/>
      </dsp:nvSpPr>
      <dsp:spPr>
        <a:xfrm>
          <a:off x="8074370" y="3539052"/>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Hostigamiento sexual </a:t>
          </a:r>
          <a:endParaRPr lang="es-MX" sz="2400" kern="1200" dirty="0">
            <a:latin typeface="Adelle Sans Light" panose="02000503000000020004" pitchFamily="50" charset="0"/>
          </a:endParaRPr>
        </a:p>
      </dsp:txBody>
      <dsp:txXfrm>
        <a:off x="8074370" y="3539052"/>
        <a:ext cx="4820116" cy="884678"/>
      </dsp:txXfrm>
    </dsp:sp>
    <dsp:sp modelId="{57D490AD-66F5-44CC-90FC-B508C393FB2B}">
      <dsp:nvSpPr>
        <dsp:cNvPr id="0" name=""/>
        <dsp:cNvSpPr/>
      </dsp:nvSpPr>
      <dsp:spPr>
        <a:xfrm>
          <a:off x="12894487" y="3981391"/>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73E5A5-A3AB-465F-8D8C-440FAFBC96FC}">
      <dsp:nvSpPr>
        <dsp:cNvPr id="0" name=""/>
        <dsp:cNvSpPr/>
      </dsp:nvSpPr>
      <dsp:spPr>
        <a:xfrm rot="20656024">
          <a:off x="5969929" y="5062910"/>
          <a:ext cx="1451877" cy="0"/>
        </a:xfrm>
        <a:custGeom>
          <a:avLst/>
          <a:gdLst/>
          <a:ahLst/>
          <a:cxnLst/>
          <a:rect l="0" t="0" r="0" b="0"/>
          <a:pathLst>
            <a:path>
              <a:moveTo>
                <a:pt x="0" y="0"/>
              </a:moveTo>
              <a:lnTo>
                <a:pt x="145187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9764BA-F3B6-4DD3-85FC-C39213B980C4}">
      <dsp:nvSpPr>
        <dsp:cNvPr id="0" name=""/>
        <dsp:cNvSpPr/>
      </dsp:nvSpPr>
      <dsp:spPr>
        <a:xfrm rot="11743976">
          <a:off x="13547051" y="5062910"/>
          <a:ext cx="1451877" cy="0"/>
        </a:xfrm>
        <a:custGeom>
          <a:avLst/>
          <a:gdLst/>
          <a:ahLst/>
          <a:cxnLst/>
          <a:rect l="0" t="0" r="0" b="0"/>
          <a:pathLst>
            <a:path>
              <a:moveTo>
                <a:pt x="0" y="0"/>
              </a:moveTo>
              <a:lnTo>
                <a:pt x="145187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59F235-D09A-4F12-A8ED-10839640B203}">
      <dsp:nvSpPr>
        <dsp:cNvPr id="0" name=""/>
        <dsp:cNvSpPr/>
      </dsp:nvSpPr>
      <dsp:spPr>
        <a:xfrm>
          <a:off x="7394610" y="4866069"/>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4D4553-BAFE-47C0-B7D1-674C579C8C9E}">
      <dsp:nvSpPr>
        <dsp:cNvPr id="0" name=""/>
        <dsp:cNvSpPr/>
      </dsp:nvSpPr>
      <dsp:spPr>
        <a:xfrm>
          <a:off x="8074370" y="4423730"/>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Otros delitos contra la familia</a:t>
          </a:r>
          <a:endParaRPr lang="es-MX" sz="2400" kern="1200" dirty="0">
            <a:latin typeface="Adelle Sans Light" panose="02000503000000020004" pitchFamily="50" charset="0"/>
          </a:endParaRPr>
        </a:p>
      </dsp:txBody>
      <dsp:txXfrm>
        <a:off x="8074370" y="4423730"/>
        <a:ext cx="4820116" cy="884678"/>
      </dsp:txXfrm>
    </dsp:sp>
    <dsp:sp modelId="{AC2B830A-8BF9-4CDD-BAD2-E5F1C93AC1EA}">
      <dsp:nvSpPr>
        <dsp:cNvPr id="0" name=""/>
        <dsp:cNvSpPr/>
      </dsp:nvSpPr>
      <dsp:spPr>
        <a:xfrm>
          <a:off x="12894487" y="4866069"/>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173084-3813-4A3E-92AC-E78D66E40E46}">
      <dsp:nvSpPr>
        <dsp:cNvPr id="0" name=""/>
        <dsp:cNvSpPr/>
      </dsp:nvSpPr>
      <dsp:spPr>
        <a:xfrm rot="943976">
          <a:off x="5969929" y="5553906"/>
          <a:ext cx="1451877" cy="0"/>
        </a:xfrm>
        <a:custGeom>
          <a:avLst/>
          <a:gdLst/>
          <a:ahLst/>
          <a:cxnLst/>
          <a:rect l="0" t="0" r="0" b="0"/>
          <a:pathLst>
            <a:path>
              <a:moveTo>
                <a:pt x="0" y="0"/>
              </a:moveTo>
              <a:lnTo>
                <a:pt x="145187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EEA148-432C-458A-A6F8-230B8C1E25EA}">
      <dsp:nvSpPr>
        <dsp:cNvPr id="0" name=""/>
        <dsp:cNvSpPr/>
      </dsp:nvSpPr>
      <dsp:spPr>
        <a:xfrm rot="9856024">
          <a:off x="13547051" y="5553906"/>
          <a:ext cx="1451877" cy="0"/>
        </a:xfrm>
        <a:custGeom>
          <a:avLst/>
          <a:gdLst/>
          <a:ahLst/>
          <a:cxnLst/>
          <a:rect l="0" t="0" r="0" b="0"/>
          <a:pathLst>
            <a:path>
              <a:moveTo>
                <a:pt x="0" y="0"/>
              </a:moveTo>
              <a:lnTo>
                <a:pt x="145187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0A8ACF-E497-4F62-BE6C-AF6887C31276}">
      <dsp:nvSpPr>
        <dsp:cNvPr id="0" name=""/>
        <dsp:cNvSpPr/>
      </dsp:nvSpPr>
      <dsp:spPr>
        <a:xfrm>
          <a:off x="7394610" y="5750747"/>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EC66FA-899C-4B67-8BE6-470A76AEE19E}">
      <dsp:nvSpPr>
        <dsp:cNvPr id="0" name=""/>
        <dsp:cNvSpPr/>
      </dsp:nvSpPr>
      <dsp:spPr>
        <a:xfrm>
          <a:off x="8074370" y="5308408"/>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Otros delitos que atentan contra la libertad y la seguridad sexual</a:t>
          </a:r>
          <a:endParaRPr lang="es-MX" sz="2400" kern="1200" dirty="0">
            <a:latin typeface="Adelle Sans Light" panose="02000503000000020004" pitchFamily="50" charset="0"/>
          </a:endParaRPr>
        </a:p>
      </dsp:txBody>
      <dsp:txXfrm>
        <a:off x="8074370" y="5308408"/>
        <a:ext cx="4820116" cy="884678"/>
      </dsp:txXfrm>
    </dsp:sp>
    <dsp:sp modelId="{2ADFB468-2E00-4E5E-AB1B-281E2A3E155E}">
      <dsp:nvSpPr>
        <dsp:cNvPr id="0" name=""/>
        <dsp:cNvSpPr/>
      </dsp:nvSpPr>
      <dsp:spPr>
        <a:xfrm>
          <a:off x="12894487" y="5750747"/>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BD4022-DAE0-464C-AC1D-136D4230FA45}">
      <dsp:nvSpPr>
        <dsp:cNvPr id="0" name=""/>
        <dsp:cNvSpPr/>
      </dsp:nvSpPr>
      <dsp:spPr>
        <a:xfrm rot="2412114">
          <a:off x="5781014" y="6044903"/>
          <a:ext cx="1829707" cy="0"/>
        </a:xfrm>
        <a:custGeom>
          <a:avLst/>
          <a:gdLst/>
          <a:ahLst/>
          <a:cxnLst/>
          <a:rect l="0" t="0" r="0" b="0"/>
          <a:pathLst>
            <a:path>
              <a:moveTo>
                <a:pt x="0" y="0"/>
              </a:moveTo>
              <a:lnTo>
                <a:pt x="182970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565A70-3F83-44B7-BB04-E0C99B58F7E0}">
      <dsp:nvSpPr>
        <dsp:cNvPr id="0" name=""/>
        <dsp:cNvSpPr/>
      </dsp:nvSpPr>
      <dsp:spPr>
        <a:xfrm rot="8387886">
          <a:off x="13358135" y="6044903"/>
          <a:ext cx="1829707" cy="0"/>
        </a:xfrm>
        <a:custGeom>
          <a:avLst/>
          <a:gdLst/>
          <a:ahLst/>
          <a:cxnLst/>
          <a:rect l="0" t="0" r="0" b="0"/>
          <a:pathLst>
            <a:path>
              <a:moveTo>
                <a:pt x="0" y="0"/>
              </a:moveTo>
              <a:lnTo>
                <a:pt x="182970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3EBFCE-A6CF-498D-8850-8E94263434DC}">
      <dsp:nvSpPr>
        <dsp:cNvPr id="0" name=""/>
        <dsp:cNvSpPr/>
      </dsp:nvSpPr>
      <dsp:spPr>
        <a:xfrm>
          <a:off x="7394610" y="6635425"/>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E7C7D1-0BB1-4CCC-946D-6D38EB718C5F}">
      <dsp:nvSpPr>
        <dsp:cNvPr id="0" name=""/>
        <dsp:cNvSpPr/>
      </dsp:nvSpPr>
      <dsp:spPr>
        <a:xfrm>
          <a:off x="8074370" y="6193086"/>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Trata de personas</a:t>
          </a:r>
          <a:endParaRPr lang="es-MX" sz="2400" kern="1200" dirty="0">
            <a:latin typeface="Adelle Sans Light" panose="02000503000000020004" pitchFamily="50" charset="0"/>
          </a:endParaRPr>
        </a:p>
      </dsp:txBody>
      <dsp:txXfrm>
        <a:off x="8074370" y="6193086"/>
        <a:ext cx="4820116" cy="884678"/>
      </dsp:txXfrm>
    </dsp:sp>
    <dsp:sp modelId="{0C339F9F-88F4-4FD9-AF73-43892983B2BD}">
      <dsp:nvSpPr>
        <dsp:cNvPr id="0" name=""/>
        <dsp:cNvSpPr/>
      </dsp:nvSpPr>
      <dsp:spPr>
        <a:xfrm>
          <a:off x="12894487" y="6635425"/>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07E2B3-1EB4-4734-BAF5-88B4ADBFD202}">
      <dsp:nvSpPr>
        <dsp:cNvPr id="0" name=""/>
        <dsp:cNvSpPr/>
      </dsp:nvSpPr>
      <dsp:spPr>
        <a:xfrm rot="3277615">
          <a:off x="5488847" y="6535899"/>
          <a:ext cx="2414041" cy="0"/>
        </a:xfrm>
        <a:custGeom>
          <a:avLst/>
          <a:gdLst/>
          <a:ahLst/>
          <a:cxnLst/>
          <a:rect l="0" t="0" r="0" b="0"/>
          <a:pathLst>
            <a:path>
              <a:moveTo>
                <a:pt x="0" y="0"/>
              </a:moveTo>
              <a:lnTo>
                <a:pt x="241404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91C07D-9AF8-4F94-87FF-C89F5EA93E6C}">
      <dsp:nvSpPr>
        <dsp:cNvPr id="0" name=""/>
        <dsp:cNvSpPr/>
      </dsp:nvSpPr>
      <dsp:spPr>
        <a:xfrm rot="7522385">
          <a:off x="13065969" y="6535899"/>
          <a:ext cx="2414041" cy="0"/>
        </a:xfrm>
        <a:custGeom>
          <a:avLst/>
          <a:gdLst/>
          <a:ahLst/>
          <a:cxnLst/>
          <a:rect l="0" t="0" r="0" b="0"/>
          <a:pathLst>
            <a:path>
              <a:moveTo>
                <a:pt x="0" y="0"/>
              </a:moveTo>
              <a:lnTo>
                <a:pt x="241404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E10BE5-F4AF-4C84-8381-F140876D5B0E}">
      <dsp:nvSpPr>
        <dsp:cNvPr id="0" name=""/>
        <dsp:cNvSpPr/>
      </dsp:nvSpPr>
      <dsp:spPr>
        <a:xfrm>
          <a:off x="7394610" y="7520103"/>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E536A-AB12-49A1-94FA-47A8029B1A25}">
      <dsp:nvSpPr>
        <dsp:cNvPr id="0" name=""/>
        <dsp:cNvSpPr/>
      </dsp:nvSpPr>
      <dsp:spPr>
        <a:xfrm>
          <a:off x="8074370" y="7077764"/>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Violación equiparada</a:t>
          </a:r>
          <a:endParaRPr lang="es-MX" sz="2400" kern="1200" dirty="0">
            <a:latin typeface="Adelle Sans Light" panose="02000503000000020004" pitchFamily="50" charset="0"/>
          </a:endParaRPr>
        </a:p>
      </dsp:txBody>
      <dsp:txXfrm>
        <a:off x="8074370" y="7077764"/>
        <a:ext cx="4820116" cy="884678"/>
      </dsp:txXfrm>
    </dsp:sp>
    <dsp:sp modelId="{10EFD3A5-B692-4C15-9320-5B75580898F6}">
      <dsp:nvSpPr>
        <dsp:cNvPr id="0" name=""/>
        <dsp:cNvSpPr/>
      </dsp:nvSpPr>
      <dsp:spPr>
        <a:xfrm>
          <a:off x="12894487" y="7520103"/>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EEF863-B5D6-4B31-BB55-179EC10BAABC}">
      <dsp:nvSpPr>
        <dsp:cNvPr id="0" name=""/>
        <dsp:cNvSpPr/>
      </dsp:nvSpPr>
      <dsp:spPr>
        <a:xfrm rot="3786594">
          <a:off x="5150937" y="7026895"/>
          <a:ext cx="3089861" cy="0"/>
        </a:xfrm>
        <a:custGeom>
          <a:avLst/>
          <a:gdLst/>
          <a:ahLst/>
          <a:cxnLst/>
          <a:rect l="0" t="0" r="0" b="0"/>
          <a:pathLst>
            <a:path>
              <a:moveTo>
                <a:pt x="0" y="0"/>
              </a:moveTo>
              <a:lnTo>
                <a:pt x="308986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04C056-CB40-45FE-A347-94CD5C329486}">
      <dsp:nvSpPr>
        <dsp:cNvPr id="0" name=""/>
        <dsp:cNvSpPr/>
      </dsp:nvSpPr>
      <dsp:spPr>
        <a:xfrm rot="7013406">
          <a:off x="12728058" y="7026895"/>
          <a:ext cx="3089861" cy="0"/>
        </a:xfrm>
        <a:custGeom>
          <a:avLst/>
          <a:gdLst/>
          <a:ahLst/>
          <a:cxnLst/>
          <a:rect l="0" t="0" r="0" b="0"/>
          <a:pathLst>
            <a:path>
              <a:moveTo>
                <a:pt x="0" y="0"/>
              </a:moveTo>
              <a:lnTo>
                <a:pt x="308986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DB850D-382A-4126-BF3D-6F012CBBE503}">
      <dsp:nvSpPr>
        <dsp:cNvPr id="0" name=""/>
        <dsp:cNvSpPr/>
      </dsp:nvSpPr>
      <dsp:spPr>
        <a:xfrm>
          <a:off x="7394610" y="8404782"/>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33ECD-B59A-4379-9106-4ADD1F194105}">
      <dsp:nvSpPr>
        <dsp:cNvPr id="0" name=""/>
        <dsp:cNvSpPr/>
      </dsp:nvSpPr>
      <dsp:spPr>
        <a:xfrm>
          <a:off x="8074370" y="7962442"/>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Violación simple</a:t>
          </a:r>
          <a:endParaRPr lang="es-MX" sz="2400" kern="1200" dirty="0">
            <a:latin typeface="Adelle Sans Light" panose="02000503000000020004" pitchFamily="50" charset="0"/>
          </a:endParaRPr>
        </a:p>
      </dsp:txBody>
      <dsp:txXfrm>
        <a:off x="8074370" y="7962442"/>
        <a:ext cx="4820116" cy="884678"/>
      </dsp:txXfrm>
    </dsp:sp>
    <dsp:sp modelId="{65167DED-E777-4AF6-945A-1F6328AD6E10}">
      <dsp:nvSpPr>
        <dsp:cNvPr id="0" name=""/>
        <dsp:cNvSpPr/>
      </dsp:nvSpPr>
      <dsp:spPr>
        <a:xfrm>
          <a:off x="12894487" y="8404782"/>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EA7333-0994-4E6A-B978-624625B1B758}">
      <dsp:nvSpPr>
        <dsp:cNvPr id="0" name=""/>
        <dsp:cNvSpPr/>
      </dsp:nvSpPr>
      <dsp:spPr>
        <a:xfrm rot="4108483">
          <a:off x="4791480" y="7517892"/>
          <a:ext cx="3808776" cy="0"/>
        </a:xfrm>
        <a:custGeom>
          <a:avLst/>
          <a:gdLst/>
          <a:ahLst/>
          <a:cxnLst/>
          <a:rect l="0" t="0" r="0" b="0"/>
          <a:pathLst>
            <a:path>
              <a:moveTo>
                <a:pt x="0" y="0"/>
              </a:moveTo>
              <a:lnTo>
                <a:pt x="3808776"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BB76E7-509F-43BA-99EF-359D37D7702D}">
      <dsp:nvSpPr>
        <dsp:cNvPr id="0" name=""/>
        <dsp:cNvSpPr/>
      </dsp:nvSpPr>
      <dsp:spPr>
        <a:xfrm rot="6691517">
          <a:off x="12368601" y="7517892"/>
          <a:ext cx="3808776" cy="0"/>
        </a:xfrm>
        <a:custGeom>
          <a:avLst/>
          <a:gdLst/>
          <a:ahLst/>
          <a:cxnLst/>
          <a:rect l="0" t="0" r="0" b="0"/>
          <a:pathLst>
            <a:path>
              <a:moveTo>
                <a:pt x="0" y="0"/>
              </a:moveTo>
              <a:lnTo>
                <a:pt x="3808776"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5A54CF-2101-4789-9EB9-66A413332002}">
      <dsp:nvSpPr>
        <dsp:cNvPr id="0" name=""/>
        <dsp:cNvSpPr/>
      </dsp:nvSpPr>
      <dsp:spPr>
        <a:xfrm>
          <a:off x="7394610" y="9289460"/>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1F56A2-FA4A-4145-A209-37357D04B1A7}">
      <dsp:nvSpPr>
        <dsp:cNvPr id="0" name=""/>
        <dsp:cNvSpPr/>
      </dsp:nvSpPr>
      <dsp:spPr>
        <a:xfrm>
          <a:off x="8074370" y="8847121"/>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Violencia de género en todas sus modalidades distinta a la violencia familiar</a:t>
          </a:r>
          <a:endParaRPr lang="es-MX" sz="2400" kern="1200" dirty="0">
            <a:latin typeface="Adelle Sans Light" panose="02000503000000020004" pitchFamily="50" charset="0"/>
          </a:endParaRPr>
        </a:p>
      </dsp:txBody>
      <dsp:txXfrm>
        <a:off x="8074370" y="8847121"/>
        <a:ext cx="4820116" cy="884678"/>
      </dsp:txXfrm>
    </dsp:sp>
    <dsp:sp modelId="{89265124-1990-4B00-8EE0-52AF946AF8BF}">
      <dsp:nvSpPr>
        <dsp:cNvPr id="0" name=""/>
        <dsp:cNvSpPr/>
      </dsp:nvSpPr>
      <dsp:spPr>
        <a:xfrm>
          <a:off x="12894487" y="9289460"/>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0B303-EEC4-4567-8315-3C956C6A54D9}">
      <dsp:nvSpPr>
        <dsp:cNvPr id="0" name=""/>
        <dsp:cNvSpPr/>
      </dsp:nvSpPr>
      <dsp:spPr>
        <a:xfrm rot="4326884">
          <a:off x="4420665" y="8008888"/>
          <a:ext cx="4550405" cy="0"/>
        </a:xfrm>
        <a:custGeom>
          <a:avLst/>
          <a:gdLst/>
          <a:ahLst/>
          <a:cxnLst/>
          <a:rect l="0" t="0" r="0" b="0"/>
          <a:pathLst>
            <a:path>
              <a:moveTo>
                <a:pt x="0" y="0"/>
              </a:moveTo>
              <a:lnTo>
                <a:pt x="4550405"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124634-0EB7-4AA7-BA15-E7AA7AAD81C6}">
      <dsp:nvSpPr>
        <dsp:cNvPr id="0" name=""/>
        <dsp:cNvSpPr/>
      </dsp:nvSpPr>
      <dsp:spPr>
        <a:xfrm rot="6473116">
          <a:off x="11997787" y="8008888"/>
          <a:ext cx="4550405" cy="0"/>
        </a:xfrm>
        <a:custGeom>
          <a:avLst/>
          <a:gdLst/>
          <a:ahLst/>
          <a:cxnLst/>
          <a:rect l="0" t="0" r="0" b="0"/>
          <a:pathLst>
            <a:path>
              <a:moveTo>
                <a:pt x="0" y="0"/>
              </a:moveTo>
              <a:lnTo>
                <a:pt x="4550405"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2AB241-224D-4F71-A07E-C343ECC76E0E}">
      <dsp:nvSpPr>
        <dsp:cNvPr id="0" name=""/>
        <dsp:cNvSpPr/>
      </dsp:nvSpPr>
      <dsp:spPr>
        <a:xfrm>
          <a:off x="7394610" y="10174138"/>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ED8D93-07E5-4080-81CF-101E37F5CF2D}">
      <dsp:nvSpPr>
        <dsp:cNvPr id="0" name=""/>
        <dsp:cNvSpPr/>
      </dsp:nvSpPr>
      <dsp:spPr>
        <a:xfrm>
          <a:off x="8074370" y="9731799"/>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Violencia familiar.</a:t>
          </a:r>
          <a:endParaRPr lang="es-MX" sz="2400" kern="1200" dirty="0">
            <a:latin typeface="Adelle Sans Light" panose="02000503000000020004" pitchFamily="50" charset="0"/>
          </a:endParaRPr>
        </a:p>
      </dsp:txBody>
      <dsp:txXfrm>
        <a:off x="8074370" y="9731799"/>
        <a:ext cx="4820116" cy="884678"/>
      </dsp:txXfrm>
    </dsp:sp>
    <dsp:sp modelId="{D6C0E1E4-D770-4201-A6E9-4A3DF10884B1}">
      <dsp:nvSpPr>
        <dsp:cNvPr id="0" name=""/>
        <dsp:cNvSpPr/>
      </dsp:nvSpPr>
      <dsp:spPr>
        <a:xfrm>
          <a:off x="12894487" y="10174138"/>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BFC1BE-408D-4A98-B2B1-2A802AB06B89}">
      <dsp:nvSpPr>
        <dsp:cNvPr id="0" name=""/>
        <dsp:cNvSpPr/>
      </dsp:nvSpPr>
      <dsp:spPr>
        <a:xfrm>
          <a:off x="15144454" y="2400617"/>
          <a:ext cx="5815581" cy="5815581"/>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r>
            <a:rPr lang="es-MX" sz="3900" b="0" i="0" kern="1200" dirty="0">
              <a:latin typeface="Adelle Sans Light" panose="02000503000000020004" pitchFamily="50" charset="0"/>
            </a:rPr>
            <a:t>La tipificación de estos presuntos delitos se encuentra especificada para su consulta en el Anexo 1 de este Reporte. </a:t>
          </a:r>
          <a:endParaRPr lang="es-MX" sz="3900" kern="1200" dirty="0">
            <a:latin typeface="Adelle Sans Light" panose="02000503000000020004" pitchFamily="50" charset="0"/>
          </a:endParaRPr>
        </a:p>
      </dsp:txBody>
      <dsp:txXfrm>
        <a:off x="15996126" y="3252289"/>
        <a:ext cx="4112237" cy="41122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18A51-4DE5-4481-9C29-107D072F9243}">
      <dsp:nvSpPr>
        <dsp:cNvPr id="0" name=""/>
        <dsp:cNvSpPr/>
      </dsp:nvSpPr>
      <dsp:spPr>
        <a:xfrm>
          <a:off x="0" y="0"/>
          <a:ext cx="20325115" cy="190008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MX" sz="2800" b="0" i="0" kern="1200" dirty="0"/>
            <a:t>En enero de 2023, en el estado de Puebla ocurrieron 885 probables delitos directamente relacionados con violencia contra las mujeres, lo cual, tomando en cuenta la población femenina estatal, puede traducirse a una tasa de incidencia delictiva contra mujeres de </a:t>
          </a:r>
          <a:r>
            <a:rPr lang="es-MX" sz="2800" b="0" i="0" u="sng" kern="1200" dirty="0"/>
            <a:t>25.85</a:t>
          </a:r>
          <a:r>
            <a:rPr lang="es-MX" sz="2800" b="1" i="0" kern="1200" dirty="0"/>
            <a:t>;</a:t>
          </a:r>
          <a:r>
            <a:rPr lang="es-MX" sz="2800" b="0" i="0" kern="1200" dirty="0"/>
            <a:t> en otras palabras, en el mes de enero del presente año ocurrieron 26 probables delitos por cada 100,000 mujeres poblanas.</a:t>
          </a:r>
          <a:endParaRPr lang="es-MX" sz="2800" kern="1200" dirty="0"/>
        </a:p>
      </dsp:txBody>
      <dsp:txXfrm>
        <a:off x="92754" y="92754"/>
        <a:ext cx="20139607" cy="17145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61BD6-4B0F-463D-82CB-3C68C757889A}">
      <dsp:nvSpPr>
        <dsp:cNvPr id="0" name=""/>
        <dsp:cNvSpPr/>
      </dsp:nvSpPr>
      <dsp:spPr>
        <a:xfrm>
          <a:off x="9374" y="3355743"/>
          <a:ext cx="2539034" cy="2539034"/>
        </a:xfrm>
        <a:prstGeom prst="donut">
          <a:avLst>
            <a:gd name="adj" fmla="val 2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978F330-C991-4291-BDAB-5C3251275B44}">
      <dsp:nvSpPr>
        <dsp:cNvPr id="0" name=""/>
        <dsp:cNvSpPr/>
      </dsp:nvSpPr>
      <dsp:spPr>
        <a:xfrm rot="17700000">
          <a:off x="904015" y="1285911"/>
          <a:ext cx="3156301" cy="152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0" rIns="0" bIns="0" numCol="1" spcCol="1270" anchor="ctr" anchorCtr="0">
          <a:noAutofit/>
        </a:bodyPr>
        <a:lstStyle/>
        <a:p>
          <a:pPr marL="0" lvl="0" indent="0" algn="l" defTabSz="1066800">
            <a:lnSpc>
              <a:spcPct val="90000"/>
            </a:lnSpc>
            <a:spcBef>
              <a:spcPct val="0"/>
            </a:spcBef>
            <a:spcAft>
              <a:spcPct val="35000"/>
            </a:spcAft>
            <a:buNone/>
          </a:pPr>
          <a:r>
            <a:rPr lang="es-MX" sz="2400" b="1" kern="1200" dirty="0">
              <a:solidFill>
                <a:schemeClr val="accent4">
                  <a:lumMod val="50000"/>
                </a:schemeClr>
              </a:solidFill>
            </a:rPr>
            <a:t>Tipo de delito y número de registros</a:t>
          </a:r>
        </a:p>
      </dsp:txBody>
      <dsp:txXfrm>
        <a:off x="904015" y="1285911"/>
        <a:ext cx="3156301" cy="1521093"/>
      </dsp:txXfrm>
    </dsp:sp>
    <dsp:sp modelId="{69900710-18F1-44A7-B88F-B9EEAED0A5BF}">
      <dsp:nvSpPr>
        <dsp:cNvPr id="0" name=""/>
        <dsp:cNvSpPr/>
      </dsp:nvSpPr>
      <dsp:spPr>
        <a:xfrm>
          <a:off x="2739658" y="3966300"/>
          <a:ext cx="1317919" cy="1317919"/>
        </a:xfrm>
        <a:prstGeom prst="ellips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1FEE509-73A7-444A-A0A5-217F6D37DCCC}">
      <dsp:nvSpPr>
        <dsp:cNvPr id="0" name=""/>
        <dsp:cNvSpPr/>
      </dsp:nvSpPr>
      <dsp:spPr>
        <a:xfrm rot="17700000">
          <a:off x="1178762" y="5800636"/>
          <a:ext cx="2730349" cy="131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0960" bIns="0" numCol="1" spcCol="1270" anchor="ctr" anchorCtr="0">
          <a:noAutofit/>
        </a:bodyPr>
        <a:lstStyle/>
        <a:p>
          <a:pPr marL="0" lvl="0" indent="0" algn="r" defTabSz="1066800">
            <a:lnSpc>
              <a:spcPct val="90000"/>
            </a:lnSpc>
            <a:spcBef>
              <a:spcPct val="0"/>
            </a:spcBef>
            <a:spcAft>
              <a:spcPct val="35000"/>
            </a:spcAft>
            <a:buNone/>
          </a:pPr>
          <a:r>
            <a:rPr lang="es-MX" sz="2400" b="1" kern="1200" dirty="0">
              <a:solidFill>
                <a:schemeClr val="accent4">
                  <a:lumMod val="50000"/>
                </a:schemeClr>
              </a:solidFill>
            </a:rPr>
            <a:t>Aborto</a:t>
          </a:r>
        </a:p>
      </dsp:txBody>
      <dsp:txXfrm>
        <a:off x="1178762" y="5800636"/>
        <a:ext cx="2730349" cy="1316472"/>
      </dsp:txXfrm>
    </dsp:sp>
    <dsp:sp modelId="{AD6A1696-6D16-4CA3-84F1-BCDCC3051C55}">
      <dsp:nvSpPr>
        <dsp:cNvPr id="0" name=""/>
        <dsp:cNvSpPr/>
      </dsp:nvSpPr>
      <dsp:spPr>
        <a:xfrm rot="17700000">
          <a:off x="2888123" y="2133412"/>
          <a:ext cx="2730349" cy="1316472"/>
        </a:xfrm>
        <a:prstGeom prst="rect">
          <a:avLst/>
        </a:prstGeom>
        <a:noFill/>
        <a:ln>
          <a:noFill/>
        </a:ln>
        <a:effectLst/>
      </dsp:spPr>
      <dsp:style>
        <a:lnRef idx="0">
          <a:scrgbClr r="0" g="0" b="0"/>
        </a:lnRef>
        <a:fillRef idx="0">
          <a:scrgbClr r="0" g="0" b="0"/>
        </a:fillRef>
        <a:effectRef idx="0">
          <a:scrgbClr r="0" g="0" b="0"/>
        </a:effectRef>
        <a:fontRef idx="minor"/>
      </dsp:style>
    </dsp:sp>
    <dsp:sp modelId="{CC9437DE-6AA4-4E32-BF99-CAA3C7D44E4E}">
      <dsp:nvSpPr>
        <dsp:cNvPr id="0" name=""/>
        <dsp:cNvSpPr/>
      </dsp:nvSpPr>
      <dsp:spPr>
        <a:xfrm>
          <a:off x="4248623" y="3966300"/>
          <a:ext cx="1317919" cy="1317919"/>
        </a:xfrm>
        <a:prstGeom prst="ellips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AF58758-BA10-456B-9670-14505BAA3CA4}">
      <dsp:nvSpPr>
        <dsp:cNvPr id="0" name=""/>
        <dsp:cNvSpPr/>
      </dsp:nvSpPr>
      <dsp:spPr>
        <a:xfrm rot="17700000">
          <a:off x="2687728" y="5800636"/>
          <a:ext cx="2730349" cy="131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0960" bIns="0" numCol="1" spcCol="1270" anchor="ctr" anchorCtr="0">
          <a:noAutofit/>
        </a:bodyPr>
        <a:lstStyle/>
        <a:p>
          <a:pPr marL="0" lvl="0" indent="0" algn="r" defTabSz="1066800">
            <a:lnSpc>
              <a:spcPct val="90000"/>
            </a:lnSpc>
            <a:spcBef>
              <a:spcPct val="0"/>
            </a:spcBef>
            <a:spcAft>
              <a:spcPct val="35000"/>
            </a:spcAft>
            <a:buNone/>
          </a:pPr>
          <a:r>
            <a:rPr lang="es-MX" sz="2400" b="1" kern="1200" dirty="0">
              <a:solidFill>
                <a:schemeClr val="accent4">
                  <a:lumMod val="50000"/>
                </a:schemeClr>
              </a:solidFill>
            </a:rPr>
            <a:t>Abuso Sexual</a:t>
          </a:r>
        </a:p>
      </dsp:txBody>
      <dsp:txXfrm>
        <a:off x="2687728" y="5800636"/>
        <a:ext cx="2730349" cy="1316472"/>
      </dsp:txXfrm>
    </dsp:sp>
    <dsp:sp modelId="{A181EC1D-9BFC-41B4-9B7C-EFBD828D0494}">
      <dsp:nvSpPr>
        <dsp:cNvPr id="0" name=""/>
        <dsp:cNvSpPr/>
      </dsp:nvSpPr>
      <dsp:spPr>
        <a:xfrm rot="17700000">
          <a:off x="4397089" y="2133412"/>
          <a:ext cx="2730349" cy="1316472"/>
        </a:xfrm>
        <a:prstGeom prst="rect">
          <a:avLst/>
        </a:prstGeom>
        <a:noFill/>
        <a:ln>
          <a:noFill/>
        </a:ln>
        <a:effectLst/>
      </dsp:spPr>
      <dsp:style>
        <a:lnRef idx="0">
          <a:scrgbClr r="0" g="0" b="0"/>
        </a:lnRef>
        <a:fillRef idx="0">
          <a:scrgbClr r="0" g="0" b="0"/>
        </a:fillRef>
        <a:effectRef idx="0">
          <a:scrgbClr r="0" g="0" b="0"/>
        </a:effectRef>
        <a:fontRef idx="minor"/>
      </dsp:style>
    </dsp:sp>
    <dsp:sp modelId="{A1F1EA56-B529-4993-884E-AD31E985FDBC}">
      <dsp:nvSpPr>
        <dsp:cNvPr id="0" name=""/>
        <dsp:cNvSpPr/>
      </dsp:nvSpPr>
      <dsp:spPr>
        <a:xfrm>
          <a:off x="5757589" y="3966300"/>
          <a:ext cx="1317919" cy="1317919"/>
        </a:xfrm>
        <a:prstGeom prst="ellips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E7B42AB-1D3D-434C-83E1-253D577D6196}">
      <dsp:nvSpPr>
        <dsp:cNvPr id="0" name=""/>
        <dsp:cNvSpPr/>
      </dsp:nvSpPr>
      <dsp:spPr>
        <a:xfrm rot="17700000">
          <a:off x="4196694" y="5800636"/>
          <a:ext cx="2730349" cy="131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0960" bIns="0" numCol="1" spcCol="1270" anchor="ctr" anchorCtr="0">
          <a:noAutofit/>
        </a:bodyPr>
        <a:lstStyle/>
        <a:p>
          <a:pPr marL="0" lvl="0" indent="0" algn="r" defTabSz="1066800">
            <a:lnSpc>
              <a:spcPct val="90000"/>
            </a:lnSpc>
            <a:spcBef>
              <a:spcPct val="0"/>
            </a:spcBef>
            <a:spcAft>
              <a:spcPct val="35000"/>
            </a:spcAft>
            <a:buNone/>
          </a:pPr>
          <a:r>
            <a:rPr lang="es-MX" sz="2400" b="1" kern="1200" dirty="0">
              <a:solidFill>
                <a:schemeClr val="accent4">
                  <a:lumMod val="50000"/>
                </a:schemeClr>
              </a:solidFill>
            </a:rPr>
            <a:t>Acoso sexual</a:t>
          </a:r>
        </a:p>
      </dsp:txBody>
      <dsp:txXfrm>
        <a:off x="4196694" y="5800636"/>
        <a:ext cx="2730349" cy="1316472"/>
      </dsp:txXfrm>
    </dsp:sp>
    <dsp:sp modelId="{2BAAB2DC-8342-4F8E-B037-A8467095A5F8}">
      <dsp:nvSpPr>
        <dsp:cNvPr id="0" name=""/>
        <dsp:cNvSpPr/>
      </dsp:nvSpPr>
      <dsp:spPr>
        <a:xfrm rot="17700000">
          <a:off x="5906055" y="2133412"/>
          <a:ext cx="2730349" cy="1316472"/>
        </a:xfrm>
        <a:prstGeom prst="rect">
          <a:avLst/>
        </a:prstGeom>
        <a:noFill/>
        <a:ln>
          <a:noFill/>
        </a:ln>
        <a:effectLst/>
      </dsp:spPr>
      <dsp:style>
        <a:lnRef idx="0">
          <a:scrgbClr r="0" g="0" b="0"/>
        </a:lnRef>
        <a:fillRef idx="0">
          <a:scrgbClr r="0" g="0" b="0"/>
        </a:fillRef>
        <a:effectRef idx="0">
          <a:scrgbClr r="0" g="0" b="0"/>
        </a:effectRef>
        <a:fontRef idx="minor"/>
      </dsp:style>
    </dsp:sp>
    <dsp:sp modelId="{CC314A54-E368-4199-9F0D-17F3ED07F67A}">
      <dsp:nvSpPr>
        <dsp:cNvPr id="0" name=""/>
        <dsp:cNvSpPr/>
      </dsp:nvSpPr>
      <dsp:spPr>
        <a:xfrm>
          <a:off x="7266555" y="3966300"/>
          <a:ext cx="1317919" cy="1317919"/>
        </a:xfrm>
        <a:prstGeom prst="ellips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5602E1A-4A67-4D47-9B7C-1F1CF4033272}">
      <dsp:nvSpPr>
        <dsp:cNvPr id="0" name=""/>
        <dsp:cNvSpPr/>
      </dsp:nvSpPr>
      <dsp:spPr>
        <a:xfrm rot="17700000">
          <a:off x="5705660" y="5800636"/>
          <a:ext cx="2730349" cy="131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0960" bIns="0" numCol="1" spcCol="1270" anchor="ctr" anchorCtr="0">
          <a:noAutofit/>
        </a:bodyPr>
        <a:lstStyle/>
        <a:p>
          <a:pPr marL="0" lvl="0" indent="0" algn="r" defTabSz="1066800">
            <a:lnSpc>
              <a:spcPct val="90000"/>
            </a:lnSpc>
            <a:spcBef>
              <a:spcPct val="0"/>
            </a:spcBef>
            <a:spcAft>
              <a:spcPct val="35000"/>
            </a:spcAft>
            <a:buNone/>
          </a:pPr>
          <a:r>
            <a:rPr lang="es-MX" sz="2400" b="1" kern="1200" dirty="0">
              <a:solidFill>
                <a:schemeClr val="accent4">
                  <a:lumMod val="50000"/>
                </a:schemeClr>
              </a:solidFill>
            </a:rPr>
            <a:t>Feminicidio</a:t>
          </a:r>
        </a:p>
      </dsp:txBody>
      <dsp:txXfrm>
        <a:off x="5705660" y="5800636"/>
        <a:ext cx="2730349" cy="1316472"/>
      </dsp:txXfrm>
    </dsp:sp>
    <dsp:sp modelId="{7B8CAB08-986F-4D30-A7FE-58B3FB55C7E1}">
      <dsp:nvSpPr>
        <dsp:cNvPr id="0" name=""/>
        <dsp:cNvSpPr/>
      </dsp:nvSpPr>
      <dsp:spPr>
        <a:xfrm rot="17700000">
          <a:off x="7415021" y="2133412"/>
          <a:ext cx="2730349" cy="1316472"/>
        </a:xfrm>
        <a:prstGeom prst="rect">
          <a:avLst/>
        </a:prstGeom>
        <a:noFill/>
        <a:ln>
          <a:noFill/>
        </a:ln>
        <a:effectLst/>
      </dsp:spPr>
      <dsp:style>
        <a:lnRef idx="0">
          <a:scrgbClr r="0" g="0" b="0"/>
        </a:lnRef>
        <a:fillRef idx="0">
          <a:scrgbClr r="0" g="0" b="0"/>
        </a:fillRef>
        <a:effectRef idx="0">
          <a:scrgbClr r="0" g="0" b="0"/>
        </a:effectRef>
        <a:fontRef idx="minor"/>
      </dsp:style>
    </dsp:sp>
    <dsp:sp modelId="{B80580F8-DFE7-4AB2-B9D3-6771A34337A0}">
      <dsp:nvSpPr>
        <dsp:cNvPr id="0" name=""/>
        <dsp:cNvSpPr/>
      </dsp:nvSpPr>
      <dsp:spPr>
        <a:xfrm>
          <a:off x="8775521" y="3966300"/>
          <a:ext cx="1317919" cy="1317919"/>
        </a:xfrm>
        <a:prstGeom prst="ellips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F413406-F46D-44B0-8382-4B87BD5627CC}">
      <dsp:nvSpPr>
        <dsp:cNvPr id="0" name=""/>
        <dsp:cNvSpPr/>
      </dsp:nvSpPr>
      <dsp:spPr>
        <a:xfrm rot="17700000">
          <a:off x="7214626" y="5800636"/>
          <a:ext cx="2730349" cy="131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0960" bIns="0" numCol="1" spcCol="1270" anchor="ctr" anchorCtr="0">
          <a:noAutofit/>
        </a:bodyPr>
        <a:lstStyle/>
        <a:p>
          <a:pPr marL="0" lvl="0" indent="0" algn="r" defTabSz="1066800">
            <a:lnSpc>
              <a:spcPct val="90000"/>
            </a:lnSpc>
            <a:spcBef>
              <a:spcPct val="0"/>
            </a:spcBef>
            <a:spcAft>
              <a:spcPct val="35000"/>
            </a:spcAft>
            <a:buNone/>
          </a:pPr>
          <a:r>
            <a:rPr lang="es-MX" sz="2400" b="1" kern="1200" dirty="0">
              <a:solidFill>
                <a:schemeClr val="accent4">
                  <a:lumMod val="50000"/>
                </a:schemeClr>
              </a:solidFill>
            </a:rPr>
            <a:t>Hostigamiento sexual</a:t>
          </a:r>
        </a:p>
      </dsp:txBody>
      <dsp:txXfrm>
        <a:off x="7214626" y="5800636"/>
        <a:ext cx="2730349" cy="1316472"/>
      </dsp:txXfrm>
    </dsp:sp>
    <dsp:sp modelId="{DFC46E7A-1A31-49D9-B423-C59ED32AA908}">
      <dsp:nvSpPr>
        <dsp:cNvPr id="0" name=""/>
        <dsp:cNvSpPr/>
      </dsp:nvSpPr>
      <dsp:spPr>
        <a:xfrm rot="17700000">
          <a:off x="8923987" y="2133412"/>
          <a:ext cx="2730349" cy="1316472"/>
        </a:xfrm>
        <a:prstGeom prst="rect">
          <a:avLst/>
        </a:prstGeom>
        <a:noFill/>
        <a:ln>
          <a:noFill/>
        </a:ln>
        <a:effectLst/>
      </dsp:spPr>
      <dsp:style>
        <a:lnRef idx="0">
          <a:scrgbClr r="0" g="0" b="0"/>
        </a:lnRef>
        <a:fillRef idx="0">
          <a:scrgbClr r="0" g="0" b="0"/>
        </a:fillRef>
        <a:effectRef idx="0">
          <a:scrgbClr r="0" g="0" b="0"/>
        </a:effectRef>
        <a:fontRef idx="minor"/>
      </dsp:style>
    </dsp:sp>
    <dsp:sp modelId="{0D9EC271-F242-4F50-B936-8B17F74B94AF}">
      <dsp:nvSpPr>
        <dsp:cNvPr id="0" name=""/>
        <dsp:cNvSpPr/>
      </dsp:nvSpPr>
      <dsp:spPr>
        <a:xfrm>
          <a:off x="10284487" y="3966300"/>
          <a:ext cx="1317919" cy="1317919"/>
        </a:xfrm>
        <a:prstGeom prst="ellips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6DAD4C9-CED2-49B1-A200-BA9E4D1BDED1}">
      <dsp:nvSpPr>
        <dsp:cNvPr id="0" name=""/>
        <dsp:cNvSpPr/>
      </dsp:nvSpPr>
      <dsp:spPr>
        <a:xfrm rot="17700000">
          <a:off x="8723592" y="5800636"/>
          <a:ext cx="2730349" cy="131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0960" bIns="0" numCol="1" spcCol="1270" anchor="ctr" anchorCtr="0">
          <a:noAutofit/>
        </a:bodyPr>
        <a:lstStyle/>
        <a:p>
          <a:pPr marL="0" lvl="0" indent="0" algn="r" defTabSz="1066800">
            <a:lnSpc>
              <a:spcPct val="90000"/>
            </a:lnSpc>
            <a:spcBef>
              <a:spcPct val="0"/>
            </a:spcBef>
            <a:spcAft>
              <a:spcPct val="35000"/>
            </a:spcAft>
            <a:buNone/>
          </a:pPr>
          <a:r>
            <a:rPr lang="es-MX" sz="2400" b="1" kern="1200" dirty="0">
              <a:solidFill>
                <a:schemeClr val="accent4">
                  <a:lumMod val="50000"/>
                </a:schemeClr>
              </a:solidFill>
            </a:rPr>
            <a:t>Otros delitos contra la familia</a:t>
          </a:r>
        </a:p>
      </dsp:txBody>
      <dsp:txXfrm>
        <a:off x="8723592" y="5800636"/>
        <a:ext cx="2730349" cy="1316472"/>
      </dsp:txXfrm>
    </dsp:sp>
    <dsp:sp modelId="{AE062CEB-4CCC-4C15-B05D-1DE0F1F65709}">
      <dsp:nvSpPr>
        <dsp:cNvPr id="0" name=""/>
        <dsp:cNvSpPr/>
      </dsp:nvSpPr>
      <dsp:spPr>
        <a:xfrm rot="17700000">
          <a:off x="10432952" y="2133412"/>
          <a:ext cx="2730349" cy="1316472"/>
        </a:xfrm>
        <a:prstGeom prst="rect">
          <a:avLst/>
        </a:prstGeom>
        <a:noFill/>
        <a:ln>
          <a:noFill/>
        </a:ln>
        <a:effectLst/>
      </dsp:spPr>
      <dsp:style>
        <a:lnRef idx="0">
          <a:scrgbClr r="0" g="0" b="0"/>
        </a:lnRef>
        <a:fillRef idx="0">
          <a:scrgbClr r="0" g="0" b="0"/>
        </a:fillRef>
        <a:effectRef idx="0">
          <a:scrgbClr r="0" g="0" b="0"/>
        </a:effectRef>
        <a:fontRef idx="minor"/>
      </dsp:style>
    </dsp:sp>
    <dsp:sp modelId="{658E49F4-48E7-456D-B333-0172D09BE4C9}">
      <dsp:nvSpPr>
        <dsp:cNvPr id="0" name=""/>
        <dsp:cNvSpPr/>
      </dsp:nvSpPr>
      <dsp:spPr>
        <a:xfrm>
          <a:off x="11793453" y="3966300"/>
          <a:ext cx="1317919" cy="1317919"/>
        </a:xfrm>
        <a:prstGeom prst="ellips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E10773B-7856-4976-9C5D-255CCA5575C3}">
      <dsp:nvSpPr>
        <dsp:cNvPr id="0" name=""/>
        <dsp:cNvSpPr/>
      </dsp:nvSpPr>
      <dsp:spPr>
        <a:xfrm rot="17700000">
          <a:off x="10232557" y="5800636"/>
          <a:ext cx="2730349" cy="131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0960" bIns="0" numCol="1" spcCol="1270" anchor="ctr" anchorCtr="0">
          <a:noAutofit/>
        </a:bodyPr>
        <a:lstStyle/>
        <a:p>
          <a:pPr marL="0" lvl="0" indent="0" algn="r" defTabSz="1066800">
            <a:lnSpc>
              <a:spcPct val="90000"/>
            </a:lnSpc>
            <a:spcBef>
              <a:spcPct val="0"/>
            </a:spcBef>
            <a:spcAft>
              <a:spcPct val="35000"/>
            </a:spcAft>
            <a:buNone/>
          </a:pPr>
          <a:r>
            <a:rPr lang="es-MX" sz="2400" b="1" kern="1200" dirty="0">
              <a:solidFill>
                <a:schemeClr val="accent4">
                  <a:lumMod val="50000"/>
                </a:schemeClr>
              </a:solidFill>
            </a:rPr>
            <a:t>Otros delitos que atentan contra la libertad y la seguridad sexual</a:t>
          </a:r>
        </a:p>
      </dsp:txBody>
      <dsp:txXfrm>
        <a:off x="10232557" y="5800636"/>
        <a:ext cx="2730349" cy="1316472"/>
      </dsp:txXfrm>
    </dsp:sp>
    <dsp:sp modelId="{A1D48844-1F84-4833-84C1-C16BED0A3EFE}">
      <dsp:nvSpPr>
        <dsp:cNvPr id="0" name=""/>
        <dsp:cNvSpPr/>
      </dsp:nvSpPr>
      <dsp:spPr>
        <a:xfrm rot="17700000">
          <a:off x="11941918" y="2133412"/>
          <a:ext cx="2730349" cy="1316472"/>
        </a:xfrm>
        <a:prstGeom prst="rect">
          <a:avLst/>
        </a:prstGeom>
        <a:noFill/>
        <a:ln>
          <a:noFill/>
        </a:ln>
        <a:effectLst/>
      </dsp:spPr>
      <dsp:style>
        <a:lnRef idx="0">
          <a:scrgbClr r="0" g="0" b="0"/>
        </a:lnRef>
        <a:fillRef idx="0">
          <a:scrgbClr r="0" g="0" b="0"/>
        </a:fillRef>
        <a:effectRef idx="0">
          <a:scrgbClr r="0" g="0" b="0"/>
        </a:effectRef>
        <a:fontRef idx="minor"/>
      </dsp:style>
    </dsp:sp>
    <dsp:sp modelId="{677D15AB-7F80-42CC-889D-330BB7507B59}">
      <dsp:nvSpPr>
        <dsp:cNvPr id="0" name=""/>
        <dsp:cNvSpPr/>
      </dsp:nvSpPr>
      <dsp:spPr>
        <a:xfrm>
          <a:off x="13302419" y="3966300"/>
          <a:ext cx="1317919" cy="1317919"/>
        </a:xfrm>
        <a:prstGeom prst="ellips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E59EFBE-7942-45DD-8C72-9226380BEF8C}">
      <dsp:nvSpPr>
        <dsp:cNvPr id="0" name=""/>
        <dsp:cNvSpPr/>
      </dsp:nvSpPr>
      <dsp:spPr>
        <a:xfrm rot="17700000">
          <a:off x="11741523" y="5800636"/>
          <a:ext cx="2730349" cy="131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0960" bIns="0" numCol="1" spcCol="1270" anchor="ctr" anchorCtr="0">
          <a:noAutofit/>
        </a:bodyPr>
        <a:lstStyle/>
        <a:p>
          <a:pPr marL="0" lvl="0" indent="0" algn="r" defTabSz="1066800">
            <a:lnSpc>
              <a:spcPct val="90000"/>
            </a:lnSpc>
            <a:spcBef>
              <a:spcPct val="0"/>
            </a:spcBef>
            <a:spcAft>
              <a:spcPct val="35000"/>
            </a:spcAft>
            <a:buNone/>
          </a:pPr>
          <a:r>
            <a:rPr lang="es-MX" sz="2400" b="1" kern="1200" dirty="0">
              <a:solidFill>
                <a:schemeClr val="accent4">
                  <a:lumMod val="50000"/>
                </a:schemeClr>
              </a:solidFill>
            </a:rPr>
            <a:t>Trata de personas</a:t>
          </a:r>
        </a:p>
      </dsp:txBody>
      <dsp:txXfrm>
        <a:off x="11741523" y="5800636"/>
        <a:ext cx="2730349" cy="1316472"/>
      </dsp:txXfrm>
    </dsp:sp>
    <dsp:sp modelId="{B6AD5608-4654-420A-AD44-3D97156D8DD8}">
      <dsp:nvSpPr>
        <dsp:cNvPr id="0" name=""/>
        <dsp:cNvSpPr/>
      </dsp:nvSpPr>
      <dsp:spPr>
        <a:xfrm rot="17700000">
          <a:off x="13450884" y="2133412"/>
          <a:ext cx="2730349" cy="1316472"/>
        </a:xfrm>
        <a:prstGeom prst="rect">
          <a:avLst/>
        </a:prstGeom>
        <a:noFill/>
        <a:ln>
          <a:noFill/>
        </a:ln>
        <a:effectLst/>
      </dsp:spPr>
      <dsp:style>
        <a:lnRef idx="0">
          <a:scrgbClr r="0" g="0" b="0"/>
        </a:lnRef>
        <a:fillRef idx="0">
          <a:scrgbClr r="0" g="0" b="0"/>
        </a:fillRef>
        <a:effectRef idx="0">
          <a:scrgbClr r="0" g="0" b="0"/>
        </a:effectRef>
        <a:fontRef idx="minor"/>
      </dsp:style>
    </dsp:sp>
    <dsp:sp modelId="{DBB6C550-AE3F-499E-8CD0-1525E31C3211}">
      <dsp:nvSpPr>
        <dsp:cNvPr id="0" name=""/>
        <dsp:cNvSpPr/>
      </dsp:nvSpPr>
      <dsp:spPr>
        <a:xfrm>
          <a:off x="14811385" y="3966300"/>
          <a:ext cx="1317919" cy="1317919"/>
        </a:xfrm>
        <a:prstGeom prst="ellips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8CF400D-3DEB-4089-8D99-93E095642445}">
      <dsp:nvSpPr>
        <dsp:cNvPr id="0" name=""/>
        <dsp:cNvSpPr/>
      </dsp:nvSpPr>
      <dsp:spPr>
        <a:xfrm rot="17700000">
          <a:off x="13250489" y="5800636"/>
          <a:ext cx="2730349" cy="131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0960" bIns="0" numCol="1" spcCol="1270" anchor="ctr" anchorCtr="0">
          <a:noAutofit/>
        </a:bodyPr>
        <a:lstStyle/>
        <a:p>
          <a:pPr marL="0" lvl="0" indent="0" algn="r" defTabSz="1066800">
            <a:lnSpc>
              <a:spcPct val="90000"/>
            </a:lnSpc>
            <a:spcBef>
              <a:spcPct val="0"/>
            </a:spcBef>
            <a:spcAft>
              <a:spcPct val="35000"/>
            </a:spcAft>
            <a:buNone/>
          </a:pPr>
          <a:r>
            <a:rPr lang="es-MX" sz="2400" b="1" kern="1200" dirty="0">
              <a:solidFill>
                <a:schemeClr val="accent4">
                  <a:lumMod val="50000"/>
                </a:schemeClr>
              </a:solidFill>
            </a:rPr>
            <a:t>Violación equiparada</a:t>
          </a:r>
        </a:p>
      </dsp:txBody>
      <dsp:txXfrm>
        <a:off x="13250489" y="5800636"/>
        <a:ext cx="2730349" cy="1316472"/>
      </dsp:txXfrm>
    </dsp:sp>
    <dsp:sp modelId="{E1070FDA-AE19-491D-9B93-41C9D4B20212}">
      <dsp:nvSpPr>
        <dsp:cNvPr id="0" name=""/>
        <dsp:cNvSpPr/>
      </dsp:nvSpPr>
      <dsp:spPr>
        <a:xfrm rot="17700000">
          <a:off x="14959850" y="2133412"/>
          <a:ext cx="2730349" cy="1316472"/>
        </a:xfrm>
        <a:prstGeom prst="rect">
          <a:avLst/>
        </a:prstGeom>
        <a:noFill/>
        <a:ln>
          <a:noFill/>
        </a:ln>
        <a:effectLst/>
      </dsp:spPr>
      <dsp:style>
        <a:lnRef idx="0">
          <a:scrgbClr r="0" g="0" b="0"/>
        </a:lnRef>
        <a:fillRef idx="0">
          <a:scrgbClr r="0" g="0" b="0"/>
        </a:fillRef>
        <a:effectRef idx="0">
          <a:scrgbClr r="0" g="0" b="0"/>
        </a:effectRef>
        <a:fontRef idx="minor"/>
      </dsp:style>
    </dsp:sp>
    <dsp:sp modelId="{985617F4-B6F0-4AE5-9A96-DF7B5FD58F0E}">
      <dsp:nvSpPr>
        <dsp:cNvPr id="0" name=""/>
        <dsp:cNvSpPr/>
      </dsp:nvSpPr>
      <dsp:spPr>
        <a:xfrm>
          <a:off x="16320350" y="3966300"/>
          <a:ext cx="1317919" cy="1317919"/>
        </a:xfrm>
        <a:prstGeom prst="ellips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DAF81EE-A1B7-470D-BA1B-83683A2052F2}">
      <dsp:nvSpPr>
        <dsp:cNvPr id="0" name=""/>
        <dsp:cNvSpPr/>
      </dsp:nvSpPr>
      <dsp:spPr>
        <a:xfrm rot="17700000">
          <a:off x="14759455" y="5800636"/>
          <a:ext cx="2730349" cy="131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0960" bIns="0" numCol="1" spcCol="1270" anchor="ctr" anchorCtr="0">
          <a:noAutofit/>
        </a:bodyPr>
        <a:lstStyle/>
        <a:p>
          <a:pPr marL="0" lvl="0" indent="0" algn="r" defTabSz="1066800">
            <a:lnSpc>
              <a:spcPct val="90000"/>
            </a:lnSpc>
            <a:spcBef>
              <a:spcPct val="0"/>
            </a:spcBef>
            <a:spcAft>
              <a:spcPct val="35000"/>
            </a:spcAft>
            <a:buNone/>
          </a:pPr>
          <a:r>
            <a:rPr lang="es-MX" sz="2400" b="1" kern="1200" dirty="0">
              <a:solidFill>
                <a:schemeClr val="accent4">
                  <a:lumMod val="50000"/>
                </a:schemeClr>
              </a:solidFill>
            </a:rPr>
            <a:t>Violación simple</a:t>
          </a:r>
        </a:p>
      </dsp:txBody>
      <dsp:txXfrm>
        <a:off x="14759455" y="5800636"/>
        <a:ext cx="2730349" cy="1316472"/>
      </dsp:txXfrm>
    </dsp:sp>
    <dsp:sp modelId="{030EE063-98F4-485A-BD2A-11D35286BE36}">
      <dsp:nvSpPr>
        <dsp:cNvPr id="0" name=""/>
        <dsp:cNvSpPr/>
      </dsp:nvSpPr>
      <dsp:spPr>
        <a:xfrm rot="17700000">
          <a:off x="16468816" y="2133412"/>
          <a:ext cx="2730349" cy="1316472"/>
        </a:xfrm>
        <a:prstGeom prst="rect">
          <a:avLst/>
        </a:prstGeom>
        <a:noFill/>
        <a:ln>
          <a:noFill/>
        </a:ln>
        <a:effectLst/>
      </dsp:spPr>
      <dsp:style>
        <a:lnRef idx="0">
          <a:scrgbClr r="0" g="0" b="0"/>
        </a:lnRef>
        <a:fillRef idx="0">
          <a:scrgbClr r="0" g="0" b="0"/>
        </a:fillRef>
        <a:effectRef idx="0">
          <a:scrgbClr r="0" g="0" b="0"/>
        </a:effectRef>
        <a:fontRef idx="minor"/>
      </dsp:style>
    </dsp:sp>
    <dsp:sp modelId="{803C1688-3CF5-4334-9F38-23C57DE456D7}">
      <dsp:nvSpPr>
        <dsp:cNvPr id="0" name=""/>
        <dsp:cNvSpPr/>
      </dsp:nvSpPr>
      <dsp:spPr>
        <a:xfrm>
          <a:off x="17829316" y="3966300"/>
          <a:ext cx="1317919" cy="1317919"/>
        </a:xfrm>
        <a:prstGeom prst="ellips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F05B04C-0B78-4A76-BE2E-FF84FDCE1FC3}">
      <dsp:nvSpPr>
        <dsp:cNvPr id="0" name=""/>
        <dsp:cNvSpPr/>
      </dsp:nvSpPr>
      <dsp:spPr>
        <a:xfrm rot="17700000">
          <a:off x="16268421" y="5800636"/>
          <a:ext cx="2730349" cy="131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0960" bIns="0" numCol="1" spcCol="1270" anchor="ctr" anchorCtr="0">
          <a:noAutofit/>
        </a:bodyPr>
        <a:lstStyle/>
        <a:p>
          <a:pPr marL="0" lvl="0" indent="0" algn="r" defTabSz="1066800">
            <a:lnSpc>
              <a:spcPct val="90000"/>
            </a:lnSpc>
            <a:spcBef>
              <a:spcPct val="0"/>
            </a:spcBef>
            <a:spcAft>
              <a:spcPct val="35000"/>
            </a:spcAft>
            <a:buNone/>
          </a:pPr>
          <a:r>
            <a:rPr lang="es-MX" sz="2400" b="1" kern="1200" dirty="0">
              <a:solidFill>
                <a:schemeClr val="accent4">
                  <a:lumMod val="50000"/>
                </a:schemeClr>
              </a:solidFill>
            </a:rPr>
            <a:t>Violencia de género</a:t>
          </a:r>
        </a:p>
      </dsp:txBody>
      <dsp:txXfrm>
        <a:off x="16268421" y="5800636"/>
        <a:ext cx="2730349" cy="1316472"/>
      </dsp:txXfrm>
    </dsp:sp>
    <dsp:sp modelId="{F87F0B59-1B0E-43E4-A1FB-A51F1D576B36}">
      <dsp:nvSpPr>
        <dsp:cNvPr id="0" name=""/>
        <dsp:cNvSpPr/>
      </dsp:nvSpPr>
      <dsp:spPr>
        <a:xfrm rot="17700000">
          <a:off x="17977782" y="2133412"/>
          <a:ext cx="2730349" cy="1316472"/>
        </a:xfrm>
        <a:prstGeom prst="rect">
          <a:avLst/>
        </a:prstGeom>
        <a:noFill/>
        <a:ln>
          <a:noFill/>
        </a:ln>
        <a:effectLst/>
      </dsp:spPr>
      <dsp:style>
        <a:lnRef idx="0">
          <a:scrgbClr r="0" g="0" b="0"/>
        </a:lnRef>
        <a:fillRef idx="0">
          <a:scrgbClr r="0" g="0" b="0"/>
        </a:fillRef>
        <a:effectRef idx="0">
          <a:scrgbClr r="0" g="0" b="0"/>
        </a:effectRef>
        <a:fontRef idx="minor"/>
      </dsp:style>
    </dsp:sp>
    <dsp:sp modelId="{3D6929C0-1C4D-4313-B43B-8D10DC34D99B}">
      <dsp:nvSpPr>
        <dsp:cNvPr id="0" name=""/>
        <dsp:cNvSpPr/>
      </dsp:nvSpPr>
      <dsp:spPr>
        <a:xfrm>
          <a:off x="19338282" y="3966300"/>
          <a:ext cx="1317919" cy="1317919"/>
        </a:xfrm>
        <a:prstGeom prst="ellips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DBEB2A0-6945-4BBC-AB38-ED82B1CD28D7}">
      <dsp:nvSpPr>
        <dsp:cNvPr id="0" name=""/>
        <dsp:cNvSpPr/>
      </dsp:nvSpPr>
      <dsp:spPr>
        <a:xfrm rot="17700000">
          <a:off x="17777387" y="5800636"/>
          <a:ext cx="2730349" cy="131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0960" bIns="0" numCol="1" spcCol="1270" anchor="ctr" anchorCtr="0">
          <a:noAutofit/>
        </a:bodyPr>
        <a:lstStyle/>
        <a:p>
          <a:pPr marL="0" lvl="0" indent="0" algn="r" defTabSz="1066800">
            <a:lnSpc>
              <a:spcPct val="90000"/>
            </a:lnSpc>
            <a:spcBef>
              <a:spcPct val="0"/>
            </a:spcBef>
            <a:spcAft>
              <a:spcPct val="35000"/>
            </a:spcAft>
            <a:buNone/>
          </a:pPr>
          <a:r>
            <a:rPr lang="es-MX" sz="2400" b="1" kern="1200" dirty="0">
              <a:solidFill>
                <a:schemeClr val="accent4">
                  <a:lumMod val="50000"/>
                </a:schemeClr>
              </a:solidFill>
            </a:rPr>
            <a:t>Violencia familiar</a:t>
          </a:r>
        </a:p>
      </dsp:txBody>
      <dsp:txXfrm>
        <a:off x="17777387" y="5800636"/>
        <a:ext cx="2730349" cy="1316472"/>
      </dsp:txXfrm>
    </dsp:sp>
    <dsp:sp modelId="{04C10E9E-A024-476E-B27D-E68BA28D3F64}">
      <dsp:nvSpPr>
        <dsp:cNvPr id="0" name=""/>
        <dsp:cNvSpPr/>
      </dsp:nvSpPr>
      <dsp:spPr>
        <a:xfrm rot="17700000">
          <a:off x="19486748" y="2133412"/>
          <a:ext cx="2730349" cy="131647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EE1CBF-CD1D-429C-9C02-21D29244327D}">
      <dsp:nvSpPr>
        <dsp:cNvPr id="0" name=""/>
        <dsp:cNvSpPr/>
      </dsp:nvSpPr>
      <dsp:spPr>
        <a:xfrm>
          <a:off x="2285957" y="558066"/>
          <a:ext cx="4239347" cy="4239347"/>
        </a:xfrm>
        <a:prstGeom prst="pieWedge">
          <a:avLst/>
        </a:prstGeom>
        <a:solidFill>
          <a:srgbClr val="5B4F63"/>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666750">
            <a:lnSpc>
              <a:spcPct val="90000"/>
            </a:lnSpc>
            <a:spcBef>
              <a:spcPct val="0"/>
            </a:spcBef>
            <a:spcAft>
              <a:spcPct val="35000"/>
            </a:spcAft>
            <a:buNone/>
          </a:pPr>
          <a:r>
            <a:rPr lang="es-ES" sz="2400" b="0" i="0" u="none" strike="noStrike" kern="1200" cap="none" dirty="0">
              <a:solidFill>
                <a:schemeClr val="bg1"/>
              </a:solidFill>
              <a:latin typeface="Adelle Sans" panose="02000503000000020004" pitchFamily="2" charset="77"/>
              <a:ea typeface="+mn-ea"/>
              <a:cs typeface="Arial"/>
            </a:rPr>
            <a:t>La capacitación con perspectiva de género a funcionarios públicos y población en general</a:t>
          </a:r>
          <a:endParaRPr lang="es-MX" sz="2400" b="0" i="0" u="none" strike="noStrike" kern="1200" cap="none" dirty="0">
            <a:solidFill>
              <a:schemeClr val="bg1"/>
            </a:solidFill>
            <a:latin typeface="Adelle Sans" panose="02000503000000020004" pitchFamily="2" charset="77"/>
            <a:ea typeface="+mn-ea"/>
            <a:cs typeface="Arial"/>
          </a:endParaRPr>
        </a:p>
      </dsp:txBody>
      <dsp:txXfrm>
        <a:off x="3527633" y="1799742"/>
        <a:ext cx="2997671" cy="2997671"/>
      </dsp:txXfrm>
    </dsp:sp>
    <dsp:sp modelId="{EE605681-F57C-49DA-9634-53B047B34242}">
      <dsp:nvSpPr>
        <dsp:cNvPr id="0" name=""/>
        <dsp:cNvSpPr/>
      </dsp:nvSpPr>
      <dsp:spPr>
        <a:xfrm rot="5400000">
          <a:off x="6624672" y="535682"/>
          <a:ext cx="4239347" cy="4239347"/>
        </a:xfrm>
        <a:prstGeom prst="pieWedge">
          <a:avLst/>
        </a:prstGeom>
        <a:solidFill>
          <a:srgbClr val="8D7C98"/>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666750">
            <a:lnSpc>
              <a:spcPct val="90000"/>
            </a:lnSpc>
            <a:spcBef>
              <a:spcPct val="0"/>
            </a:spcBef>
            <a:spcAft>
              <a:spcPct val="35000"/>
            </a:spcAft>
            <a:buNone/>
          </a:pPr>
          <a:r>
            <a:rPr lang="es-ES" sz="2400" b="0" i="0" u="none" strike="noStrike" kern="1200" cap="none" dirty="0">
              <a:solidFill>
                <a:schemeClr val="bg1"/>
              </a:solidFill>
              <a:latin typeface="Adelle Sans" panose="02000503000000020004" pitchFamily="2" charset="77"/>
              <a:ea typeface="+mn-ea"/>
              <a:cs typeface="Arial"/>
              <a:sym typeface="Arial"/>
            </a:rPr>
            <a:t>Prohibición a todo funcionario de discriminar por razón de género</a:t>
          </a:r>
          <a:endParaRPr lang="es-MX" sz="2400" b="0" i="0" u="none" strike="noStrike" kern="1200" cap="none" dirty="0">
            <a:solidFill>
              <a:schemeClr val="bg1"/>
            </a:solidFill>
            <a:latin typeface="Adelle Sans" panose="02000503000000020004" pitchFamily="2" charset="77"/>
            <a:ea typeface="+mn-ea"/>
            <a:cs typeface="Arial"/>
            <a:sym typeface="Arial"/>
          </a:endParaRPr>
        </a:p>
      </dsp:txBody>
      <dsp:txXfrm rot="-5400000">
        <a:off x="6624672" y="1777358"/>
        <a:ext cx="2997671" cy="2997671"/>
      </dsp:txXfrm>
    </dsp:sp>
    <dsp:sp modelId="{66185EDD-28BC-4417-8C42-0E4274249E4F}">
      <dsp:nvSpPr>
        <dsp:cNvPr id="0" name=""/>
        <dsp:cNvSpPr/>
      </dsp:nvSpPr>
      <dsp:spPr>
        <a:xfrm rot="10800000">
          <a:off x="6696826" y="4939006"/>
          <a:ext cx="4239347" cy="4239347"/>
        </a:xfrm>
        <a:prstGeom prst="pieWedge">
          <a:avLst/>
        </a:prstGeom>
        <a:solidFill>
          <a:srgbClr val="B4A9BB"/>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666750">
            <a:lnSpc>
              <a:spcPct val="90000"/>
            </a:lnSpc>
            <a:spcBef>
              <a:spcPct val="0"/>
            </a:spcBef>
            <a:spcAft>
              <a:spcPct val="35000"/>
            </a:spcAft>
            <a:buNone/>
          </a:pPr>
          <a:endParaRPr lang="es-ES" sz="11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endParaRPr lang="es-ES" sz="11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endParaRPr lang="es-ES" sz="1200" b="0" i="0" u="none" strike="noStrike" kern="1200" cap="none" dirty="0">
            <a:solidFill>
              <a:srgbClr val="5B4F63"/>
            </a:solidFill>
            <a:latin typeface="Adelle Sans" panose="02000503000000020004" pitchFamily="2" charset="77"/>
            <a:ea typeface="+mn-ea"/>
            <a:cs typeface="Arial"/>
          </a:endParaRPr>
        </a:p>
        <a:p>
          <a:pPr marL="0" lvl="0" indent="0" algn="ctr" defTabSz="666750">
            <a:lnSpc>
              <a:spcPct val="90000"/>
            </a:lnSpc>
            <a:spcBef>
              <a:spcPct val="0"/>
            </a:spcBef>
            <a:spcAft>
              <a:spcPct val="35000"/>
            </a:spcAft>
            <a:buNone/>
          </a:pPr>
          <a:r>
            <a:rPr lang="es-ES" sz="2400" b="0" i="0" u="none" strike="noStrike" kern="1200" cap="none" dirty="0">
              <a:solidFill>
                <a:srgbClr val="5B4F63"/>
              </a:solidFill>
              <a:latin typeface="Adelle Sans" panose="02000503000000020004" pitchFamily="2" charset="77"/>
              <a:ea typeface="+mn-ea"/>
              <a:cs typeface="Arial"/>
            </a:rPr>
            <a:t>La discriminación indirecta es aquella que aparenta ser neutra en políticas para mujeres y hombres pero fomentan discriminación </a:t>
          </a:r>
          <a:endParaRPr lang="es-MX" sz="2400" b="0" i="0" u="none" strike="noStrike" kern="1200" cap="none" dirty="0">
            <a:solidFill>
              <a:srgbClr val="5B4F63"/>
            </a:solidFill>
            <a:latin typeface="Adelle Sans" panose="02000503000000020004" pitchFamily="2" charset="77"/>
            <a:ea typeface="+mn-ea"/>
            <a:cs typeface="Arial"/>
          </a:endParaRPr>
        </a:p>
      </dsp:txBody>
      <dsp:txXfrm rot="10800000">
        <a:off x="6696826" y="4939006"/>
        <a:ext cx="2997671" cy="2997671"/>
      </dsp:txXfrm>
    </dsp:sp>
    <dsp:sp modelId="{D39FAD7F-506F-4B31-BC8A-C90316AAFAE5}">
      <dsp:nvSpPr>
        <dsp:cNvPr id="0" name=""/>
        <dsp:cNvSpPr/>
      </dsp:nvSpPr>
      <dsp:spPr>
        <a:xfrm rot="16200000">
          <a:off x="2285957" y="4939006"/>
          <a:ext cx="4239347" cy="4239347"/>
        </a:xfrm>
        <a:prstGeom prst="pieWedge">
          <a:avLst/>
        </a:prstGeom>
        <a:solidFill>
          <a:srgbClr val="D2CCD6"/>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666750">
            <a:lnSpc>
              <a:spcPct val="90000"/>
            </a:lnSpc>
            <a:spcBef>
              <a:spcPct val="0"/>
            </a:spcBef>
            <a:spcAft>
              <a:spcPct val="35000"/>
            </a:spcAft>
            <a:buNone/>
          </a:pPr>
          <a:endParaRPr lang="es-ES" sz="12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r>
            <a:rPr lang="es-ES" sz="2400" b="0" i="0" u="none" strike="noStrike" kern="1200" cap="none" dirty="0">
              <a:solidFill>
                <a:srgbClr val="5B4F63"/>
              </a:solidFill>
              <a:latin typeface="Adelle Sans" panose="02000503000000020004" pitchFamily="2" charset="77"/>
              <a:ea typeface="+mn-ea"/>
              <a:cs typeface="Arial"/>
            </a:rPr>
            <a:t>Obligación de profundizar en el análisis de todas las formas de violencia y discriminación contra mujeres</a:t>
          </a:r>
          <a:endParaRPr lang="es-MX" sz="2400" b="0" i="0" u="none" strike="noStrike" kern="1200" cap="none" dirty="0">
            <a:solidFill>
              <a:srgbClr val="5B4F63"/>
            </a:solidFill>
            <a:latin typeface="Adelle Sans" panose="02000503000000020004" pitchFamily="2" charset="77"/>
            <a:ea typeface="+mn-ea"/>
            <a:cs typeface="Arial"/>
          </a:endParaRPr>
        </a:p>
      </dsp:txBody>
      <dsp:txXfrm rot="5400000">
        <a:off x="3527633" y="4939006"/>
        <a:ext cx="2997671" cy="2997671"/>
      </dsp:txXfrm>
    </dsp:sp>
    <dsp:sp modelId="{2712217E-A563-40DD-B236-C8CB6D35F4CB}">
      <dsp:nvSpPr>
        <dsp:cNvPr id="0" name=""/>
        <dsp:cNvSpPr/>
      </dsp:nvSpPr>
      <dsp:spPr>
        <a:xfrm>
          <a:off x="5867069" y="4014163"/>
          <a:ext cx="1463700" cy="1272783"/>
        </a:xfrm>
        <a:prstGeom prst="circularArrow">
          <a:avLst/>
        </a:prstGeom>
        <a:solidFill>
          <a:srgbClr val="A5A5A5">
            <a:tint val="40000"/>
            <a:hueOff val="0"/>
            <a:satOff val="0"/>
            <a:lumOff val="0"/>
            <a:alphaOff val="0"/>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5D7EC28C-DF5A-4D3D-8E50-232A80239472}">
      <dsp:nvSpPr>
        <dsp:cNvPr id="0" name=""/>
        <dsp:cNvSpPr/>
      </dsp:nvSpPr>
      <dsp:spPr>
        <a:xfrm rot="10800000">
          <a:off x="5867069" y="4503695"/>
          <a:ext cx="1463700" cy="1272783"/>
        </a:xfrm>
        <a:prstGeom prst="circularArrow">
          <a:avLst/>
        </a:prstGeom>
        <a:solidFill>
          <a:srgbClr val="A5A5A5">
            <a:tint val="4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616548-10DC-4BAB-ACE1-AFAA3098661B}">
      <dsp:nvSpPr>
        <dsp:cNvPr id="0" name=""/>
        <dsp:cNvSpPr/>
      </dsp:nvSpPr>
      <dsp:spPr>
        <a:xfrm>
          <a:off x="4254668" y="0"/>
          <a:ext cx="9336676" cy="9336676"/>
        </a:xfrm>
        <a:prstGeom prst="triangl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FEB8E94-EFBA-4E05-B770-B057C18BA0C2}">
      <dsp:nvSpPr>
        <dsp:cNvPr id="0" name=""/>
        <dsp:cNvSpPr/>
      </dsp:nvSpPr>
      <dsp:spPr>
        <a:xfrm>
          <a:off x="7123869" y="934579"/>
          <a:ext cx="9667114" cy="3318896"/>
        </a:xfrm>
        <a:prstGeom prst="round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b="0" i="0" kern="1200" dirty="0">
              <a:latin typeface="Adelle Sans Light" panose="02000503000000020004" pitchFamily="50" charset="0"/>
            </a:rPr>
            <a:t>Derivado de lo anterior, es necesario informar que, el Registro Nacional de Personas Desaparecidas y No Localizadas, que concentra la información tanto de la Federación como de las Entidades Federativas, señala que, en el periodo del </a:t>
          </a:r>
          <a:r>
            <a:rPr lang="es-ES" sz="2200" b="1" i="0" kern="1200" dirty="0">
              <a:latin typeface="Adelle Sans Light" panose="02000503000000020004" pitchFamily="50" charset="0"/>
            </a:rPr>
            <a:t>15 de marzo de </a:t>
          </a:r>
          <a:r>
            <a:rPr lang="es-ES" sz="2200" dirty="0"/>
            <a:t>1964 al 31 de enero de 2023, se tiene el registro de:</a:t>
          </a:r>
        </a:p>
        <a:p>
          <a:pPr marL="0" lvl="0" indent="0" algn="ctr" defTabSz="977900">
            <a:lnSpc>
              <a:spcPct val="90000"/>
            </a:lnSpc>
            <a:spcBef>
              <a:spcPct val="0"/>
            </a:spcBef>
            <a:spcAft>
              <a:spcPct val="35000"/>
            </a:spcAft>
            <a:buNone/>
          </a:pPr>
          <a:r>
            <a:rPr lang="es-ES" sz="2200" dirty="0"/>
            <a:t> </a:t>
          </a:r>
          <a:r>
            <a:rPr lang="es-ES" sz="2200" b="1" dirty="0"/>
            <a:t>95,095</a:t>
          </a:r>
          <a:r>
            <a:rPr lang="es-ES" sz="2200" dirty="0"/>
            <a:t> person</a:t>
          </a:r>
          <a:r>
            <a:rPr lang="es-ES" sz="2200" b="0" i="0" kern="1200" dirty="0">
              <a:latin typeface="Adelle Sans Light" panose="02000503000000020004" pitchFamily="50" charset="0"/>
            </a:rPr>
            <a:t>as desaparecidas y no localizadas a nivel nacional, </a:t>
          </a:r>
          <a:r>
            <a:rPr lang="es-ES" sz="2200" b="1" i="0" kern="1200" dirty="0">
              <a:latin typeface="Adelle Sans Light" panose="02000503000000020004" pitchFamily="50" charset="0"/>
            </a:rPr>
            <a:t>1,472</a:t>
          </a:r>
          <a:r>
            <a:rPr lang="es-ES" sz="2200" b="0" i="0" kern="1200" dirty="0">
              <a:latin typeface="Adelle Sans Light" panose="02000503000000020004" pitchFamily="50" charset="0"/>
            </a:rPr>
            <a:t> personas más que en el mes anterior, de las cuales</a:t>
          </a:r>
          <a:r>
            <a:rPr lang="es-ES" sz="2200" dirty="0"/>
            <a:t>, </a:t>
          </a:r>
          <a:r>
            <a:rPr lang="es-ES" sz="2200" b="1" dirty="0"/>
            <a:t>22,905</a:t>
          </a:r>
          <a:r>
            <a:rPr lang="es-ES" sz="2200" dirty="0"/>
            <a:t> son mujeres, </a:t>
          </a:r>
          <a:r>
            <a:rPr lang="es-ES" sz="2200" b="1" dirty="0"/>
            <a:t>488</a:t>
          </a:r>
          <a:r>
            <a:rPr lang="es-ES" sz="2200" dirty="0"/>
            <a:t> </a:t>
          </a:r>
          <a:r>
            <a:rPr lang="es-ES" sz="2200" b="0" i="0" kern="1200" dirty="0">
              <a:latin typeface="Adelle Sans Light" panose="02000503000000020004" pitchFamily="50" charset="0"/>
            </a:rPr>
            <a:t>más que el mes pasado, siendo Jalisco la entidad con el mayor número de registros, </a:t>
          </a:r>
          <a:r>
            <a:rPr lang="es-ES" sz="2200" dirty="0"/>
            <a:t>con </a:t>
          </a:r>
          <a:r>
            <a:rPr lang="es-ES" sz="2200" b="1" dirty="0"/>
            <a:t>13,689</a:t>
          </a:r>
          <a:r>
            <a:rPr lang="es-ES" sz="2200" dirty="0"/>
            <a:t>.</a:t>
          </a:r>
          <a:endParaRPr lang="es-MX" sz="2200" kern="1200" dirty="0">
            <a:latin typeface="Adelle Sans Light" panose="02000503000000020004" pitchFamily="50" charset="0"/>
          </a:endParaRPr>
        </a:p>
      </dsp:txBody>
      <dsp:txXfrm>
        <a:off x="7285884" y="1096594"/>
        <a:ext cx="9343084" cy="2994866"/>
      </dsp:txXfrm>
    </dsp:sp>
    <dsp:sp modelId="{5B17B3FF-C1EE-4700-A36F-C913E4D00998}">
      <dsp:nvSpPr>
        <dsp:cNvPr id="0" name=""/>
        <dsp:cNvSpPr/>
      </dsp:nvSpPr>
      <dsp:spPr>
        <a:xfrm>
          <a:off x="8923006" y="4668338"/>
          <a:ext cx="6068839" cy="3318896"/>
        </a:xfrm>
        <a:prstGeom prst="round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b="0" i="0" kern="1200" dirty="0">
              <a:latin typeface="Adelle Sans Light" panose="02000503000000020004" pitchFamily="50" charset="0"/>
            </a:rPr>
            <a:t>Por otro lado, en el periodo ya mencionado, en el estado de Puebla se han </a:t>
          </a:r>
          <a:r>
            <a:rPr lang="es-ES" sz="2000" kern="1200" dirty="0"/>
            <a:t>registrado </a:t>
          </a:r>
          <a:r>
            <a:rPr lang="es-ES" sz="2000" b="1" kern="1200" dirty="0"/>
            <a:t>1,817</a:t>
          </a:r>
          <a:r>
            <a:rPr lang="es-ES" sz="2000" kern="1200" dirty="0"/>
            <a:t> </a:t>
          </a:r>
          <a:r>
            <a:rPr lang="es-ES" sz="2000" b="0" i="0" kern="1200" dirty="0">
              <a:latin typeface="Adelle Sans Light" panose="02000503000000020004" pitchFamily="50" charset="0"/>
            </a:rPr>
            <a:t>personas desaparecidas y no localizadas.</a:t>
          </a:r>
          <a:br>
            <a:rPr lang="es-MX" sz="2000" b="0" i="0" kern="1200" baseline="0" dirty="0">
              <a:latin typeface="Adelle Sans Light" panose="02000503000000020004" pitchFamily="50" charset="0"/>
            </a:rPr>
          </a:br>
          <a:endParaRPr lang="es-MX" sz="2000" kern="1200" dirty="0">
            <a:latin typeface="Adelle Sans Light" panose="02000503000000020004" pitchFamily="50" charset="0"/>
          </a:endParaRPr>
        </a:p>
      </dsp:txBody>
      <dsp:txXfrm>
        <a:off x="9085021" y="4830353"/>
        <a:ext cx="5744809" cy="29948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8A2948-70C0-42E3-AFCC-3B87673541FA}">
      <dsp:nvSpPr>
        <dsp:cNvPr id="0" name=""/>
        <dsp:cNvSpPr/>
      </dsp:nvSpPr>
      <dsp:spPr>
        <a:xfrm>
          <a:off x="391723" y="3500819"/>
          <a:ext cx="5744346" cy="1893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s-ES" sz="2100" b="0" i="0" kern="1200" dirty="0">
              <a:latin typeface="Adelle Sans Light" panose="02000503000000020004" pitchFamily="50" charset="0"/>
            </a:rPr>
            <a:t>Ahora bien, de las </a:t>
          </a:r>
          <a:r>
            <a:rPr lang="es-ES" sz="2100" kern="1200" dirty="0"/>
            <a:t>1,817</a:t>
          </a:r>
          <a:r>
            <a:rPr lang="es-ES" sz="2100" b="0" i="0" kern="1200" dirty="0">
              <a:latin typeface="Adelle Sans Light" panose="02000503000000020004" pitchFamily="50" charset="0"/>
            </a:rPr>
            <a:t> personas en comento, </a:t>
          </a:r>
          <a:r>
            <a:rPr lang="es-ES" sz="2100" kern="1200" dirty="0"/>
            <a:t>687</a:t>
          </a:r>
          <a:r>
            <a:rPr lang="es-ES" sz="2100" b="0" i="0" kern="1200" dirty="0">
              <a:latin typeface="Adelle Sans Light" panose="02000503000000020004" pitchFamily="50" charset="0"/>
            </a:rPr>
            <a:t> son mujeres, siendo los municipios de </a:t>
          </a:r>
          <a:r>
            <a:rPr lang="es-ES" sz="2100" kern="1200" dirty="0"/>
            <a:t>Puebla, Tehuacán y Tepeaca en donde se ha registrado una mayor cantidad de casos, con 289, 67 y 27 mujeres</a:t>
          </a:r>
          <a:r>
            <a:rPr lang="es-ES" sz="2100" b="0" i="0" kern="1200" dirty="0">
              <a:latin typeface="Adelle Sans Light" panose="02000503000000020004" pitchFamily="50" charset="0"/>
            </a:rPr>
            <a:t> desaparecidas y no localizadas, respectivamente. </a:t>
          </a:r>
          <a:endParaRPr lang="es-MX" sz="2100" kern="1200" dirty="0">
            <a:latin typeface="Adelle Sans Light" panose="02000503000000020004" pitchFamily="50" charset="0"/>
          </a:endParaRPr>
        </a:p>
      </dsp:txBody>
      <dsp:txXfrm>
        <a:off x="391723" y="3500819"/>
        <a:ext cx="5744346" cy="1893023"/>
      </dsp:txXfrm>
    </dsp:sp>
    <dsp:sp modelId="{1227D7D2-3C68-4F0D-93EE-7CEC526D9288}">
      <dsp:nvSpPr>
        <dsp:cNvPr id="0" name=""/>
        <dsp:cNvSpPr/>
      </dsp:nvSpPr>
      <dsp:spPr>
        <a:xfrm>
          <a:off x="385195" y="2925079"/>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8DE2413A-7810-4E64-93B4-2989AEA04802}">
      <dsp:nvSpPr>
        <dsp:cNvPr id="0" name=""/>
        <dsp:cNvSpPr/>
      </dsp:nvSpPr>
      <dsp:spPr>
        <a:xfrm>
          <a:off x="705051" y="2285367"/>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8FD9167-A8CF-4512-A13A-E9E5921AB910}">
      <dsp:nvSpPr>
        <dsp:cNvPr id="0" name=""/>
        <dsp:cNvSpPr/>
      </dsp:nvSpPr>
      <dsp:spPr>
        <a:xfrm>
          <a:off x="1472705" y="2413310"/>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44431C3-B7CA-4456-AD1A-8893B91E996C}">
      <dsp:nvSpPr>
        <dsp:cNvPr id="0" name=""/>
        <dsp:cNvSpPr/>
      </dsp:nvSpPr>
      <dsp:spPr>
        <a:xfrm>
          <a:off x="2112416" y="1709627"/>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7CE63D60-ED58-4C60-8183-FC313822C58E}">
      <dsp:nvSpPr>
        <dsp:cNvPr id="0" name=""/>
        <dsp:cNvSpPr/>
      </dsp:nvSpPr>
      <dsp:spPr>
        <a:xfrm>
          <a:off x="2944041" y="1453743"/>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C1C800D-ACD2-4579-BD89-AF5F75361290}">
      <dsp:nvSpPr>
        <dsp:cNvPr id="0" name=""/>
        <dsp:cNvSpPr/>
      </dsp:nvSpPr>
      <dsp:spPr>
        <a:xfrm>
          <a:off x="3967579" y="1901541"/>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6D4F99C-4BE3-4590-B2AB-0653364F1D58}">
      <dsp:nvSpPr>
        <dsp:cNvPr id="0" name=""/>
        <dsp:cNvSpPr/>
      </dsp:nvSpPr>
      <dsp:spPr>
        <a:xfrm>
          <a:off x="4607290" y="2221396"/>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64DD892-F3A9-4E68-842B-F2F82E7FA8C7}">
      <dsp:nvSpPr>
        <dsp:cNvPr id="0" name=""/>
        <dsp:cNvSpPr/>
      </dsp:nvSpPr>
      <dsp:spPr>
        <a:xfrm>
          <a:off x="5502886" y="2925079"/>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F6AEE621-CEFE-4192-A8A0-D6316BC690BC}">
      <dsp:nvSpPr>
        <dsp:cNvPr id="0" name=""/>
        <dsp:cNvSpPr/>
      </dsp:nvSpPr>
      <dsp:spPr>
        <a:xfrm>
          <a:off x="6065133" y="3829484"/>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C280D53B-C688-4B25-9D69-8EEB21D5D53F}">
      <dsp:nvSpPr>
        <dsp:cNvPr id="0" name=""/>
        <dsp:cNvSpPr/>
      </dsp:nvSpPr>
      <dsp:spPr>
        <a:xfrm>
          <a:off x="2560214" y="2285367"/>
          <a:ext cx="1174980" cy="1174980"/>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AFD3720C-028A-4BE3-AEB3-BDA723221F05}">
      <dsp:nvSpPr>
        <dsp:cNvPr id="0" name=""/>
        <dsp:cNvSpPr/>
      </dsp:nvSpPr>
      <dsp:spPr>
        <a:xfrm>
          <a:off x="65340" y="4716271"/>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41B36EA8-C154-4616-9810-29CB27FE978A}">
      <dsp:nvSpPr>
        <dsp:cNvPr id="0" name=""/>
        <dsp:cNvSpPr/>
      </dsp:nvSpPr>
      <dsp:spPr>
        <a:xfrm>
          <a:off x="449167" y="5292011"/>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96FB438-E431-498F-9605-47B916FDB964}">
      <dsp:nvSpPr>
        <dsp:cNvPr id="0" name=""/>
        <dsp:cNvSpPr/>
      </dsp:nvSpPr>
      <dsp:spPr>
        <a:xfrm>
          <a:off x="1408734" y="5803780"/>
          <a:ext cx="1044426" cy="104442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5BABC192-5192-4E22-B39D-38581D8C8CA0}">
      <dsp:nvSpPr>
        <dsp:cNvPr id="0" name=""/>
        <dsp:cNvSpPr/>
      </dsp:nvSpPr>
      <dsp:spPr>
        <a:xfrm>
          <a:off x="2752127" y="6635405"/>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CEE2CD2-E8B6-4F97-9258-8A00B4EA7421}">
      <dsp:nvSpPr>
        <dsp:cNvPr id="0" name=""/>
        <dsp:cNvSpPr/>
      </dsp:nvSpPr>
      <dsp:spPr>
        <a:xfrm>
          <a:off x="3008012" y="5803780"/>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029E6FF6-5CA7-4ED2-8A71-751DF87311B4}">
      <dsp:nvSpPr>
        <dsp:cNvPr id="0" name=""/>
        <dsp:cNvSpPr/>
      </dsp:nvSpPr>
      <dsp:spPr>
        <a:xfrm>
          <a:off x="3647723" y="6699376"/>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056ACA21-0B20-4DC8-BAC7-3BBDB002B116}">
      <dsp:nvSpPr>
        <dsp:cNvPr id="0" name=""/>
        <dsp:cNvSpPr/>
      </dsp:nvSpPr>
      <dsp:spPr>
        <a:xfrm>
          <a:off x="4223464" y="5675838"/>
          <a:ext cx="1044426" cy="104442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4775D7A0-0CED-4F31-BBCE-9D2343C6A03D}">
      <dsp:nvSpPr>
        <dsp:cNvPr id="0" name=""/>
        <dsp:cNvSpPr/>
      </dsp:nvSpPr>
      <dsp:spPr>
        <a:xfrm>
          <a:off x="5630828" y="5419953"/>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E537C91-BCE5-4145-B07D-33B8B3374700}">
      <dsp:nvSpPr>
        <dsp:cNvPr id="0" name=""/>
        <dsp:cNvSpPr/>
      </dsp:nvSpPr>
      <dsp:spPr>
        <a:xfrm>
          <a:off x="6348872" y="2412246"/>
          <a:ext cx="2108791" cy="4025912"/>
        </a:xfrm>
        <a:prstGeom prst="chevron">
          <a:avLst>
            <a:gd name="adj" fmla="val 6231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4C49CC51-C5E4-4DD4-80BA-A051C483FFF1}">
      <dsp:nvSpPr>
        <dsp:cNvPr id="0" name=""/>
        <dsp:cNvSpPr/>
      </dsp:nvSpPr>
      <dsp:spPr>
        <a:xfrm>
          <a:off x="8457663" y="2414201"/>
          <a:ext cx="5751248" cy="402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s-ES" sz="2100" b="0" i="0" kern="1200" dirty="0">
              <a:latin typeface="Adelle Sans Light" panose="02000503000000020004" pitchFamily="50" charset="0"/>
            </a:rPr>
            <a:t>Se reporta además que, han sido localizadas sin vida de</a:t>
          </a:r>
          <a:r>
            <a:rPr lang="es-ES" sz="2100" dirty="0"/>
            <a:t>l 15 de marzo de 1964 al 31 de enero de 2023, 54</a:t>
          </a:r>
          <a:r>
            <a:rPr lang="es-ES" sz="2100" b="0" i="0" kern="1200" dirty="0">
              <a:latin typeface="Adelle Sans Light" panose="02000503000000020004" pitchFamily="50" charset="0"/>
            </a:rPr>
            <a:t> mujeres. El RNPDNO registra que el rango de edad donde se cuenta con mayor número de personas sin vida, son entre los </a:t>
          </a:r>
          <a:r>
            <a:rPr lang="es-ES" sz="2100" dirty="0"/>
            <a:t>25 y 29 </a:t>
          </a:r>
          <a:r>
            <a:rPr lang="es-ES" sz="2100" b="0" i="0" kern="1200" dirty="0">
              <a:latin typeface="Adelle Sans Light" panose="02000503000000020004" pitchFamily="50" charset="0"/>
            </a:rPr>
            <a:t>años en Puebla.</a:t>
          </a:r>
          <a:endParaRPr lang="es-MX" sz="2100" kern="1200" dirty="0">
            <a:latin typeface="Adelle Sans Light" panose="02000503000000020004" pitchFamily="50" charset="0"/>
          </a:endParaRPr>
        </a:p>
      </dsp:txBody>
      <dsp:txXfrm>
        <a:off x="8457663" y="2414201"/>
        <a:ext cx="5751248" cy="4025873"/>
      </dsp:txXfrm>
    </dsp:sp>
    <dsp:sp modelId="{0BD61DF1-A728-420E-8804-46F5A66C2C29}">
      <dsp:nvSpPr>
        <dsp:cNvPr id="0" name=""/>
        <dsp:cNvSpPr/>
      </dsp:nvSpPr>
      <dsp:spPr>
        <a:xfrm>
          <a:off x="14208911" y="2412246"/>
          <a:ext cx="2108791" cy="4025912"/>
        </a:xfrm>
        <a:prstGeom prst="chevron">
          <a:avLst>
            <a:gd name="adj" fmla="val 6231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2EFBB6FC-4841-4D7E-AD6D-0A4F3517469D}">
      <dsp:nvSpPr>
        <dsp:cNvPr id="0" name=""/>
        <dsp:cNvSpPr/>
      </dsp:nvSpPr>
      <dsp:spPr>
        <a:xfrm>
          <a:off x="16547752" y="2079536"/>
          <a:ext cx="4888561" cy="4888561"/>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s-ES" sz="2100" b="0" i="0" kern="1200" dirty="0">
              <a:latin typeface="Adelle Sans Light" panose="02000503000000020004" pitchFamily="50" charset="0"/>
            </a:rPr>
            <a:t>Es preciso mencionar además que, en el periodo comprendido entre el </a:t>
          </a:r>
          <a:r>
            <a:rPr lang="es-ES" sz="2100" dirty="0"/>
            <a:t>1 y 31 de enero </a:t>
          </a:r>
          <a:r>
            <a:rPr lang="es-ES" sz="2100" b="0" i="0" kern="1200" dirty="0">
              <a:latin typeface="Adelle Sans Light" panose="02000503000000020004" pitchFamily="50" charset="0"/>
            </a:rPr>
            <a:t>de 2023, se registraron 46 personas desaparecidas y no localizadas, mismas que fueron registradas en 17 municipios de la entidad.</a:t>
          </a:r>
          <a:br>
            <a:rPr lang="es-MX" sz="2100" b="0" i="0" kern="1200" baseline="0" dirty="0">
              <a:latin typeface="Adelle Sans Light" panose="02000503000000020004" pitchFamily="50" charset="0"/>
            </a:rPr>
          </a:br>
          <a:endParaRPr lang="es-MX" sz="2100" kern="1200" dirty="0">
            <a:latin typeface="Adelle Sans Light" panose="02000503000000020004" pitchFamily="50" charset="0"/>
          </a:endParaRPr>
        </a:p>
      </dsp:txBody>
      <dsp:txXfrm>
        <a:off x="17263665" y="2795449"/>
        <a:ext cx="3456735" cy="34567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79BE2F-2658-44A0-A4F8-F68A2591D1DE}">
      <dsp:nvSpPr>
        <dsp:cNvPr id="0" name=""/>
        <dsp:cNvSpPr/>
      </dsp:nvSpPr>
      <dsp:spPr>
        <a:xfrm>
          <a:off x="3763806" y="704426"/>
          <a:ext cx="9103359" cy="9103359"/>
        </a:xfrm>
        <a:prstGeom prst="pie">
          <a:avLst>
            <a:gd name="adj1" fmla="val 16200000"/>
            <a:gd name="adj2" fmla="val 180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MX" sz="2200" kern="1200" dirty="0"/>
            <a:t>En este sentido, es necesario no pasar por alto aquellos municipios de la región que parecerían no encabezar las listas ordenadas por mayor número de delitos, pero que sí son más altos en de tasas.</a:t>
          </a:r>
        </a:p>
      </dsp:txBody>
      <dsp:txXfrm>
        <a:off x="8561493" y="2633471"/>
        <a:ext cx="3251199" cy="2709333"/>
      </dsp:txXfrm>
    </dsp:sp>
    <dsp:sp modelId="{57FFF0B3-03C6-4E11-A4A9-F2CFA92604CB}">
      <dsp:nvSpPr>
        <dsp:cNvPr id="0" name=""/>
        <dsp:cNvSpPr/>
      </dsp:nvSpPr>
      <dsp:spPr>
        <a:xfrm>
          <a:off x="3576320" y="1029546"/>
          <a:ext cx="9103359" cy="9103359"/>
        </a:xfrm>
        <a:prstGeom prst="pie">
          <a:avLst>
            <a:gd name="adj1" fmla="val 1800000"/>
            <a:gd name="adj2" fmla="val 900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MX" sz="2200" kern="1200" dirty="0"/>
            <a:t>Es importante que la generación de información en la materia sea hecha con perspectiva de género y se resalta la importancia del uso de indicadores que permitan hacer comparaciones entre territorios. </a:t>
          </a:r>
        </a:p>
      </dsp:txBody>
      <dsp:txXfrm>
        <a:off x="5743786" y="6935893"/>
        <a:ext cx="4876799" cy="2384213"/>
      </dsp:txXfrm>
    </dsp:sp>
    <dsp:sp modelId="{AC75513E-B6C5-4B11-B83D-E31D911D6426}">
      <dsp:nvSpPr>
        <dsp:cNvPr id="0" name=""/>
        <dsp:cNvSpPr/>
      </dsp:nvSpPr>
      <dsp:spPr>
        <a:xfrm>
          <a:off x="3388834" y="704426"/>
          <a:ext cx="9103359" cy="9103359"/>
        </a:xfrm>
        <a:prstGeom prst="pie">
          <a:avLst>
            <a:gd name="adj1" fmla="val 9000000"/>
            <a:gd name="adj2" fmla="val 1620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MX" sz="2200" kern="1200" dirty="0"/>
            <a:t>La generación y monitoreo periódico de la información acerca de los hechos delictivos contra mujeres es clave para la generación de estrategias. </a:t>
          </a:r>
        </a:p>
      </dsp:txBody>
      <dsp:txXfrm>
        <a:off x="4443306" y="2633471"/>
        <a:ext cx="3251199" cy="2709333"/>
      </dsp:txXfrm>
    </dsp:sp>
    <dsp:sp modelId="{9C74406B-3464-41E2-8E6B-DD63374011E8}">
      <dsp:nvSpPr>
        <dsp:cNvPr id="0" name=""/>
        <dsp:cNvSpPr/>
      </dsp:nvSpPr>
      <dsp:spPr>
        <a:xfrm>
          <a:off x="3201016" y="140885"/>
          <a:ext cx="10230442" cy="10230442"/>
        </a:xfrm>
        <a:prstGeom prst="circularArrow">
          <a:avLst>
            <a:gd name="adj1" fmla="val 5085"/>
            <a:gd name="adj2" fmla="val 327528"/>
            <a:gd name="adj3" fmla="val 1472472"/>
            <a:gd name="adj4" fmla="val 16199432"/>
            <a:gd name="adj5" fmla="val 5932"/>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28B08C9B-BD77-4856-A4D9-F56DF211B398}">
      <dsp:nvSpPr>
        <dsp:cNvPr id="0" name=""/>
        <dsp:cNvSpPr/>
      </dsp:nvSpPr>
      <dsp:spPr>
        <a:xfrm>
          <a:off x="3012778" y="465429"/>
          <a:ext cx="10230442" cy="10230442"/>
        </a:xfrm>
        <a:prstGeom prst="circularArrow">
          <a:avLst>
            <a:gd name="adj1" fmla="val 5085"/>
            <a:gd name="adj2" fmla="val 327528"/>
            <a:gd name="adj3" fmla="val 8671970"/>
            <a:gd name="adj4" fmla="val 1800502"/>
            <a:gd name="adj5" fmla="val 5932"/>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BB5C544-F7B4-4207-B25B-8AC95023F87A}">
      <dsp:nvSpPr>
        <dsp:cNvPr id="0" name=""/>
        <dsp:cNvSpPr/>
      </dsp:nvSpPr>
      <dsp:spPr>
        <a:xfrm>
          <a:off x="2824541" y="140885"/>
          <a:ext cx="10230442" cy="10230442"/>
        </a:xfrm>
        <a:prstGeom prst="circularArrow">
          <a:avLst>
            <a:gd name="adj1" fmla="val 5085"/>
            <a:gd name="adj2" fmla="val 327528"/>
            <a:gd name="adj3" fmla="val 15873039"/>
            <a:gd name="adj4" fmla="val 9000000"/>
            <a:gd name="adj5" fmla="val 5932"/>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5460309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MX" sz="1200" b="0" i="0" u="none" strike="noStrike" cap="none" smtClean="0">
                <a:solidFill>
                  <a:schemeClr val="dk1"/>
                </a:solidFill>
                <a:latin typeface="Calibri"/>
                <a:ea typeface="Calibri"/>
                <a:cs typeface="Calibri"/>
                <a:sym typeface="Calibri"/>
              </a:rPr>
              <a:t>2</a:t>
            </a:fld>
            <a:endParaRPr lang="es-MX"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12203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MX"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s-MX"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408183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MX"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lang="es-MX"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502288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MX" sz="1200" b="0" i="0" u="none" strike="noStrike" cap="none" smtClean="0">
                <a:solidFill>
                  <a:schemeClr val="dk1"/>
                </a:solidFill>
                <a:latin typeface="Calibri"/>
                <a:ea typeface="Calibri"/>
                <a:cs typeface="Calibri"/>
                <a:sym typeface="Calibri"/>
              </a:rPr>
              <a:t>6</a:t>
            </a:fld>
            <a:endParaRPr lang="es-MX"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484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6"/>
          <p:cNvSpPr txBox="1">
            <a:spLocks noGrp="1"/>
          </p:cNvSpPr>
          <p:nvPr>
            <p:ph type="ctrTitle"/>
          </p:nvPr>
        </p:nvSpPr>
        <p:spPr>
          <a:xfrm>
            <a:off x="1828801" y="4260862"/>
            <a:ext cx="20726400" cy="2940051"/>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
          <p:cNvSpPr txBox="1">
            <a:spLocks noGrp="1"/>
          </p:cNvSpPr>
          <p:nvPr>
            <p:ph type="subTitle" idx="1"/>
          </p:nvPr>
        </p:nvSpPr>
        <p:spPr>
          <a:xfrm>
            <a:off x="3657606" y="7772413"/>
            <a:ext cx="17068801" cy="3505199"/>
          </a:xfrm>
          <a:prstGeom prst="rect">
            <a:avLst/>
          </a:prstGeom>
          <a:noFill/>
          <a:ln>
            <a:noFill/>
          </a:ln>
        </p:spPr>
        <p:txBody>
          <a:bodyPr spcFirstLastPara="1" wrap="square" lIns="101875" tIns="50925" rIns="101875" bIns="50925" anchor="t" anchorCtr="0">
            <a:normAutofit/>
          </a:bodyPr>
          <a:lstStyle>
            <a:lvl1pPr lvl="0" algn="ctr">
              <a:spcBef>
                <a:spcPts val="1275"/>
              </a:spcBef>
              <a:spcAft>
                <a:spcPts val="0"/>
              </a:spcAft>
              <a:buClr>
                <a:srgbClr val="888888"/>
              </a:buClr>
              <a:buSzPts val="6375"/>
              <a:buNone/>
              <a:defRPr>
                <a:solidFill>
                  <a:srgbClr val="888888"/>
                </a:solidFill>
              </a:defRPr>
            </a:lvl1pPr>
            <a:lvl2pPr lvl="1" algn="ctr">
              <a:spcBef>
                <a:spcPts val="1099"/>
              </a:spcBef>
              <a:spcAft>
                <a:spcPts val="0"/>
              </a:spcAft>
              <a:buClr>
                <a:srgbClr val="888888"/>
              </a:buClr>
              <a:buSzPts val="5490"/>
              <a:buNone/>
              <a:defRPr>
                <a:solidFill>
                  <a:srgbClr val="888888"/>
                </a:solidFill>
              </a:defRPr>
            </a:lvl2pPr>
            <a:lvl3pPr lvl="2" algn="ctr">
              <a:spcBef>
                <a:spcPts val="956"/>
              </a:spcBef>
              <a:spcAft>
                <a:spcPts val="0"/>
              </a:spcAft>
              <a:buClr>
                <a:srgbClr val="888888"/>
              </a:buClr>
              <a:buSzPts val="4781"/>
              <a:buNone/>
              <a:defRPr>
                <a:solidFill>
                  <a:srgbClr val="888888"/>
                </a:solidFill>
              </a:defRPr>
            </a:lvl3pPr>
            <a:lvl4pPr lvl="3" algn="ctr">
              <a:spcBef>
                <a:spcPts val="779"/>
              </a:spcBef>
              <a:spcAft>
                <a:spcPts val="0"/>
              </a:spcAft>
              <a:buClr>
                <a:srgbClr val="888888"/>
              </a:buClr>
              <a:buSzPts val="3896"/>
              <a:buNone/>
              <a:defRPr>
                <a:solidFill>
                  <a:srgbClr val="888888"/>
                </a:solidFill>
              </a:defRPr>
            </a:lvl4pPr>
            <a:lvl5pPr lvl="4" algn="ctr">
              <a:spcBef>
                <a:spcPts val="779"/>
              </a:spcBef>
              <a:spcAft>
                <a:spcPts val="0"/>
              </a:spcAft>
              <a:buClr>
                <a:srgbClr val="888888"/>
              </a:buClr>
              <a:buSzPts val="3896"/>
              <a:buNone/>
              <a:defRPr>
                <a:solidFill>
                  <a:srgbClr val="888888"/>
                </a:solidFill>
              </a:defRPr>
            </a:lvl5pPr>
            <a:lvl6pPr lvl="5" algn="ctr">
              <a:spcBef>
                <a:spcPts val="779"/>
              </a:spcBef>
              <a:spcAft>
                <a:spcPts val="0"/>
              </a:spcAft>
              <a:buClr>
                <a:srgbClr val="888888"/>
              </a:buClr>
              <a:buSzPts val="3896"/>
              <a:buNone/>
              <a:defRPr>
                <a:solidFill>
                  <a:srgbClr val="888888"/>
                </a:solidFill>
              </a:defRPr>
            </a:lvl6pPr>
            <a:lvl7pPr lvl="6" algn="ctr">
              <a:spcBef>
                <a:spcPts val="779"/>
              </a:spcBef>
              <a:spcAft>
                <a:spcPts val="0"/>
              </a:spcAft>
              <a:buClr>
                <a:srgbClr val="888888"/>
              </a:buClr>
              <a:buSzPts val="3896"/>
              <a:buNone/>
              <a:defRPr>
                <a:solidFill>
                  <a:srgbClr val="888888"/>
                </a:solidFill>
              </a:defRPr>
            </a:lvl7pPr>
            <a:lvl8pPr lvl="7" algn="ctr">
              <a:spcBef>
                <a:spcPts val="779"/>
              </a:spcBef>
              <a:spcAft>
                <a:spcPts val="0"/>
              </a:spcAft>
              <a:buClr>
                <a:srgbClr val="888888"/>
              </a:buClr>
              <a:buSzPts val="3896"/>
              <a:buNone/>
              <a:defRPr>
                <a:solidFill>
                  <a:srgbClr val="888888"/>
                </a:solidFill>
              </a:defRPr>
            </a:lvl8pPr>
            <a:lvl9pPr lvl="8" algn="ctr">
              <a:spcBef>
                <a:spcPts val="779"/>
              </a:spcBef>
              <a:spcAft>
                <a:spcPts val="0"/>
              </a:spcAft>
              <a:buClr>
                <a:srgbClr val="888888"/>
              </a:buClr>
              <a:buSzPts val="3896"/>
              <a:buNone/>
              <a:defRPr>
                <a:solidFill>
                  <a:srgbClr val="888888"/>
                </a:solidFill>
              </a:defRPr>
            </a:lvl9pPr>
          </a:lstStyle>
          <a:p>
            <a:endParaRPr/>
          </a:p>
        </p:txBody>
      </p:sp>
      <p:sp>
        <p:nvSpPr>
          <p:cNvPr id="18" name="Google Shape;18;p6"/>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rot="5400000">
            <a:off x="15914691" y="4203172"/>
            <a:ext cx="13217524" cy="6049435"/>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6"/>
          <p:cNvSpPr txBox="1">
            <a:spLocks noGrp="1"/>
          </p:cNvSpPr>
          <p:nvPr>
            <p:ph type="body" idx="1"/>
          </p:nvPr>
        </p:nvSpPr>
        <p:spPr>
          <a:xfrm rot="5400000">
            <a:off x="3610507" y="-1645178"/>
            <a:ext cx="13217524" cy="17746133"/>
          </a:xfrm>
          <a:prstGeom prst="rect">
            <a:avLst/>
          </a:prstGeom>
          <a:noFill/>
          <a:ln>
            <a:noFill/>
          </a:ln>
        </p:spPr>
        <p:txBody>
          <a:bodyPr spcFirstLastPara="1" wrap="square" lIns="101875" tIns="50925" rIns="101875" bIns="50925" anchor="t" anchorCtr="0">
            <a:normAutofit/>
          </a:bodyPr>
          <a:lstStyle>
            <a:lvl1pPr marL="457178" lvl="0" indent="-342882" algn="l">
              <a:spcBef>
                <a:spcPts val="360"/>
              </a:spcBef>
              <a:spcAft>
                <a:spcPts val="0"/>
              </a:spcAft>
              <a:buClr>
                <a:schemeClr val="dk1"/>
              </a:buClr>
              <a:buSzPts val="1800"/>
              <a:buChar char="•"/>
              <a:defRPr/>
            </a:lvl1pPr>
            <a:lvl2pPr marL="914354" lvl="1" indent="-342882" algn="l">
              <a:spcBef>
                <a:spcPts val="360"/>
              </a:spcBef>
              <a:spcAft>
                <a:spcPts val="0"/>
              </a:spcAft>
              <a:buClr>
                <a:schemeClr val="dk1"/>
              </a:buClr>
              <a:buSzPts val="1800"/>
              <a:buChar char="–"/>
              <a:defRPr/>
            </a:lvl2pPr>
            <a:lvl3pPr marL="1371532" lvl="2" indent="-342882" algn="l">
              <a:spcBef>
                <a:spcPts val="360"/>
              </a:spcBef>
              <a:spcAft>
                <a:spcPts val="0"/>
              </a:spcAft>
              <a:buClr>
                <a:schemeClr val="dk1"/>
              </a:buClr>
              <a:buSzPts val="1800"/>
              <a:buChar char="•"/>
              <a:defRPr/>
            </a:lvl3pPr>
            <a:lvl4pPr marL="1828709" lvl="3" indent="-342882" algn="l">
              <a:spcBef>
                <a:spcPts val="360"/>
              </a:spcBef>
              <a:spcAft>
                <a:spcPts val="0"/>
              </a:spcAft>
              <a:buClr>
                <a:schemeClr val="dk1"/>
              </a:buClr>
              <a:buSzPts val="1800"/>
              <a:buChar char="–"/>
              <a:defRPr/>
            </a:lvl4pPr>
            <a:lvl5pPr marL="2285886" lvl="4" indent="-342882" algn="l">
              <a:spcBef>
                <a:spcPts val="360"/>
              </a:spcBef>
              <a:spcAft>
                <a:spcPts val="0"/>
              </a:spcAft>
              <a:buClr>
                <a:schemeClr val="dk1"/>
              </a:buClr>
              <a:buSzPts val="1800"/>
              <a:buChar char="»"/>
              <a:defRPr/>
            </a:lvl5pPr>
            <a:lvl6pPr marL="2743062" lvl="5" indent="-342882" algn="l">
              <a:spcBef>
                <a:spcPts val="360"/>
              </a:spcBef>
              <a:spcAft>
                <a:spcPts val="0"/>
              </a:spcAft>
              <a:buClr>
                <a:schemeClr val="dk1"/>
              </a:buClr>
              <a:buSzPts val="1800"/>
              <a:buChar char="•"/>
              <a:defRPr/>
            </a:lvl6pPr>
            <a:lvl7pPr marL="3200240" lvl="6" indent="-342882" algn="l">
              <a:spcBef>
                <a:spcPts val="360"/>
              </a:spcBef>
              <a:spcAft>
                <a:spcPts val="0"/>
              </a:spcAft>
              <a:buClr>
                <a:schemeClr val="dk1"/>
              </a:buClr>
              <a:buSzPts val="1800"/>
              <a:buChar char="•"/>
              <a:defRPr/>
            </a:lvl7pPr>
            <a:lvl8pPr marL="3657418" lvl="7" indent="-342882" algn="l">
              <a:spcBef>
                <a:spcPts val="360"/>
              </a:spcBef>
              <a:spcAft>
                <a:spcPts val="0"/>
              </a:spcAft>
              <a:buClr>
                <a:schemeClr val="dk1"/>
              </a:buClr>
              <a:buSzPts val="1800"/>
              <a:buChar char="•"/>
              <a:defRPr/>
            </a:lvl8pPr>
            <a:lvl9pPr marL="4114594" lvl="8" indent="-342882" algn="l">
              <a:spcBef>
                <a:spcPts val="360"/>
              </a:spcBef>
              <a:spcAft>
                <a:spcPts val="0"/>
              </a:spcAft>
              <a:buClr>
                <a:schemeClr val="dk1"/>
              </a:buClr>
              <a:buSzPts val="1800"/>
              <a:buChar char="•"/>
              <a:defRPr/>
            </a:lvl9pPr>
          </a:lstStyle>
          <a:p>
            <a:endParaRPr/>
          </a:p>
        </p:txBody>
      </p:sp>
      <p:sp>
        <p:nvSpPr>
          <p:cNvPr id="81" name="Google Shape;81;p16"/>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1219203" y="3200411"/>
            <a:ext cx="21945600" cy="9051927"/>
          </a:xfrm>
          <a:prstGeom prst="rect">
            <a:avLst/>
          </a:prstGeom>
          <a:noFill/>
          <a:ln>
            <a:noFill/>
          </a:ln>
        </p:spPr>
        <p:txBody>
          <a:bodyPr spcFirstLastPara="1" wrap="square" lIns="101875" tIns="50925" rIns="101875" bIns="50925" anchor="t" anchorCtr="0">
            <a:normAutofit/>
          </a:bodyPr>
          <a:lstStyle>
            <a:lvl1pPr marL="457178" lvl="0" indent="-342882" algn="l">
              <a:spcBef>
                <a:spcPts val="360"/>
              </a:spcBef>
              <a:spcAft>
                <a:spcPts val="0"/>
              </a:spcAft>
              <a:buClr>
                <a:schemeClr val="dk1"/>
              </a:buClr>
              <a:buSzPts val="1800"/>
              <a:buChar char="•"/>
              <a:defRPr/>
            </a:lvl1pPr>
            <a:lvl2pPr marL="914354" lvl="1" indent="-342882" algn="l">
              <a:spcBef>
                <a:spcPts val="360"/>
              </a:spcBef>
              <a:spcAft>
                <a:spcPts val="0"/>
              </a:spcAft>
              <a:buClr>
                <a:schemeClr val="dk1"/>
              </a:buClr>
              <a:buSzPts val="1800"/>
              <a:buChar char="–"/>
              <a:defRPr/>
            </a:lvl2pPr>
            <a:lvl3pPr marL="1371532" lvl="2" indent="-342882" algn="l">
              <a:spcBef>
                <a:spcPts val="360"/>
              </a:spcBef>
              <a:spcAft>
                <a:spcPts val="0"/>
              </a:spcAft>
              <a:buClr>
                <a:schemeClr val="dk1"/>
              </a:buClr>
              <a:buSzPts val="1800"/>
              <a:buChar char="•"/>
              <a:defRPr/>
            </a:lvl3pPr>
            <a:lvl4pPr marL="1828709" lvl="3" indent="-342882" algn="l">
              <a:spcBef>
                <a:spcPts val="360"/>
              </a:spcBef>
              <a:spcAft>
                <a:spcPts val="0"/>
              </a:spcAft>
              <a:buClr>
                <a:schemeClr val="dk1"/>
              </a:buClr>
              <a:buSzPts val="1800"/>
              <a:buChar char="–"/>
              <a:defRPr/>
            </a:lvl4pPr>
            <a:lvl5pPr marL="2285886" lvl="4" indent="-342882" algn="l">
              <a:spcBef>
                <a:spcPts val="360"/>
              </a:spcBef>
              <a:spcAft>
                <a:spcPts val="0"/>
              </a:spcAft>
              <a:buClr>
                <a:schemeClr val="dk1"/>
              </a:buClr>
              <a:buSzPts val="1800"/>
              <a:buChar char="»"/>
              <a:defRPr/>
            </a:lvl5pPr>
            <a:lvl6pPr marL="2743062" lvl="5" indent="-342882" algn="l">
              <a:spcBef>
                <a:spcPts val="360"/>
              </a:spcBef>
              <a:spcAft>
                <a:spcPts val="0"/>
              </a:spcAft>
              <a:buClr>
                <a:schemeClr val="dk1"/>
              </a:buClr>
              <a:buSzPts val="1800"/>
              <a:buChar char="•"/>
              <a:defRPr/>
            </a:lvl6pPr>
            <a:lvl7pPr marL="3200240" lvl="6" indent="-342882" algn="l">
              <a:spcBef>
                <a:spcPts val="360"/>
              </a:spcBef>
              <a:spcAft>
                <a:spcPts val="0"/>
              </a:spcAft>
              <a:buClr>
                <a:schemeClr val="dk1"/>
              </a:buClr>
              <a:buSzPts val="1800"/>
              <a:buChar char="•"/>
              <a:defRPr/>
            </a:lvl7pPr>
            <a:lvl8pPr marL="3657418" lvl="7" indent="-342882" algn="l">
              <a:spcBef>
                <a:spcPts val="360"/>
              </a:spcBef>
              <a:spcAft>
                <a:spcPts val="0"/>
              </a:spcAft>
              <a:buClr>
                <a:schemeClr val="dk1"/>
              </a:buClr>
              <a:buSzPts val="1800"/>
              <a:buChar char="•"/>
              <a:defRPr/>
            </a:lvl8pPr>
            <a:lvl9pPr marL="4114594" lvl="8" indent="-342882" algn="l">
              <a:spcBef>
                <a:spcPts val="360"/>
              </a:spcBef>
              <a:spcAft>
                <a:spcPts val="0"/>
              </a:spcAft>
              <a:buClr>
                <a:schemeClr val="dk1"/>
              </a:buClr>
              <a:buSzPts val="1800"/>
              <a:buChar char="•"/>
              <a:defRPr/>
            </a:lvl9pPr>
          </a:lstStyle>
          <a:p>
            <a:endParaRPr/>
          </a:p>
        </p:txBody>
      </p:sp>
      <p:sp>
        <p:nvSpPr>
          <p:cNvPr id="24" name="Google Shape;24;p7"/>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7"/>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1926169" y="8813803"/>
            <a:ext cx="20726400" cy="2724150"/>
          </a:xfrm>
          <a:prstGeom prst="rect">
            <a:avLst/>
          </a:prstGeom>
          <a:noFill/>
          <a:ln>
            <a:noFill/>
          </a:ln>
        </p:spPr>
        <p:txBody>
          <a:bodyPr spcFirstLastPara="1" wrap="square" lIns="101875" tIns="50925" rIns="101875" bIns="50925" anchor="t" anchorCtr="0">
            <a:normAutofit/>
          </a:bodyPr>
          <a:lstStyle>
            <a:lvl1pPr lvl="0" algn="l">
              <a:spcBef>
                <a:spcPts val="0"/>
              </a:spcBef>
              <a:spcAft>
                <a:spcPts val="0"/>
              </a:spcAft>
              <a:buClr>
                <a:schemeClr val="dk1"/>
              </a:buClr>
              <a:buSzPts val="7969"/>
              <a:buFont typeface="Calibri"/>
              <a:buNone/>
              <a:defRPr sz="7969"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1926169" y="5813439"/>
            <a:ext cx="20726400" cy="3000375"/>
          </a:xfrm>
          <a:prstGeom prst="rect">
            <a:avLst/>
          </a:prstGeom>
          <a:noFill/>
          <a:ln>
            <a:noFill/>
          </a:ln>
        </p:spPr>
        <p:txBody>
          <a:bodyPr spcFirstLastPara="1" wrap="square" lIns="101875" tIns="50925" rIns="101875" bIns="50925" anchor="b" anchorCtr="0">
            <a:normAutofit/>
          </a:bodyPr>
          <a:lstStyle>
            <a:lvl1pPr marL="457178" lvl="0" indent="-228589" algn="l">
              <a:spcBef>
                <a:spcPts val="779"/>
              </a:spcBef>
              <a:spcAft>
                <a:spcPts val="0"/>
              </a:spcAft>
              <a:buClr>
                <a:srgbClr val="888888"/>
              </a:buClr>
              <a:buSzPts val="3896"/>
              <a:buNone/>
              <a:defRPr sz="3896">
                <a:solidFill>
                  <a:srgbClr val="888888"/>
                </a:solidFill>
              </a:defRPr>
            </a:lvl1pPr>
            <a:lvl2pPr marL="914354" lvl="1" indent="-228589" algn="l">
              <a:spcBef>
                <a:spcPts val="708"/>
              </a:spcBef>
              <a:spcAft>
                <a:spcPts val="0"/>
              </a:spcAft>
              <a:buClr>
                <a:srgbClr val="888888"/>
              </a:buClr>
              <a:buSzPts val="3542"/>
              <a:buNone/>
              <a:defRPr sz="3541">
                <a:solidFill>
                  <a:srgbClr val="888888"/>
                </a:solidFill>
              </a:defRPr>
            </a:lvl2pPr>
            <a:lvl3pPr marL="1371532" lvl="2" indent="-228589" algn="l">
              <a:spcBef>
                <a:spcPts val="639"/>
              </a:spcBef>
              <a:spcAft>
                <a:spcPts val="0"/>
              </a:spcAft>
              <a:buClr>
                <a:srgbClr val="888888"/>
              </a:buClr>
              <a:buSzPts val="3188"/>
              <a:buNone/>
              <a:defRPr sz="3188">
                <a:solidFill>
                  <a:srgbClr val="888888"/>
                </a:solidFill>
              </a:defRPr>
            </a:lvl3pPr>
            <a:lvl4pPr marL="1828709" lvl="3" indent="-228589" algn="l">
              <a:spcBef>
                <a:spcPts val="567"/>
              </a:spcBef>
              <a:spcAft>
                <a:spcPts val="0"/>
              </a:spcAft>
              <a:buClr>
                <a:srgbClr val="888888"/>
              </a:buClr>
              <a:buSzPts val="2833"/>
              <a:buNone/>
              <a:defRPr sz="2833">
                <a:solidFill>
                  <a:srgbClr val="888888"/>
                </a:solidFill>
              </a:defRPr>
            </a:lvl4pPr>
            <a:lvl5pPr marL="2285886" lvl="4" indent="-228589" algn="l">
              <a:spcBef>
                <a:spcPts val="567"/>
              </a:spcBef>
              <a:spcAft>
                <a:spcPts val="0"/>
              </a:spcAft>
              <a:buClr>
                <a:srgbClr val="888888"/>
              </a:buClr>
              <a:buSzPts val="2833"/>
              <a:buNone/>
              <a:defRPr sz="2833">
                <a:solidFill>
                  <a:srgbClr val="888888"/>
                </a:solidFill>
              </a:defRPr>
            </a:lvl5pPr>
            <a:lvl6pPr marL="2743062" lvl="5" indent="-228589" algn="l">
              <a:spcBef>
                <a:spcPts val="567"/>
              </a:spcBef>
              <a:spcAft>
                <a:spcPts val="0"/>
              </a:spcAft>
              <a:buClr>
                <a:srgbClr val="888888"/>
              </a:buClr>
              <a:buSzPts val="2833"/>
              <a:buNone/>
              <a:defRPr sz="2833">
                <a:solidFill>
                  <a:srgbClr val="888888"/>
                </a:solidFill>
              </a:defRPr>
            </a:lvl6pPr>
            <a:lvl7pPr marL="3200240" lvl="6" indent="-228589" algn="l">
              <a:spcBef>
                <a:spcPts val="567"/>
              </a:spcBef>
              <a:spcAft>
                <a:spcPts val="0"/>
              </a:spcAft>
              <a:buClr>
                <a:srgbClr val="888888"/>
              </a:buClr>
              <a:buSzPts val="2833"/>
              <a:buNone/>
              <a:defRPr sz="2833">
                <a:solidFill>
                  <a:srgbClr val="888888"/>
                </a:solidFill>
              </a:defRPr>
            </a:lvl7pPr>
            <a:lvl8pPr marL="3657418" lvl="7" indent="-228589" algn="l">
              <a:spcBef>
                <a:spcPts val="567"/>
              </a:spcBef>
              <a:spcAft>
                <a:spcPts val="0"/>
              </a:spcAft>
              <a:buClr>
                <a:srgbClr val="888888"/>
              </a:buClr>
              <a:buSzPts val="2833"/>
              <a:buNone/>
              <a:defRPr sz="2833">
                <a:solidFill>
                  <a:srgbClr val="888888"/>
                </a:solidFill>
              </a:defRPr>
            </a:lvl8pPr>
            <a:lvl9pPr marL="4114594" lvl="8" indent="-228589" algn="l">
              <a:spcBef>
                <a:spcPts val="567"/>
              </a:spcBef>
              <a:spcAft>
                <a:spcPts val="0"/>
              </a:spcAft>
              <a:buClr>
                <a:srgbClr val="888888"/>
              </a:buClr>
              <a:buSzPts val="2833"/>
              <a:buNone/>
              <a:defRPr sz="2833">
                <a:solidFill>
                  <a:srgbClr val="888888"/>
                </a:solidFill>
              </a:defRPr>
            </a:lvl9pPr>
          </a:lstStyle>
          <a:p>
            <a:endParaRPr/>
          </a:p>
        </p:txBody>
      </p:sp>
      <p:sp>
        <p:nvSpPr>
          <p:cNvPr id="30" name="Google Shape;30;p8"/>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1346203" y="3613163"/>
            <a:ext cx="11895668" cy="10223499"/>
          </a:xfrm>
          <a:prstGeom prst="rect">
            <a:avLst/>
          </a:prstGeom>
          <a:noFill/>
          <a:ln>
            <a:noFill/>
          </a:ln>
        </p:spPr>
        <p:txBody>
          <a:bodyPr spcFirstLastPara="1" wrap="square" lIns="101875" tIns="50925" rIns="101875" bIns="50925" anchor="t" anchorCtr="0">
            <a:normAutofit/>
          </a:bodyPr>
          <a:lstStyle>
            <a:lvl1pPr marL="457178" lvl="0" indent="-577186" algn="l">
              <a:spcBef>
                <a:spcPts val="1099"/>
              </a:spcBef>
              <a:spcAft>
                <a:spcPts val="0"/>
              </a:spcAft>
              <a:buClr>
                <a:schemeClr val="dk1"/>
              </a:buClr>
              <a:buSzPts val="5490"/>
              <a:buChar char="•"/>
              <a:defRPr sz="5491"/>
            </a:lvl1pPr>
            <a:lvl2pPr marL="914354" lvl="1" indent="-532167" algn="l">
              <a:spcBef>
                <a:spcPts val="956"/>
              </a:spcBef>
              <a:spcAft>
                <a:spcPts val="0"/>
              </a:spcAft>
              <a:buClr>
                <a:schemeClr val="dk1"/>
              </a:buClr>
              <a:buSzPts val="4781"/>
              <a:buChar char="–"/>
              <a:defRPr sz="4781"/>
            </a:lvl2pPr>
            <a:lvl3pPr marL="1371532" lvl="2" indent="-475971" algn="l">
              <a:spcBef>
                <a:spcPts val="779"/>
              </a:spcBef>
              <a:spcAft>
                <a:spcPts val="0"/>
              </a:spcAft>
              <a:buClr>
                <a:schemeClr val="dk1"/>
              </a:buClr>
              <a:buSzPts val="3896"/>
              <a:buChar char="•"/>
              <a:defRPr sz="3896"/>
            </a:lvl3pPr>
            <a:lvl4pPr marL="1828709" lvl="3" indent="-453495" algn="l">
              <a:spcBef>
                <a:spcPts val="708"/>
              </a:spcBef>
              <a:spcAft>
                <a:spcPts val="0"/>
              </a:spcAft>
              <a:buClr>
                <a:schemeClr val="dk1"/>
              </a:buClr>
              <a:buSzPts val="3542"/>
              <a:buChar char="–"/>
              <a:defRPr sz="3541"/>
            </a:lvl4pPr>
            <a:lvl5pPr marL="2285886" lvl="4" indent="-453494" algn="l">
              <a:spcBef>
                <a:spcPts val="708"/>
              </a:spcBef>
              <a:spcAft>
                <a:spcPts val="0"/>
              </a:spcAft>
              <a:buClr>
                <a:schemeClr val="dk1"/>
              </a:buClr>
              <a:buSzPts val="3542"/>
              <a:buChar char="»"/>
              <a:defRPr sz="3541"/>
            </a:lvl5pPr>
            <a:lvl6pPr marL="2743062" lvl="5" indent="-453494" algn="l">
              <a:spcBef>
                <a:spcPts val="708"/>
              </a:spcBef>
              <a:spcAft>
                <a:spcPts val="0"/>
              </a:spcAft>
              <a:buClr>
                <a:schemeClr val="dk1"/>
              </a:buClr>
              <a:buSzPts val="3542"/>
              <a:buChar char="•"/>
              <a:defRPr sz="3541"/>
            </a:lvl6pPr>
            <a:lvl7pPr marL="3200240" lvl="6" indent="-453494" algn="l">
              <a:spcBef>
                <a:spcPts val="708"/>
              </a:spcBef>
              <a:spcAft>
                <a:spcPts val="0"/>
              </a:spcAft>
              <a:buClr>
                <a:schemeClr val="dk1"/>
              </a:buClr>
              <a:buSzPts val="3542"/>
              <a:buChar char="•"/>
              <a:defRPr sz="3541"/>
            </a:lvl7pPr>
            <a:lvl8pPr marL="3657418" lvl="7" indent="-453494" algn="l">
              <a:spcBef>
                <a:spcPts val="708"/>
              </a:spcBef>
              <a:spcAft>
                <a:spcPts val="0"/>
              </a:spcAft>
              <a:buClr>
                <a:schemeClr val="dk1"/>
              </a:buClr>
              <a:buSzPts val="3542"/>
              <a:buChar char="•"/>
              <a:defRPr sz="3541"/>
            </a:lvl8pPr>
            <a:lvl9pPr marL="4114594" lvl="8" indent="-453494" algn="l">
              <a:spcBef>
                <a:spcPts val="708"/>
              </a:spcBef>
              <a:spcAft>
                <a:spcPts val="0"/>
              </a:spcAft>
              <a:buClr>
                <a:schemeClr val="dk1"/>
              </a:buClr>
              <a:buSzPts val="3542"/>
              <a:buChar char="•"/>
              <a:defRPr sz="3541"/>
            </a:lvl9pPr>
          </a:lstStyle>
          <a:p>
            <a:endParaRPr/>
          </a:p>
        </p:txBody>
      </p:sp>
      <p:sp>
        <p:nvSpPr>
          <p:cNvPr id="36" name="Google Shape;36;p9"/>
          <p:cNvSpPr txBox="1">
            <a:spLocks noGrp="1"/>
          </p:cNvSpPr>
          <p:nvPr>
            <p:ph type="body" idx="2"/>
          </p:nvPr>
        </p:nvSpPr>
        <p:spPr>
          <a:xfrm>
            <a:off x="13648273" y="3613163"/>
            <a:ext cx="11899903" cy="10223499"/>
          </a:xfrm>
          <a:prstGeom prst="rect">
            <a:avLst/>
          </a:prstGeom>
          <a:noFill/>
          <a:ln>
            <a:noFill/>
          </a:ln>
        </p:spPr>
        <p:txBody>
          <a:bodyPr spcFirstLastPara="1" wrap="square" lIns="101875" tIns="50925" rIns="101875" bIns="50925" anchor="t" anchorCtr="0">
            <a:normAutofit/>
          </a:bodyPr>
          <a:lstStyle>
            <a:lvl1pPr marL="457178" lvl="0" indent="-577186" algn="l">
              <a:spcBef>
                <a:spcPts val="1099"/>
              </a:spcBef>
              <a:spcAft>
                <a:spcPts val="0"/>
              </a:spcAft>
              <a:buClr>
                <a:schemeClr val="dk1"/>
              </a:buClr>
              <a:buSzPts val="5490"/>
              <a:buChar char="•"/>
              <a:defRPr sz="5491"/>
            </a:lvl1pPr>
            <a:lvl2pPr marL="914354" lvl="1" indent="-532167" algn="l">
              <a:spcBef>
                <a:spcPts val="956"/>
              </a:spcBef>
              <a:spcAft>
                <a:spcPts val="0"/>
              </a:spcAft>
              <a:buClr>
                <a:schemeClr val="dk1"/>
              </a:buClr>
              <a:buSzPts val="4781"/>
              <a:buChar char="–"/>
              <a:defRPr sz="4781"/>
            </a:lvl2pPr>
            <a:lvl3pPr marL="1371532" lvl="2" indent="-475971" algn="l">
              <a:spcBef>
                <a:spcPts val="779"/>
              </a:spcBef>
              <a:spcAft>
                <a:spcPts val="0"/>
              </a:spcAft>
              <a:buClr>
                <a:schemeClr val="dk1"/>
              </a:buClr>
              <a:buSzPts val="3896"/>
              <a:buChar char="•"/>
              <a:defRPr sz="3896"/>
            </a:lvl3pPr>
            <a:lvl4pPr marL="1828709" lvl="3" indent="-453495" algn="l">
              <a:spcBef>
                <a:spcPts val="708"/>
              </a:spcBef>
              <a:spcAft>
                <a:spcPts val="0"/>
              </a:spcAft>
              <a:buClr>
                <a:schemeClr val="dk1"/>
              </a:buClr>
              <a:buSzPts val="3542"/>
              <a:buChar char="–"/>
              <a:defRPr sz="3541"/>
            </a:lvl4pPr>
            <a:lvl5pPr marL="2285886" lvl="4" indent="-453494" algn="l">
              <a:spcBef>
                <a:spcPts val="708"/>
              </a:spcBef>
              <a:spcAft>
                <a:spcPts val="0"/>
              </a:spcAft>
              <a:buClr>
                <a:schemeClr val="dk1"/>
              </a:buClr>
              <a:buSzPts val="3542"/>
              <a:buChar char="»"/>
              <a:defRPr sz="3541"/>
            </a:lvl5pPr>
            <a:lvl6pPr marL="2743062" lvl="5" indent="-453494" algn="l">
              <a:spcBef>
                <a:spcPts val="708"/>
              </a:spcBef>
              <a:spcAft>
                <a:spcPts val="0"/>
              </a:spcAft>
              <a:buClr>
                <a:schemeClr val="dk1"/>
              </a:buClr>
              <a:buSzPts val="3542"/>
              <a:buChar char="•"/>
              <a:defRPr sz="3541"/>
            </a:lvl6pPr>
            <a:lvl7pPr marL="3200240" lvl="6" indent="-453494" algn="l">
              <a:spcBef>
                <a:spcPts val="708"/>
              </a:spcBef>
              <a:spcAft>
                <a:spcPts val="0"/>
              </a:spcAft>
              <a:buClr>
                <a:schemeClr val="dk1"/>
              </a:buClr>
              <a:buSzPts val="3542"/>
              <a:buChar char="•"/>
              <a:defRPr sz="3541"/>
            </a:lvl7pPr>
            <a:lvl8pPr marL="3657418" lvl="7" indent="-453494" algn="l">
              <a:spcBef>
                <a:spcPts val="708"/>
              </a:spcBef>
              <a:spcAft>
                <a:spcPts val="0"/>
              </a:spcAft>
              <a:buClr>
                <a:schemeClr val="dk1"/>
              </a:buClr>
              <a:buSzPts val="3542"/>
              <a:buChar char="•"/>
              <a:defRPr sz="3541"/>
            </a:lvl8pPr>
            <a:lvl9pPr marL="4114594" lvl="8" indent="-453494" algn="l">
              <a:spcBef>
                <a:spcPts val="708"/>
              </a:spcBef>
              <a:spcAft>
                <a:spcPts val="0"/>
              </a:spcAft>
              <a:buClr>
                <a:schemeClr val="dk1"/>
              </a:buClr>
              <a:buSzPts val="3542"/>
              <a:buChar char="•"/>
              <a:defRPr sz="3541"/>
            </a:lvl9pPr>
          </a:lstStyle>
          <a:p>
            <a:endParaRPr/>
          </a:p>
        </p:txBody>
      </p:sp>
      <p:sp>
        <p:nvSpPr>
          <p:cNvPr id="37" name="Google Shape;37;p9"/>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8677"/>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1219201" y="3070226"/>
            <a:ext cx="10773835" cy="1279524"/>
          </a:xfrm>
          <a:prstGeom prst="rect">
            <a:avLst/>
          </a:prstGeom>
          <a:noFill/>
          <a:ln>
            <a:noFill/>
          </a:ln>
        </p:spPr>
        <p:txBody>
          <a:bodyPr spcFirstLastPara="1" wrap="square" lIns="101875" tIns="50925" rIns="101875" bIns="50925" anchor="b" anchorCtr="0">
            <a:normAutofit/>
          </a:bodyPr>
          <a:lstStyle>
            <a:lvl1pPr marL="457178" lvl="0" indent="-228589" algn="l">
              <a:spcBef>
                <a:spcPts val="956"/>
              </a:spcBef>
              <a:spcAft>
                <a:spcPts val="0"/>
              </a:spcAft>
              <a:buClr>
                <a:schemeClr val="dk1"/>
              </a:buClr>
              <a:buSzPts val="4781"/>
              <a:buNone/>
              <a:defRPr sz="4781" b="1"/>
            </a:lvl1pPr>
            <a:lvl2pPr marL="914354" lvl="1" indent="-228589" algn="l">
              <a:spcBef>
                <a:spcPts val="779"/>
              </a:spcBef>
              <a:spcAft>
                <a:spcPts val="0"/>
              </a:spcAft>
              <a:buClr>
                <a:schemeClr val="dk1"/>
              </a:buClr>
              <a:buSzPts val="3896"/>
              <a:buNone/>
              <a:defRPr sz="3896" b="1"/>
            </a:lvl2pPr>
            <a:lvl3pPr marL="1371532" lvl="2" indent="-228589" algn="l">
              <a:spcBef>
                <a:spcPts val="708"/>
              </a:spcBef>
              <a:spcAft>
                <a:spcPts val="0"/>
              </a:spcAft>
              <a:buClr>
                <a:schemeClr val="dk1"/>
              </a:buClr>
              <a:buSzPts val="3542"/>
              <a:buNone/>
              <a:defRPr sz="3541" b="1"/>
            </a:lvl3pPr>
            <a:lvl4pPr marL="1828709" lvl="3" indent="-228589" algn="l">
              <a:spcBef>
                <a:spcPts val="639"/>
              </a:spcBef>
              <a:spcAft>
                <a:spcPts val="0"/>
              </a:spcAft>
              <a:buClr>
                <a:schemeClr val="dk1"/>
              </a:buClr>
              <a:buSzPts val="3188"/>
              <a:buNone/>
              <a:defRPr sz="3188" b="1"/>
            </a:lvl4pPr>
            <a:lvl5pPr marL="2285886" lvl="4" indent="-228589" algn="l">
              <a:spcBef>
                <a:spcPts val="639"/>
              </a:spcBef>
              <a:spcAft>
                <a:spcPts val="0"/>
              </a:spcAft>
              <a:buClr>
                <a:schemeClr val="dk1"/>
              </a:buClr>
              <a:buSzPts val="3188"/>
              <a:buNone/>
              <a:defRPr sz="3188" b="1"/>
            </a:lvl5pPr>
            <a:lvl6pPr marL="2743062" lvl="5" indent="-228589" algn="l">
              <a:spcBef>
                <a:spcPts val="639"/>
              </a:spcBef>
              <a:spcAft>
                <a:spcPts val="0"/>
              </a:spcAft>
              <a:buClr>
                <a:schemeClr val="dk1"/>
              </a:buClr>
              <a:buSzPts val="3188"/>
              <a:buNone/>
              <a:defRPr sz="3188" b="1"/>
            </a:lvl6pPr>
            <a:lvl7pPr marL="3200240" lvl="6" indent="-228589" algn="l">
              <a:spcBef>
                <a:spcPts val="639"/>
              </a:spcBef>
              <a:spcAft>
                <a:spcPts val="0"/>
              </a:spcAft>
              <a:buClr>
                <a:schemeClr val="dk1"/>
              </a:buClr>
              <a:buSzPts val="3188"/>
              <a:buNone/>
              <a:defRPr sz="3188" b="1"/>
            </a:lvl7pPr>
            <a:lvl8pPr marL="3657418" lvl="7" indent="-228589" algn="l">
              <a:spcBef>
                <a:spcPts val="639"/>
              </a:spcBef>
              <a:spcAft>
                <a:spcPts val="0"/>
              </a:spcAft>
              <a:buClr>
                <a:schemeClr val="dk1"/>
              </a:buClr>
              <a:buSzPts val="3188"/>
              <a:buNone/>
              <a:defRPr sz="3188" b="1"/>
            </a:lvl8pPr>
            <a:lvl9pPr marL="4114594" lvl="8" indent="-228589" algn="l">
              <a:spcBef>
                <a:spcPts val="639"/>
              </a:spcBef>
              <a:spcAft>
                <a:spcPts val="0"/>
              </a:spcAft>
              <a:buClr>
                <a:schemeClr val="dk1"/>
              </a:buClr>
              <a:buSzPts val="3188"/>
              <a:buNone/>
              <a:defRPr sz="3188" b="1"/>
            </a:lvl9pPr>
          </a:lstStyle>
          <a:p>
            <a:endParaRPr/>
          </a:p>
        </p:txBody>
      </p:sp>
      <p:sp>
        <p:nvSpPr>
          <p:cNvPr id="43" name="Google Shape;43;p10"/>
          <p:cNvSpPr txBox="1">
            <a:spLocks noGrp="1"/>
          </p:cNvSpPr>
          <p:nvPr>
            <p:ph type="body" idx="2"/>
          </p:nvPr>
        </p:nvSpPr>
        <p:spPr>
          <a:xfrm>
            <a:off x="1219201" y="4349750"/>
            <a:ext cx="10773835" cy="7902577"/>
          </a:xfrm>
          <a:prstGeom prst="rect">
            <a:avLst/>
          </a:prstGeom>
          <a:noFill/>
          <a:ln>
            <a:noFill/>
          </a:ln>
        </p:spPr>
        <p:txBody>
          <a:bodyPr spcFirstLastPara="1" wrap="square" lIns="101875" tIns="50925" rIns="101875" bIns="50925" anchor="t" anchorCtr="0">
            <a:normAutofit/>
          </a:bodyPr>
          <a:lstStyle>
            <a:lvl1pPr marL="457178" lvl="0" indent="-532167" algn="l">
              <a:spcBef>
                <a:spcPts val="956"/>
              </a:spcBef>
              <a:spcAft>
                <a:spcPts val="0"/>
              </a:spcAft>
              <a:buClr>
                <a:schemeClr val="dk1"/>
              </a:buClr>
              <a:buSzPts val="4781"/>
              <a:buChar char="•"/>
              <a:defRPr sz="4781"/>
            </a:lvl1pPr>
            <a:lvl2pPr marL="914354" lvl="1" indent="-475972" algn="l">
              <a:spcBef>
                <a:spcPts val="779"/>
              </a:spcBef>
              <a:spcAft>
                <a:spcPts val="0"/>
              </a:spcAft>
              <a:buClr>
                <a:schemeClr val="dk1"/>
              </a:buClr>
              <a:buSzPts val="3896"/>
              <a:buChar char="–"/>
              <a:defRPr sz="3896"/>
            </a:lvl2pPr>
            <a:lvl3pPr marL="1371532" lvl="2" indent="-453495" algn="l">
              <a:spcBef>
                <a:spcPts val="708"/>
              </a:spcBef>
              <a:spcAft>
                <a:spcPts val="0"/>
              </a:spcAft>
              <a:buClr>
                <a:schemeClr val="dk1"/>
              </a:buClr>
              <a:buSzPts val="3542"/>
              <a:buChar char="•"/>
              <a:defRPr sz="3541"/>
            </a:lvl3pPr>
            <a:lvl4pPr marL="1828709" lvl="3" indent="-431017" algn="l">
              <a:spcBef>
                <a:spcPts val="639"/>
              </a:spcBef>
              <a:spcAft>
                <a:spcPts val="0"/>
              </a:spcAft>
              <a:buClr>
                <a:schemeClr val="dk1"/>
              </a:buClr>
              <a:buSzPts val="3188"/>
              <a:buChar char="–"/>
              <a:defRPr sz="3188"/>
            </a:lvl4pPr>
            <a:lvl5pPr marL="2285886" lvl="4" indent="-431017" algn="l">
              <a:spcBef>
                <a:spcPts val="639"/>
              </a:spcBef>
              <a:spcAft>
                <a:spcPts val="0"/>
              </a:spcAft>
              <a:buClr>
                <a:schemeClr val="dk1"/>
              </a:buClr>
              <a:buSzPts val="3188"/>
              <a:buChar char="»"/>
              <a:defRPr sz="3188"/>
            </a:lvl5pPr>
            <a:lvl6pPr marL="2743062" lvl="5" indent="-431017" algn="l">
              <a:spcBef>
                <a:spcPts val="639"/>
              </a:spcBef>
              <a:spcAft>
                <a:spcPts val="0"/>
              </a:spcAft>
              <a:buClr>
                <a:schemeClr val="dk1"/>
              </a:buClr>
              <a:buSzPts val="3188"/>
              <a:buChar char="•"/>
              <a:defRPr sz="3188"/>
            </a:lvl6pPr>
            <a:lvl7pPr marL="3200240" lvl="6" indent="-431017" algn="l">
              <a:spcBef>
                <a:spcPts val="639"/>
              </a:spcBef>
              <a:spcAft>
                <a:spcPts val="0"/>
              </a:spcAft>
              <a:buClr>
                <a:schemeClr val="dk1"/>
              </a:buClr>
              <a:buSzPts val="3188"/>
              <a:buChar char="•"/>
              <a:defRPr sz="3188"/>
            </a:lvl7pPr>
            <a:lvl8pPr marL="3657418" lvl="7" indent="-431017" algn="l">
              <a:spcBef>
                <a:spcPts val="639"/>
              </a:spcBef>
              <a:spcAft>
                <a:spcPts val="0"/>
              </a:spcAft>
              <a:buClr>
                <a:schemeClr val="dk1"/>
              </a:buClr>
              <a:buSzPts val="3188"/>
              <a:buChar char="•"/>
              <a:defRPr sz="3188"/>
            </a:lvl8pPr>
            <a:lvl9pPr marL="4114594" lvl="8" indent="-431017" algn="l">
              <a:spcBef>
                <a:spcPts val="639"/>
              </a:spcBef>
              <a:spcAft>
                <a:spcPts val="0"/>
              </a:spcAft>
              <a:buClr>
                <a:schemeClr val="dk1"/>
              </a:buClr>
              <a:buSzPts val="3188"/>
              <a:buChar char="•"/>
              <a:defRPr sz="3188"/>
            </a:lvl9pPr>
          </a:lstStyle>
          <a:p>
            <a:endParaRPr/>
          </a:p>
        </p:txBody>
      </p:sp>
      <p:sp>
        <p:nvSpPr>
          <p:cNvPr id="44" name="Google Shape;44;p10"/>
          <p:cNvSpPr txBox="1">
            <a:spLocks noGrp="1"/>
          </p:cNvSpPr>
          <p:nvPr>
            <p:ph type="body" idx="3"/>
          </p:nvPr>
        </p:nvSpPr>
        <p:spPr>
          <a:xfrm>
            <a:off x="12386737" y="3070226"/>
            <a:ext cx="10778067" cy="1279524"/>
          </a:xfrm>
          <a:prstGeom prst="rect">
            <a:avLst/>
          </a:prstGeom>
          <a:noFill/>
          <a:ln>
            <a:noFill/>
          </a:ln>
        </p:spPr>
        <p:txBody>
          <a:bodyPr spcFirstLastPara="1" wrap="square" lIns="101875" tIns="50925" rIns="101875" bIns="50925" anchor="b" anchorCtr="0">
            <a:normAutofit/>
          </a:bodyPr>
          <a:lstStyle>
            <a:lvl1pPr marL="457178" lvl="0" indent="-228589" algn="l">
              <a:spcBef>
                <a:spcPts val="956"/>
              </a:spcBef>
              <a:spcAft>
                <a:spcPts val="0"/>
              </a:spcAft>
              <a:buClr>
                <a:schemeClr val="dk1"/>
              </a:buClr>
              <a:buSzPts val="4781"/>
              <a:buNone/>
              <a:defRPr sz="4781" b="1"/>
            </a:lvl1pPr>
            <a:lvl2pPr marL="914354" lvl="1" indent="-228589" algn="l">
              <a:spcBef>
                <a:spcPts val="779"/>
              </a:spcBef>
              <a:spcAft>
                <a:spcPts val="0"/>
              </a:spcAft>
              <a:buClr>
                <a:schemeClr val="dk1"/>
              </a:buClr>
              <a:buSzPts val="3896"/>
              <a:buNone/>
              <a:defRPr sz="3896" b="1"/>
            </a:lvl2pPr>
            <a:lvl3pPr marL="1371532" lvl="2" indent="-228589" algn="l">
              <a:spcBef>
                <a:spcPts val="708"/>
              </a:spcBef>
              <a:spcAft>
                <a:spcPts val="0"/>
              </a:spcAft>
              <a:buClr>
                <a:schemeClr val="dk1"/>
              </a:buClr>
              <a:buSzPts val="3542"/>
              <a:buNone/>
              <a:defRPr sz="3541" b="1"/>
            </a:lvl3pPr>
            <a:lvl4pPr marL="1828709" lvl="3" indent="-228589" algn="l">
              <a:spcBef>
                <a:spcPts val="639"/>
              </a:spcBef>
              <a:spcAft>
                <a:spcPts val="0"/>
              </a:spcAft>
              <a:buClr>
                <a:schemeClr val="dk1"/>
              </a:buClr>
              <a:buSzPts val="3188"/>
              <a:buNone/>
              <a:defRPr sz="3188" b="1"/>
            </a:lvl4pPr>
            <a:lvl5pPr marL="2285886" lvl="4" indent="-228589" algn="l">
              <a:spcBef>
                <a:spcPts val="639"/>
              </a:spcBef>
              <a:spcAft>
                <a:spcPts val="0"/>
              </a:spcAft>
              <a:buClr>
                <a:schemeClr val="dk1"/>
              </a:buClr>
              <a:buSzPts val="3188"/>
              <a:buNone/>
              <a:defRPr sz="3188" b="1"/>
            </a:lvl5pPr>
            <a:lvl6pPr marL="2743062" lvl="5" indent="-228589" algn="l">
              <a:spcBef>
                <a:spcPts val="639"/>
              </a:spcBef>
              <a:spcAft>
                <a:spcPts val="0"/>
              </a:spcAft>
              <a:buClr>
                <a:schemeClr val="dk1"/>
              </a:buClr>
              <a:buSzPts val="3188"/>
              <a:buNone/>
              <a:defRPr sz="3188" b="1"/>
            </a:lvl6pPr>
            <a:lvl7pPr marL="3200240" lvl="6" indent="-228589" algn="l">
              <a:spcBef>
                <a:spcPts val="639"/>
              </a:spcBef>
              <a:spcAft>
                <a:spcPts val="0"/>
              </a:spcAft>
              <a:buClr>
                <a:schemeClr val="dk1"/>
              </a:buClr>
              <a:buSzPts val="3188"/>
              <a:buNone/>
              <a:defRPr sz="3188" b="1"/>
            </a:lvl7pPr>
            <a:lvl8pPr marL="3657418" lvl="7" indent="-228589" algn="l">
              <a:spcBef>
                <a:spcPts val="639"/>
              </a:spcBef>
              <a:spcAft>
                <a:spcPts val="0"/>
              </a:spcAft>
              <a:buClr>
                <a:schemeClr val="dk1"/>
              </a:buClr>
              <a:buSzPts val="3188"/>
              <a:buNone/>
              <a:defRPr sz="3188" b="1"/>
            </a:lvl8pPr>
            <a:lvl9pPr marL="4114594" lvl="8" indent="-228589" algn="l">
              <a:spcBef>
                <a:spcPts val="639"/>
              </a:spcBef>
              <a:spcAft>
                <a:spcPts val="0"/>
              </a:spcAft>
              <a:buClr>
                <a:schemeClr val="dk1"/>
              </a:buClr>
              <a:buSzPts val="3188"/>
              <a:buNone/>
              <a:defRPr sz="3188" b="1"/>
            </a:lvl9pPr>
          </a:lstStyle>
          <a:p>
            <a:endParaRPr/>
          </a:p>
        </p:txBody>
      </p:sp>
      <p:sp>
        <p:nvSpPr>
          <p:cNvPr id="45" name="Google Shape;45;p10"/>
          <p:cNvSpPr txBox="1">
            <a:spLocks noGrp="1"/>
          </p:cNvSpPr>
          <p:nvPr>
            <p:ph type="body" idx="4"/>
          </p:nvPr>
        </p:nvSpPr>
        <p:spPr>
          <a:xfrm>
            <a:off x="12386737" y="4349750"/>
            <a:ext cx="10778067" cy="7902577"/>
          </a:xfrm>
          <a:prstGeom prst="rect">
            <a:avLst/>
          </a:prstGeom>
          <a:noFill/>
          <a:ln>
            <a:noFill/>
          </a:ln>
        </p:spPr>
        <p:txBody>
          <a:bodyPr spcFirstLastPara="1" wrap="square" lIns="101875" tIns="50925" rIns="101875" bIns="50925" anchor="t" anchorCtr="0">
            <a:normAutofit/>
          </a:bodyPr>
          <a:lstStyle>
            <a:lvl1pPr marL="457178" lvl="0" indent="-532167" algn="l">
              <a:spcBef>
                <a:spcPts val="956"/>
              </a:spcBef>
              <a:spcAft>
                <a:spcPts val="0"/>
              </a:spcAft>
              <a:buClr>
                <a:schemeClr val="dk1"/>
              </a:buClr>
              <a:buSzPts val="4781"/>
              <a:buChar char="•"/>
              <a:defRPr sz="4781"/>
            </a:lvl1pPr>
            <a:lvl2pPr marL="914354" lvl="1" indent="-475972" algn="l">
              <a:spcBef>
                <a:spcPts val="779"/>
              </a:spcBef>
              <a:spcAft>
                <a:spcPts val="0"/>
              </a:spcAft>
              <a:buClr>
                <a:schemeClr val="dk1"/>
              </a:buClr>
              <a:buSzPts val="3896"/>
              <a:buChar char="–"/>
              <a:defRPr sz="3896"/>
            </a:lvl2pPr>
            <a:lvl3pPr marL="1371532" lvl="2" indent="-453495" algn="l">
              <a:spcBef>
                <a:spcPts val="708"/>
              </a:spcBef>
              <a:spcAft>
                <a:spcPts val="0"/>
              </a:spcAft>
              <a:buClr>
                <a:schemeClr val="dk1"/>
              </a:buClr>
              <a:buSzPts val="3542"/>
              <a:buChar char="•"/>
              <a:defRPr sz="3541"/>
            </a:lvl3pPr>
            <a:lvl4pPr marL="1828709" lvl="3" indent="-431017" algn="l">
              <a:spcBef>
                <a:spcPts val="639"/>
              </a:spcBef>
              <a:spcAft>
                <a:spcPts val="0"/>
              </a:spcAft>
              <a:buClr>
                <a:schemeClr val="dk1"/>
              </a:buClr>
              <a:buSzPts val="3188"/>
              <a:buChar char="–"/>
              <a:defRPr sz="3188"/>
            </a:lvl4pPr>
            <a:lvl5pPr marL="2285886" lvl="4" indent="-431017" algn="l">
              <a:spcBef>
                <a:spcPts val="639"/>
              </a:spcBef>
              <a:spcAft>
                <a:spcPts val="0"/>
              </a:spcAft>
              <a:buClr>
                <a:schemeClr val="dk1"/>
              </a:buClr>
              <a:buSzPts val="3188"/>
              <a:buChar char="»"/>
              <a:defRPr sz="3188"/>
            </a:lvl5pPr>
            <a:lvl6pPr marL="2743062" lvl="5" indent="-431017" algn="l">
              <a:spcBef>
                <a:spcPts val="639"/>
              </a:spcBef>
              <a:spcAft>
                <a:spcPts val="0"/>
              </a:spcAft>
              <a:buClr>
                <a:schemeClr val="dk1"/>
              </a:buClr>
              <a:buSzPts val="3188"/>
              <a:buChar char="•"/>
              <a:defRPr sz="3188"/>
            </a:lvl6pPr>
            <a:lvl7pPr marL="3200240" lvl="6" indent="-431017" algn="l">
              <a:spcBef>
                <a:spcPts val="639"/>
              </a:spcBef>
              <a:spcAft>
                <a:spcPts val="0"/>
              </a:spcAft>
              <a:buClr>
                <a:schemeClr val="dk1"/>
              </a:buClr>
              <a:buSzPts val="3188"/>
              <a:buChar char="•"/>
              <a:defRPr sz="3188"/>
            </a:lvl7pPr>
            <a:lvl8pPr marL="3657418" lvl="7" indent="-431017" algn="l">
              <a:spcBef>
                <a:spcPts val="639"/>
              </a:spcBef>
              <a:spcAft>
                <a:spcPts val="0"/>
              </a:spcAft>
              <a:buClr>
                <a:schemeClr val="dk1"/>
              </a:buClr>
              <a:buSzPts val="3188"/>
              <a:buChar char="•"/>
              <a:defRPr sz="3188"/>
            </a:lvl8pPr>
            <a:lvl9pPr marL="4114594" lvl="8" indent="-431017" algn="l">
              <a:spcBef>
                <a:spcPts val="639"/>
              </a:spcBef>
              <a:spcAft>
                <a:spcPts val="0"/>
              </a:spcAft>
              <a:buClr>
                <a:schemeClr val="dk1"/>
              </a:buClr>
              <a:buSzPts val="3188"/>
              <a:buChar char="•"/>
              <a:defRPr sz="3188"/>
            </a:lvl9pPr>
          </a:lstStyle>
          <a:p>
            <a:endParaRPr/>
          </a:p>
        </p:txBody>
      </p:sp>
      <p:sp>
        <p:nvSpPr>
          <p:cNvPr id="46" name="Google Shape;46;p10"/>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1"/>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1219203" y="546100"/>
            <a:ext cx="8022168" cy="2324100"/>
          </a:xfrm>
          <a:prstGeom prst="rect">
            <a:avLst/>
          </a:prstGeom>
          <a:noFill/>
          <a:ln>
            <a:noFill/>
          </a:ln>
        </p:spPr>
        <p:txBody>
          <a:bodyPr spcFirstLastPara="1" wrap="square" lIns="101875" tIns="50925" rIns="101875" bIns="50925" anchor="b" anchorCtr="0">
            <a:normAutofit/>
          </a:bodyPr>
          <a:lstStyle>
            <a:lvl1pPr lvl="0" algn="l">
              <a:spcBef>
                <a:spcPts val="0"/>
              </a:spcBef>
              <a:spcAft>
                <a:spcPts val="0"/>
              </a:spcAft>
              <a:buClr>
                <a:schemeClr val="dk1"/>
              </a:buClr>
              <a:buSzPts val="3896"/>
              <a:buFont typeface="Calibri"/>
              <a:buNone/>
              <a:defRPr sz="3896"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9533472" y="546113"/>
            <a:ext cx="13631335" cy="11706225"/>
          </a:xfrm>
          <a:prstGeom prst="rect">
            <a:avLst/>
          </a:prstGeom>
          <a:noFill/>
          <a:ln>
            <a:noFill/>
          </a:ln>
        </p:spPr>
        <p:txBody>
          <a:bodyPr spcFirstLastPara="1" wrap="square" lIns="101875" tIns="50925" rIns="101875" bIns="50925" anchor="t" anchorCtr="0">
            <a:normAutofit/>
          </a:bodyPr>
          <a:lstStyle>
            <a:lvl1pPr marL="457178" lvl="0" indent="-633380" algn="l">
              <a:spcBef>
                <a:spcPts val="1275"/>
              </a:spcBef>
              <a:spcAft>
                <a:spcPts val="0"/>
              </a:spcAft>
              <a:buClr>
                <a:schemeClr val="dk1"/>
              </a:buClr>
              <a:buSzPts val="6375"/>
              <a:buChar char="•"/>
              <a:defRPr sz="6375"/>
            </a:lvl1pPr>
            <a:lvl2pPr marL="914354" lvl="1" indent="-577186" algn="l">
              <a:spcBef>
                <a:spcPts val="1099"/>
              </a:spcBef>
              <a:spcAft>
                <a:spcPts val="0"/>
              </a:spcAft>
              <a:buClr>
                <a:schemeClr val="dk1"/>
              </a:buClr>
              <a:buSzPts val="5490"/>
              <a:buChar char="–"/>
              <a:defRPr sz="5491"/>
            </a:lvl2pPr>
            <a:lvl3pPr marL="1371532" lvl="2" indent="-532167" algn="l">
              <a:spcBef>
                <a:spcPts val="956"/>
              </a:spcBef>
              <a:spcAft>
                <a:spcPts val="0"/>
              </a:spcAft>
              <a:buClr>
                <a:schemeClr val="dk1"/>
              </a:buClr>
              <a:buSzPts val="4781"/>
              <a:buChar char="•"/>
              <a:defRPr sz="4781"/>
            </a:lvl3pPr>
            <a:lvl4pPr marL="1828709" lvl="3" indent="-475971" algn="l">
              <a:spcBef>
                <a:spcPts val="779"/>
              </a:spcBef>
              <a:spcAft>
                <a:spcPts val="0"/>
              </a:spcAft>
              <a:buClr>
                <a:schemeClr val="dk1"/>
              </a:buClr>
              <a:buSzPts val="3896"/>
              <a:buChar char="–"/>
              <a:defRPr sz="3896"/>
            </a:lvl4pPr>
            <a:lvl5pPr marL="2285886" lvl="4" indent="-475971" algn="l">
              <a:spcBef>
                <a:spcPts val="779"/>
              </a:spcBef>
              <a:spcAft>
                <a:spcPts val="0"/>
              </a:spcAft>
              <a:buClr>
                <a:schemeClr val="dk1"/>
              </a:buClr>
              <a:buSzPts val="3896"/>
              <a:buChar char="»"/>
              <a:defRPr sz="3896"/>
            </a:lvl5pPr>
            <a:lvl6pPr marL="2743062" lvl="5" indent="-475971" algn="l">
              <a:spcBef>
                <a:spcPts val="779"/>
              </a:spcBef>
              <a:spcAft>
                <a:spcPts val="0"/>
              </a:spcAft>
              <a:buClr>
                <a:schemeClr val="dk1"/>
              </a:buClr>
              <a:buSzPts val="3896"/>
              <a:buChar char="•"/>
              <a:defRPr sz="3896"/>
            </a:lvl6pPr>
            <a:lvl7pPr marL="3200240" lvl="6" indent="-475971" algn="l">
              <a:spcBef>
                <a:spcPts val="779"/>
              </a:spcBef>
              <a:spcAft>
                <a:spcPts val="0"/>
              </a:spcAft>
              <a:buClr>
                <a:schemeClr val="dk1"/>
              </a:buClr>
              <a:buSzPts val="3896"/>
              <a:buChar char="•"/>
              <a:defRPr sz="3896"/>
            </a:lvl7pPr>
            <a:lvl8pPr marL="3657418" lvl="7" indent="-475971" algn="l">
              <a:spcBef>
                <a:spcPts val="779"/>
              </a:spcBef>
              <a:spcAft>
                <a:spcPts val="0"/>
              </a:spcAft>
              <a:buClr>
                <a:schemeClr val="dk1"/>
              </a:buClr>
              <a:buSzPts val="3896"/>
              <a:buChar char="•"/>
              <a:defRPr sz="3896"/>
            </a:lvl8pPr>
            <a:lvl9pPr marL="4114594" lvl="8" indent="-475972" algn="l">
              <a:spcBef>
                <a:spcPts val="779"/>
              </a:spcBef>
              <a:spcAft>
                <a:spcPts val="0"/>
              </a:spcAft>
              <a:buClr>
                <a:schemeClr val="dk1"/>
              </a:buClr>
              <a:buSzPts val="3896"/>
              <a:buChar char="•"/>
              <a:defRPr sz="3896"/>
            </a:lvl9pPr>
          </a:lstStyle>
          <a:p>
            <a:endParaRPr/>
          </a:p>
        </p:txBody>
      </p:sp>
      <p:sp>
        <p:nvSpPr>
          <p:cNvPr id="61" name="Google Shape;61;p13"/>
          <p:cNvSpPr txBox="1">
            <a:spLocks noGrp="1"/>
          </p:cNvSpPr>
          <p:nvPr>
            <p:ph type="body" idx="2"/>
          </p:nvPr>
        </p:nvSpPr>
        <p:spPr>
          <a:xfrm>
            <a:off x="1219203" y="2870201"/>
            <a:ext cx="8022168" cy="9382126"/>
          </a:xfrm>
          <a:prstGeom prst="rect">
            <a:avLst/>
          </a:prstGeom>
          <a:noFill/>
          <a:ln>
            <a:noFill/>
          </a:ln>
        </p:spPr>
        <p:txBody>
          <a:bodyPr spcFirstLastPara="1" wrap="square" lIns="101875" tIns="50925" rIns="101875" bIns="50925" anchor="t" anchorCtr="0">
            <a:normAutofit/>
          </a:bodyPr>
          <a:lstStyle>
            <a:lvl1pPr marL="457178" lvl="0" indent="-228589" algn="l">
              <a:spcBef>
                <a:spcPts val="567"/>
              </a:spcBef>
              <a:spcAft>
                <a:spcPts val="0"/>
              </a:spcAft>
              <a:buClr>
                <a:schemeClr val="dk1"/>
              </a:buClr>
              <a:buSzPts val="2833"/>
              <a:buNone/>
              <a:defRPr sz="2833"/>
            </a:lvl1pPr>
            <a:lvl2pPr marL="914354" lvl="1" indent="-228589" algn="l">
              <a:spcBef>
                <a:spcPts val="460"/>
              </a:spcBef>
              <a:spcAft>
                <a:spcPts val="0"/>
              </a:spcAft>
              <a:buClr>
                <a:schemeClr val="dk1"/>
              </a:buClr>
              <a:buSzPts val="2302"/>
              <a:buNone/>
              <a:defRPr sz="2303"/>
            </a:lvl2pPr>
            <a:lvl3pPr marL="1371532" lvl="2" indent="-228589" algn="l">
              <a:spcBef>
                <a:spcPts val="391"/>
              </a:spcBef>
              <a:spcAft>
                <a:spcPts val="0"/>
              </a:spcAft>
              <a:buClr>
                <a:schemeClr val="dk1"/>
              </a:buClr>
              <a:buSzPts val="1948"/>
              <a:buNone/>
              <a:defRPr sz="1948"/>
            </a:lvl3pPr>
            <a:lvl4pPr marL="1828709" lvl="3" indent="-228589" algn="l">
              <a:spcBef>
                <a:spcPts val="355"/>
              </a:spcBef>
              <a:spcAft>
                <a:spcPts val="0"/>
              </a:spcAft>
              <a:buClr>
                <a:schemeClr val="dk1"/>
              </a:buClr>
              <a:buSzPts val="1771"/>
              <a:buNone/>
              <a:defRPr sz="1771"/>
            </a:lvl4pPr>
            <a:lvl5pPr marL="2285886" lvl="4" indent="-228589" algn="l">
              <a:spcBef>
                <a:spcPts val="355"/>
              </a:spcBef>
              <a:spcAft>
                <a:spcPts val="0"/>
              </a:spcAft>
              <a:buClr>
                <a:schemeClr val="dk1"/>
              </a:buClr>
              <a:buSzPts val="1771"/>
              <a:buNone/>
              <a:defRPr sz="1771"/>
            </a:lvl5pPr>
            <a:lvl6pPr marL="2743062" lvl="5" indent="-228589" algn="l">
              <a:spcBef>
                <a:spcPts val="355"/>
              </a:spcBef>
              <a:spcAft>
                <a:spcPts val="0"/>
              </a:spcAft>
              <a:buClr>
                <a:schemeClr val="dk1"/>
              </a:buClr>
              <a:buSzPts val="1771"/>
              <a:buNone/>
              <a:defRPr sz="1771"/>
            </a:lvl6pPr>
            <a:lvl7pPr marL="3200240" lvl="6" indent="-228589" algn="l">
              <a:spcBef>
                <a:spcPts val="355"/>
              </a:spcBef>
              <a:spcAft>
                <a:spcPts val="0"/>
              </a:spcAft>
              <a:buClr>
                <a:schemeClr val="dk1"/>
              </a:buClr>
              <a:buSzPts val="1771"/>
              <a:buNone/>
              <a:defRPr sz="1771"/>
            </a:lvl7pPr>
            <a:lvl8pPr marL="3657418" lvl="7" indent="-228589" algn="l">
              <a:spcBef>
                <a:spcPts val="355"/>
              </a:spcBef>
              <a:spcAft>
                <a:spcPts val="0"/>
              </a:spcAft>
              <a:buClr>
                <a:schemeClr val="dk1"/>
              </a:buClr>
              <a:buSzPts val="1771"/>
              <a:buNone/>
              <a:defRPr sz="1771"/>
            </a:lvl8pPr>
            <a:lvl9pPr marL="4114594" lvl="8" indent="-228589" algn="l">
              <a:spcBef>
                <a:spcPts val="355"/>
              </a:spcBef>
              <a:spcAft>
                <a:spcPts val="0"/>
              </a:spcAft>
              <a:buClr>
                <a:schemeClr val="dk1"/>
              </a:buClr>
              <a:buSzPts val="1771"/>
              <a:buNone/>
              <a:defRPr sz="1771"/>
            </a:lvl9pPr>
          </a:lstStyle>
          <a:p>
            <a:endParaRPr/>
          </a:p>
        </p:txBody>
      </p:sp>
      <p:sp>
        <p:nvSpPr>
          <p:cNvPr id="62" name="Google Shape;62;p13"/>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4779437" y="9601201"/>
            <a:ext cx="14630400" cy="1133476"/>
          </a:xfrm>
          <a:prstGeom prst="rect">
            <a:avLst/>
          </a:prstGeom>
          <a:noFill/>
          <a:ln>
            <a:noFill/>
          </a:ln>
        </p:spPr>
        <p:txBody>
          <a:bodyPr spcFirstLastPara="1" wrap="square" lIns="101875" tIns="50925" rIns="101875" bIns="50925" anchor="b" anchorCtr="0">
            <a:normAutofit/>
          </a:bodyPr>
          <a:lstStyle>
            <a:lvl1pPr lvl="0" algn="l">
              <a:spcBef>
                <a:spcPts val="0"/>
              </a:spcBef>
              <a:spcAft>
                <a:spcPts val="0"/>
              </a:spcAft>
              <a:buClr>
                <a:schemeClr val="dk1"/>
              </a:buClr>
              <a:buSzPts val="3896"/>
              <a:buFont typeface="Calibri"/>
              <a:buNone/>
              <a:defRPr sz="3896"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a:spLocks noGrp="1"/>
          </p:cNvSpPr>
          <p:nvPr>
            <p:ph type="pic" idx="2"/>
          </p:nvPr>
        </p:nvSpPr>
        <p:spPr>
          <a:xfrm>
            <a:off x="4779437" y="1225550"/>
            <a:ext cx="14630400" cy="8229600"/>
          </a:xfrm>
          <a:prstGeom prst="rect">
            <a:avLst/>
          </a:prstGeom>
          <a:noFill/>
          <a:ln>
            <a:noFill/>
          </a:ln>
        </p:spPr>
        <p:txBody>
          <a:bodyPr spcFirstLastPara="1" wrap="square" lIns="101875" tIns="50925" rIns="101875" bIns="50925" anchor="t" anchorCtr="0">
            <a:normAutofit/>
          </a:bodyPr>
          <a:lstStyle>
            <a:lvl1pPr marR="0" lvl="0" algn="l" rtl="0">
              <a:spcBef>
                <a:spcPts val="1275"/>
              </a:spcBef>
              <a:spcAft>
                <a:spcPts val="0"/>
              </a:spcAft>
              <a:buClr>
                <a:schemeClr val="dk1"/>
              </a:buClr>
              <a:buSzPts val="6375"/>
              <a:buFont typeface="Arial"/>
              <a:buNone/>
              <a:defRPr sz="6375" b="0" i="0" u="none" strike="noStrike" cap="none">
                <a:solidFill>
                  <a:schemeClr val="dk1"/>
                </a:solidFill>
                <a:latin typeface="Calibri"/>
                <a:ea typeface="Calibri"/>
                <a:cs typeface="Calibri"/>
                <a:sym typeface="Calibri"/>
              </a:defRPr>
            </a:lvl1pPr>
            <a:lvl2pPr marR="0" lvl="1" algn="l" rtl="0">
              <a:spcBef>
                <a:spcPts val="1099"/>
              </a:spcBef>
              <a:spcAft>
                <a:spcPts val="0"/>
              </a:spcAft>
              <a:buClr>
                <a:schemeClr val="dk1"/>
              </a:buClr>
              <a:buSzPts val="5490"/>
              <a:buFont typeface="Arial"/>
              <a:buNone/>
              <a:defRPr sz="5491" b="0" i="0" u="none" strike="noStrike" cap="none">
                <a:solidFill>
                  <a:schemeClr val="dk1"/>
                </a:solidFill>
                <a:latin typeface="Calibri"/>
                <a:ea typeface="Calibri"/>
                <a:cs typeface="Calibri"/>
                <a:sym typeface="Calibri"/>
              </a:defRPr>
            </a:lvl2pPr>
            <a:lvl3pPr marR="0" lvl="2" algn="l" rtl="0">
              <a:spcBef>
                <a:spcPts val="956"/>
              </a:spcBef>
              <a:spcAft>
                <a:spcPts val="0"/>
              </a:spcAft>
              <a:buClr>
                <a:schemeClr val="dk1"/>
              </a:buClr>
              <a:buSzPts val="4781"/>
              <a:buFont typeface="Arial"/>
              <a:buNone/>
              <a:defRPr sz="4781" b="0" i="0" u="none" strike="noStrike" cap="none">
                <a:solidFill>
                  <a:schemeClr val="dk1"/>
                </a:solidFill>
                <a:latin typeface="Calibri"/>
                <a:ea typeface="Calibri"/>
                <a:cs typeface="Calibri"/>
                <a:sym typeface="Calibri"/>
              </a:defRPr>
            </a:lvl3pPr>
            <a:lvl4pPr marR="0" lvl="3"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4pPr>
            <a:lvl5pPr marR="0" lvl="4"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5pPr>
            <a:lvl6pPr marR="0" lvl="5"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6pPr>
            <a:lvl7pPr marR="0" lvl="6"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7pPr>
            <a:lvl8pPr marR="0" lvl="7"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8pPr>
            <a:lvl9pPr marR="0" lvl="8"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9pPr>
          </a:lstStyle>
          <a:p>
            <a:endParaRPr/>
          </a:p>
        </p:txBody>
      </p:sp>
      <p:sp>
        <p:nvSpPr>
          <p:cNvPr id="68" name="Google Shape;68;p14"/>
          <p:cNvSpPr txBox="1">
            <a:spLocks noGrp="1"/>
          </p:cNvSpPr>
          <p:nvPr>
            <p:ph type="body" idx="1"/>
          </p:nvPr>
        </p:nvSpPr>
        <p:spPr>
          <a:xfrm>
            <a:off x="4779437" y="10734687"/>
            <a:ext cx="14630400" cy="1609725"/>
          </a:xfrm>
          <a:prstGeom prst="rect">
            <a:avLst/>
          </a:prstGeom>
          <a:noFill/>
          <a:ln>
            <a:noFill/>
          </a:ln>
        </p:spPr>
        <p:txBody>
          <a:bodyPr spcFirstLastPara="1" wrap="square" lIns="101875" tIns="50925" rIns="101875" bIns="50925" anchor="t" anchorCtr="0">
            <a:normAutofit/>
          </a:bodyPr>
          <a:lstStyle>
            <a:lvl1pPr marL="457178" lvl="0" indent="-228589" algn="l">
              <a:spcBef>
                <a:spcPts val="567"/>
              </a:spcBef>
              <a:spcAft>
                <a:spcPts val="0"/>
              </a:spcAft>
              <a:buClr>
                <a:schemeClr val="dk1"/>
              </a:buClr>
              <a:buSzPts val="2833"/>
              <a:buNone/>
              <a:defRPr sz="2833"/>
            </a:lvl1pPr>
            <a:lvl2pPr marL="914354" lvl="1" indent="-228589" algn="l">
              <a:spcBef>
                <a:spcPts val="460"/>
              </a:spcBef>
              <a:spcAft>
                <a:spcPts val="0"/>
              </a:spcAft>
              <a:buClr>
                <a:schemeClr val="dk1"/>
              </a:buClr>
              <a:buSzPts val="2302"/>
              <a:buNone/>
              <a:defRPr sz="2303"/>
            </a:lvl2pPr>
            <a:lvl3pPr marL="1371532" lvl="2" indent="-228589" algn="l">
              <a:spcBef>
                <a:spcPts val="391"/>
              </a:spcBef>
              <a:spcAft>
                <a:spcPts val="0"/>
              </a:spcAft>
              <a:buClr>
                <a:schemeClr val="dk1"/>
              </a:buClr>
              <a:buSzPts val="1948"/>
              <a:buNone/>
              <a:defRPr sz="1948"/>
            </a:lvl3pPr>
            <a:lvl4pPr marL="1828709" lvl="3" indent="-228589" algn="l">
              <a:spcBef>
                <a:spcPts val="355"/>
              </a:spcBef>
              <a:spcAft>
                <a:spcPts val="0"/>
              </a:spcAft>
              <a:buClr>
                <a:schemeClr val="dk1"/>
              </a:buClr>
              <a:buSzPts val="1771"/>
              <a:buNone/>
              <a:defRPr sz="1771"/>
            </a:lvl4pPr>
            <a:lvl5pPr marL="2285886" lvl="4" indent="-228589" algn="l">
              <a:spcBef>
                <a:spcPts val="355"/>
              </a:spcBef>
              <a:spcAft>
                <a:spcPts val="0"/>
              </a:spcAft>
              <a:buClr>
                <a:schemeClr val="dk1"/>
              </a:buClr>
              <a:buSzPts val="1771"/>
              <a:buNone/>
              <a:defRPr sz="1771"/>
            </a:lvl5pPr>
            <a:lvl6pPr marL="2743062" lvl="5" indent="-228589" algn="l">
              <a:spcBef>
                <a:spcPts val="355"/>
              </a:spcBef>
              <a:spcAft>
                <a:spcPts val="0"/>
              </a:spcAft>
              <a:buClr>
                <a:schemeClr val="dk1"/>
              </a:buClr>
              <a:buSzPts val="1771"/>
              <a:buNone/>
              <a:defRPr sz="1771"/>
            </a:lvl6pPr>
            <a:lvl7pPr marL="3200240" lvl="6" indent="-228589" algn="l">
              <a:spcBef>
                <a:spcPts val="355"/>
              </a:spcBef>
              <a:spcAft>
                <a:spcPts val="0"/>
              </a:spcAft>
              <a:buClr>
                <a:schemeClr val="dk1"/>
              </a:buClr>
              <a:buSzPts val="1771"/>
              <a:buNone/>
              <a:defRPr sz="1771"/>
            </a:lvl7pPr>
            <a:lvl8pPr marL="3657418" lvl="7" indent="-228589" algn="l">
              <a:spcBef>
                <a:spcPts val="355"/>
              </a:spcBef>
              <a:spcAft>
                <a:spcPts val="0"/>
              </a:spcAft>
              <a:buClr>
                <a:schemeClr val="dk1"/>
              </a:buClr>
              <a:buSzPts val="1771"/>
              <a:buNone/>
              <a:defRPr sz="1771"/>
            </a:lvl8pPr>
            <a:lvl9pPr marL="4114594" lvl="8" indent="-228589" algn="l">
              <a:spcBef>
                <a:spcPts val="355"/>
              </a:spcBef>
              <a:spcAft>
                <a:spcPts val="0"/>
              </a:spcAft>
              <a:buClr>
                <a:schemeClr val="dk1"/>
              </a:buClr>
              <a:buSzPts val="1771"/>
              <a:buNone/>
              <a:defRPr sz="1771"/>
            </a:lvl9pPr>
          </a:lstStyle>
          <a:p>
            <a:endParaRPr/>
          </a:p>
        </p:txBody>
      </p:sp>
      <p:sp>
        <p:nvSpPr>
          <p:cNvPr id="69" name="Google Shape;69;p14"/>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5"/>
          <p:cNvSpPr txBox="1">
            <a:spLocks noGrp="1"/>
          </p:cNvSpPr>
          <p:nvPr>
            <p:ph type="body" idx="1"/>
          </p:nvPr>
        </p:nvSpPr>
        <p:spPr>
          <a:xfrm rot="5400000">
            <a:off x="7666045" y="-3246434"/>
            <a:ext cx="9051927" cy="21945600"/>
          </a:xfrm>
          <a:prstGeom prst="rect">
            <a:avLst/>
          </a:prstGeom>
          <a:noFill/>
          <a:ln>
            <a:noFill/>
          </a:ln>
        </p:spPr>
        <p:txBody>
          <a:bodyPr spcFirstLastPara="1" wrap="square" lIns="101875" tIns="50925" rIns="101875" bIns="50925" anchor="t" anchorCtr="0">
            <a:normAutofit/>
          </a:bodyPr>
          <a:lstStyle>
            <a:lvl1pPr marL="457178" lvl="0" indent="-342882" algn="l">
              <a:spcBef>
                <a:spcPts val="360"/>
              </a:spcBef>
              <a:spcAft>
                <a:spcPts val="0"/>
              </a:spcAft>
              <a:buClr>
                <a:schemeClr val="dk1"/>
              </a:buClr>
              <a:buSzPts val="1800"/>
              <a:buChar char="•"/>
              <a:defRPr/>
            </a:lvl1pPr>
            <a:lvl2pPr marL="914354" lvl="1" indent="-342882" algn="l">
              <a:spcBef>
                <a:spcPts val="360"/>
              </a:spcBef>
              <a:spcAft>
                <a:spcPts val="0"/>
              </a:spcAft>
              <a:buClr>
                <a:schemeClr val="dk1"/>
              </a:buClr>
              <a:buSzPts val="1800"/>
              <a:buChar char="–"/>
              <a:defRPr/>
            </a:lvl2pPr>
            <a:lvl3pPr marL="1371532" lvl="2" indent="-342882" algn="l">
              <a:spcBef>
                <a:spcPts val="360"/>
              </a:spcBef>
              <a:spcAft>
                <a:spcPts val="0"/>
              </a:spcAft>
              <a:buClr>
                <a:schemeClr val="dk1"/>
              </a:buClr>
              <a:buSzPts val="1800"/>
              <a:buChar char="•"/>
              <a:defRPr/>
            </a:lvl3pPr>
            <a:lvl4pPr marL="1828709" lvl="3" indent="-342882" algn="l">
              <a:spcBef>
                <a:spcPts val="360"/>
              </a:spcBef>
              <a:spcAft>
                <a:spcPts val="0"/>
              </a:spcAft>
              <a:buClr>
                <a:schemeClr val="dk1"/>
              </a:buClr>
              <a:buSzPts val="1800"/>
              <a:buChar char="–"/>
              <a:defRPr/>
            </a:lvl4pPr>
            <a:lvl5pPr marL="2285886" lvl="4" indent="-342882" algn="l">
              <a:spcBef>
                <a:spcPts val="360"/>
              </a:spcBef>
              <a:spcAft>
                <a:spcPts val="0"/>
              </a:spcAft>
              <a:buClr>
                <a:schemeClr val="dk1"/>
              </a:buClr>
              <a:buSzPts val="1800"/>
              <a:buChar char="»"/>
              <a:defRPr/>
            </a:lvl5pPr>
            <a:lvl6pPr marL="2743062" lvl="5" indent="-342882" algn="l">
              <a:spcBef>
                <a:spcPts val="360"/>
              </a:spcBef>
              <a:spcAft>
                <a:spcPts val="0"/>
              </a:spcAft>
              <a:buClr>
                <a:schemeClr val="dk1"/>
              </a:buClr>
              <a:buSzPts val="1800"/>
              <a:buChar char="•"/>
              <a:defRPr/>
            </a:lvl6pPr>
            <a:lvl7pPr marL="3200240" lvl="6" indent="-342882" algn="l">
              <a:spcBef>
                <a:spcPts val="360"/>
              </a:spcBef>
              <a:spcAft>
                <a:spcPts val="0"/>
              </a:spcAft>
              <a:buClr>
                <a:schemeClr val="dk1"/>
              </a:buClr>
              <a:buSzPts val="1800"/>
              <a:buChar char="•"/>
              <a:defRPr/>
            </a:lvl7pPr>
            <a:lvl8pPr marL="3657418" lvl="7" indent="-342882" algn="l">
              <a:spcBef>
                <a:spcPts val="360"/>
              </a:spcBef>
              <a:spcAft>
                <a:spcPts val="0"/>
              </a:spcAft>
              <a:buClr>
                <a:schemeClr val="dk1"/>
              </a:buClr>
              <a:buSzPts val="1800"/>
              <a:buChar char="•"/>
              <a:defRPr/>
            </a:lvl8pPr>
            <a:lvl9pPr marL="4114594" lvl="8" indent="-342882" algn="l">
              <a:spcBef>
                <a:spcPts val="360"/>
              </a:spcBef>
              <a:spcAft>
                <a:spcPts val="0"/>
              </a:spcAft>
              <a:buClr>
                <a:schemeClr val="dk1"/>
              </a:buClr>
              <a:buSzPts val="1800"/>
              <a:buChar char="•"/>
              <a:defRPr/>
            </a:lvl9pPr>
          </a:lstStyle>
          <a:p>
            <a:endParaRPr/>
          </a:p>
        </p:txBody>
      </p:sp>
      <p:sp>
        <p:nvSpPr>
          <p:cNvPr id="75" name="Google Shape;75;p15"/>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55000"/>
            <a:lum/>
          </a:blip>
          <a:srcRect/>
          <a:stretch>
            <a:fillRect/>
          </a:stretch>
        </a:blip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marR="0" lvl="0" algn="ctr" rtl="0">
              <a:spcBef>
                <a:spcPts val="0"/>
              </a:spcBef>
              <a:spcAft>
                <a:spcPts val="0"/>
              </a:spcAft>
              <a:buClr>
                <a:schemeClr val="dk1"/>
              </a:buClr>
              <a:buSzPts val="8677"/>
              <a:buFont typeface="Calibri"/>
              <a:buNone/>
              <a:defRPr sz="867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body" idx="1"/>
          </p:nvPr>
        </p:nvSpPr>
        <p:spPr>
          <a:xfrm>
            <a:off x="1219203" y="3200411"/>
            <a:ext cx="21945600" cy="9051927"/>
          </a:xfrm>
          <a:prstGeom prst="rect">
            <a:avLst/>
          </a:prstGeom>
          <a:noFill/>
          <a:ln>
            <a:noFill/>
          </a:ln>
        </p:spPr>
        <p:txBody>
          <a:bodyPr spcFirstLastPara="1" wrap="square" lIns="101875" tIns="50925" rIns="101875" bIns="50925" anchor="t" anchorCtr="0">
            <a:normAutofit/>
          </a:bodyPr>
          <a:lstStyle>
            <a:lvl1pPr marL="457200" marR="0" lvl="0" indent="-633412" algn="l" rtl="0">
              <a:spcBef>
                <a:spcPts val="1275"/>
              </a:spcBef>
              <a:spcAft>
                <a:spcPts val="0"/>
              </a:spcAft>
              <a:buClr>
                <a:schemeClr val="dk1"/>
              </a:buClr>
              <a:buSzPts val="6375"/>
              <a:buFont typeface="Arial"/>
              <a:buChar char="•"/>
              <a:defRPr sz="6375" b="0" i="0" u="none" strike="noStrike" cap="none">
                <a:solidFill>
                  <a:schemeClr val="dk1"/>
                </a:solidFill>
                <a:latin typeface="Calibri"/>
                <a:ea typeface="Calibri"/>
                <a:cs typeface="Calibri"/>
                <a:sym typeface="Calibri"/>
              </a:defRPr>
            </a:lvl1pPr>
            <a:lvl2pPr marL="914400" marR="0" lvl="1" indent="-577215" algn="l" rtl="0">
              <a:spcBef>
                <a:spcPts val="1098"/>
              </a:spcBef>
              <a:spcAft>
                <a:spcPts val="0"/>
              </a:spcAft>
              <a:buClr>
                <a:schemeClr val="dk1"/>
              </a:buClr>
              <a:buSzPts val="5490"/>
              <a:buFont typeface="Arial"/>
              <a:buChar char="–"/>
              <a:defRPr sz="5490" b="0" i="0" u="none" strike="noStrike" cap="none">
                <a:solidFill>
                  <a:schemeClr val="dk1"/>
                </a:solidFill>
                <a:latin typeface="Calibri"/>
                <a:ea typeface="Calibri"/>
                <a:cs typeface="Calibri"/>
                <a:sym typeface="Calibri"/>
              </a:defRPr>
            </a:lvl2pPr>
            <a:lvl3pPr marL="1371600" marR="0" lvl="2" indent="-532193" algn="l" rtl="0">
              <a:spcBef>
                <a:spcPts val="956"/>
              </a:spcBef>
              <a:spcAft>
                <a:spcPts val="0"/>
              </a:spcAft>
              <a:buClr>
                <a:schemeClr val="dk1"/>
              </a:buClr>
              <a:buSzPts val="4781"/>
              <a:buFont typeface="Arial"/>
              <a:buChar char="•"/>
              <a:defRPr sz="4781" b="0" i="0" u="none" strike="noStrike" cap="none">
                <a:solidFill>
                  <a:schemeClr val="dk1"/>
                </a:solidFill>
                <a:latin typeface="Calibri"/>
                <a:ea typeface="Calibri"/>
                <a:cs typeface="Calibri"/>
                <a:sym typeface="Calibri"/>
              </a:defRPr>
            </a:lvl3pPr>
            <a:lvl4pPr marL="1828800" marR="0" lvl="3"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4pPr>
            <a:lvl5pPr marL="2286000" marR="0" lvl="4"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5pPr>
            <a:lvl6pPr marL="2743200" marR="0" lvl="5"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6pPr>
            <a:lvl7pPr marL="3200400" marR="0" lvl="6"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7pPr>
            <a:lvl8pPr marL="3657600" marR="0" lvl="7"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8pPr>
            <a:lvl9pPr marL="4114800" marR="0" lvl="8" indent="-475996"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marR="0" lvl="0" algn="l" rtl="0">
              <a:spcBef>
                <a:spcPts val="0"/>
              </a:spcBef>
              <a:spcAft>
                <a:spcPts val="0"/>
              </a:spcAft>
              <a:buSzPts val="1400"/>
              <a:buNone/>
              <a:defRPr sz="2303"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marR="0" lvl="0" algn="ctr" rtl="0">
              <a:spcBef>
                <a:spcPts val="0"/>
              </a:spcBef>
              <a:spcAft>
                <a:spcPts val="0"/>
              </a:spcAft>
              <a:buSzPts val="1400"/>
              <a:buNone/>
              <a:defRPr sz="2303"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marR="0" lvl="0" indent="0" algn="r" rtl="0">
              <a:spcBef>
                <a:spcPts val="0"/>
              </a:spcBef>
              <a:buNone/>
              <a:defRPr sz="2303" b="0" i="0" u="none" strike="noStrike" cap="none">
                <a:solidFill>
                  <a:srgbClr val="888888"/>
                </a:solidFill>
                <a:latin typeface="Calibri"/>
                <a:ea typeface="Calibri"/>
                <a:cs typeface="Calibri"/>
                <a:sym typeface="Calibri"/>
              </a:defRPr>
            </a:lvl1pPr>
            <a:lvl2pPr marL="0" marR="0" lvl="1" indent="0" algn="r" rtl="0">
              <a:spcBef>
                <a:spcPts val="0"/>
              </a:spcBef>
              <a:buNone/>
              <a:defRPr sz="2303" b="0" i="0" u="none" strike="noStrike" cap="none">
                <a:solidFill>
                  <a:srgbClr val="888888"/>
                </a:solidFill>
                <a:latin typeface="Calibri"/>
                <a:ea typeface="Calibri"/>
                <a:cs typeface="Calibri"/>
                <a:sym typeface="Calibri"/>
              </a:defRPr>
            </a:lvl2pPr>
            <a:lvl3pPr marL="0" marR="0" lvl="2" indent="0" algn="r" rtl="0">
              <a:spcBef>
                <a:spcPts val="0"/>
              </a:spcBef>
              <a:buNone/>
              <a:defRPr sz="2303" b="0" i="0" u="none" strike="noStrike" cap="none">
                <a:solidFill>
                  <a:srgbClr val="888888"/>
                </a:solidFill>
                <a:latin typeface="Calibri"/>
                <a:ea typeface="Calibri"/>
                <a:cs typeface="Calibri"/>
                <a:sym typeface="Calibri"/>
              </a:defRPr>
            </a:lvl3pPr>
            <a:lvl4pPr marL="0" marR="0" lvl="3" indent="0" algn="r" rtl="0">
              <a:spcBef>
                <a:spcPts val="0"/>
              </a:spcBef>
              <a:buNone/>
              <a:defRPr sz="2303" b="0" i="0" u="none" strike="noStrike" cap="none">
                <a:solidFill>
                  <a:srgbClr val="888888"/>
                </a:solidFill>
                <a:latin typeface="Calibri"/>
                <a:ea typeface="Calibri"/>
                <a:cs typeface="Calibri"/>
                <a:sym typeface="Calibri"/>
              </a:defRPr>
            </a:lvl4pPr>
            <a:lvl5pPr marL="0" marR="0" lvl="4" indent="0" algn="r" rtl="0">
              <a:spcBef>
                <a:spcPts val="0"/>
              </a:spcBef>
              <a:buNone/>
              <a:defRPr sz="2303" b="0" i="0" u="none" strike="noStrike" cap="none">
                <a:solidFill>
                  <a:srgbClr val="888888"/>
                </a:solidFill>
                <a:latin typeface="Calibri"/>
                <a:ea typeface="Calibri"/>
                <a:cs typeface="Calibri"/>
                <a:sym typeface="Calibri"/>
              </a:defRPr>
            </a:lvl5pPr>
            <a:lvl6pPr marL="0" marR="0" lvl="5" indent="0" algn="r" rtl="0">
              <a:spcBef>
                <a:spcPts val="0"/>
              </a:spcBef>
              <a:buNone/>
              <a:defRPr sz="2303" b="0" i="0" u="none" strike="noStrike" cap="none">
                <a:solidFill>
                  <a:srgbClr val="888888"/>
                </a:solidFill>
                <a:latin typeface="Calibri"/>
                <a:ea typeface="Calibri"/>
                <a:cs typeface="Calibri"/>
                <a:sym typeface="Calibri"/>
              </a:defRPr>
            </a:lvl6pPr>
            <a:lvl7pPr marL="0" marR="0" lvl="6" indent="0" algn="r" rtl="0">
              <a:spcBef>
                <a:spcPts val="0"/>
              </a:spcBef>
              <a:buNone/>
              <a:defRPr sz="2303" b="0" i="0" u="none" strike="noStrike" cap="none">
                <a:solidFill>
                  <a:srgbClr val="888888"/>
                </a:solidFill>
                <a:latin typeface="Calibri"/>
                <a:ea typeface="Calibri"/>
                <a:cs typeface="Calibri"/>
                <a:sym typeface="Calibri"/>
              </a:defRPr>
            </a:lvl7pPr>
            <a:lvl8pPr marL="0" marR="0" lvl="7" indent="0" algn="r" rtl="0">
              <a:spcBef>
                <a:spcPts val="0"/>
              </a:spcBef>
              <a:buNone/>
              <a:defRPr sz="2303" b="0" i="0" u="none" strike="noStrike" cap="none">
                <a:solidFill>
                  <a:srgbClr val="888888"/>
                </a:solidFill>
                <a:latin typeface="Calibri"/>
                <a:ea typeface="Calibri"/>
                <a:cs typeface="Calibri"/>
                <a:sym typeface="Calibri"/>
              </a:defRPr>
            </a:lvl8pPr>
            <a:lvl9pPr marL="0" marR="0" lvl="8" indent="0" algn="r" rtl="0">
              <a:spcBef>
                <a:spcPts val="0"/>
              </a:spcBef>
              <a:buNone/>
              <a:defRPr sz="2303" b="0" i="0" u="none" strike="noStrike" cap="none">
                <a:solidFill>
                  <a:srgbClr val="888888"/>
                </a:solidFill>
                <a:latin typeface="Calibri"/>
                <a:ea typeface="Calibri"/>
                <a:cs typeface="Calibri"/>
                <a:sym typeface="Calibri"/>
              </a:defRPr>
            </a:lvl9pPr>
          </a:lstStyle>
          <a:p>
            <a:fld id="{00000000-1234-1234-1234-123412341234}" type="slidenum">
              <a:rPr lang="es-MX" smtClean="0"/>
              <a:pPr/>
              <a:t>‹Nº›</a:t>
            </a:fld>
            <a:endParaRPr lang="es-MX"/>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13" Type="http://schemas.microsoft.com/office/2007/relationships/diagramDrawing" Target="../diagrams/drawing4.xml"/><Relationship Id="rId3" Type="http://schemas.openxmlformats.org/officeDocument/2006/relationships/notesSlide" Target="../notesSlides/notesSlide4.xml"/><Relationship Id="rId7" Type="http://schemas.openxmlformats.org/officeDocument/2006/relationships/diagramColors" Target="../diagrams/colors3.xml"/><Relationship Id="rId12" Type="http://schemas.openxmlformats.org/officeDocument/2006/relationships/diagramColors" Target="../diagrams/colors4.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diagramQuickStyle" Target="../diagrams/quickStyle3.xml"/><Relationship Id="rId11" Type="http://schemas.openxmlformats.org/officeDocument/2006/relationships/diagramQuickStyle" Target="../diagrams/quickStyle4.xml"/><Relationship Id="rId5" Type="http://schemas.openxmlformats.org/officeDocument/2006/relationships/diagramLayout" Target="../diagrams/layout3.xml"/><Relationship Id="rId15" Type="http://schemas.openxmlformats.org/officeDocument/2006/relationships/image" Target="../media/image10.png"/><Relationship Id="rId10" Type="http://schemas.openxmlformats.org/officeDocument/2006/relationships/diagramLayout" Target="../diagrams/layout4.xml"/><Relationship Id="rId4" Type="http://schemas.openxmlformats.org/officeDocument/2006/relationships/diagramData" Target="../diagrams/data3.xml"/><Relationship Id="rId9" Type="http://schemas.openxmlformats.org/officeDocument/2006/relationships/diagramData" Target="../diagrams/data4.xml"/><Relationship Id="rId1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5" name="Imagen 4" descr="Forma&#10;&#10;Descripción generada automáticamente con confianza media">
            <a:extLst>
              <a:ext uri="{FF2B5EF4-FFF2-40B4-BE49-F238E27FC236}">
                <a16:creationId xmlns:a16="http://schemas.microsoft.com/office/drawing/2014/main" id="{718410AA-4950-4B5A-8B00-9510FB642C00}"/>
              </a:ext>
            </a:extLst>
          </p:cNvPr>
          <p:cNvPicPr>
            <a:picLocks noChangeAspect="1"/>
          </p:cNvPicPr>
          <p:nvPr/>
        </p:nvPicPr>
        <p:blipFill>
          <a:blip r:embed="rId3"/>
          <a:stretch>
            <a:fillRect/>
          </a:stretch>
        </p:blipFill>
        <p:spPr>
          <a:xfrm>
            <a:off x="0" y="0"/>
            <a:ext cx="24384000" cy="13716000"/>
          </a:xfrm>
          <a:prstGeom prst="rect">
            <a:avLst/>
          </a:prstGeom>
        </p:spPr>
      </p:pic>
      <p:pic>
        <p:nvPicPr>
          <p:cNvPr id="8" name="Graphic 2">
            <a:extLst>
              <a:ext uri="{FF2B5EF4-FFF2-40B4-BE49-F238E27FC236}">
                <a16:creationId xmlns:a16="http://schemas.microsoft.com/office/drawing/2014/main" id="{0B1FCC3D-0C0E-4774-86A6-CE58CA5644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25885" y="2509686"/>
            <a:ext cx="8347595" cy="1683921"/>
          </a:xfrm>
          <a:prstGeom prst="rect">
            <a:avLst/>
          </a:prstGeom>
        </p:spPr>
      </p:pic>
      <p:pic>
        <p:nvPicPr>
          <p:cNvPr id="9" name="Graphic 5">
            <a:extLst>
              <a:ext uri="{FF2B5EF4-FFF2-40B4-BE49-F238E27FC236}">
                <a16:creationId xmlns:a16="http://schemas.microsoft.com/office/drawing/2014/main" id="{FAB4483B-A231-43DB-9D1D-0486865143F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470729" y="11323634"/>
            <a:ext cx="6522015" cy="1359575"/>
          </a:xfrm>
          <a:prstGeom prst="rect">
            <a:avLst/>
          </a:prstGeom>
        </p:spPr>
      </p:pic>
      <p:sp>
        <p:nvSpPr>
          <p:cNvPr id="10" name="Rectangle 7">
            <a:extLst>
              <a:ext uri="{FF2B5EF4-FFF2-40B4-BE49-F238E27FC236}">
                <a16:creationId xmlns:a16="http://schemas.microsoft.com/office/drawing/2014/main" id="{FB190695-425D-4F72-ABA0-1865BEBFF092}"/>
              </a:ext>
            </a:extLst>
          </p:cNvPr>
          <p:cNvSpPr/>
          <p:nvPr/>
        </p:nvSpPr>
        <p:spPr>
          <a:xfrm>
            <a:off x="3732217" y="7083210"/>
            <a:ext cx="238892" cy="41549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dirty="0"/>
          </a:p>
        </p:txBody>
      </p:sp>
      <p:sp>
        <p:nvSpPr>
          <p:cNvPr id="14" name="Rectángulo 13">
            <a:extLst>
              <a:ext uri="{FF2B5EF4-FFF2-40B4-BE49-F238E27FC236}">
                <a16:creationId xmlns:a16="http://schemas.microsoft.com/office/drawing/2014/main" id="{BCA52A74-54E1-40B4-9E19-A225C32BC971}"/>
              </a:ext>
            </a:extLst>
          </p:cNvPr>
          <p:cNvSpPr/>
          <p:nvPr/>
        </p:nvSpPr>
        <p:spPr>
          <a:xfrm>
            <a:off x="4652408" y="7093134"/>
            <a:ext cx="12198678" cy="3139321"/>
          </a:xfrm>
          <a:prstGeom prst="rect">
            <a:avLst/>
          </a:prstGeom>
        </p:spPr>
        <p:txBody>
          <a:bodyPr wrap="square">
            <a:spAutoFit/>
          </a:bodyPr>
          <a:lstStyle/>
          <a:p>
            <a:pPr algn="just" defTabSz="1037621">
              <a:defRPr/>
            </a:pPr>
            <a:r>
              <a:rPr lang="es-MX" sz="6600" b="1" dirty="0">
                <a:solidFill>
                  <a:schemeClr val="bg1"/>
                </a:solidFill>
                <a:latin typeface="Adelle Sans" panose="02000503000000020004" pitchFamily="50" charset="0"/>
              </a:rPr>
              <a:t>Reporte mensual de incidencia delictiva contra mujeres en el estado de Puebla</a:t>
            </a:r>
          </a:p>
        </p:txBody>
      </p:sp>
      <p:sp>
        <p:nvSpPr>
          <p:cNvPr id="15" name="Rectángulo 14">
            <a:extLst>
              <a:ext uri="{FF2B5EF4-FFF2-40B4-BE49-F238E27FC236}">
                <a16:creationId xmlns:a16="http://schemas.microsoft.com/office/drawing/2014/main" id="{D3265319-BC9D-477B-AD84-D5C4F1DE631A}"/>
              </a:ext>
            </a:extLst>
          </p:cNvPr>
          <p:cNvSpPr/>
          <p:nvPr/>
        </p:nvSpPr>
        <p:spPr>
          <a:xfrm>
            <a:off x="4655747" y="10398726"/>
            <a:ext cx="6096000" cy="769441"/>
          </a:xfrm>
          <a:prstGeom prst="rect">
            <a:avLst/>
          </a:prstGeom>
        </p:spPr>
        <p:txBody>
          <a:bodyPr>
            <a:spAutoFit/>
          </a:bodyPr>
          <a:lstStyle/>
          <a:p>
            <a:pPr defTabSz="1037621">
              <a:defRPr/>
            </a:pPr>
            <a:r>
              <a:rPr lang="es-MX" sz="4400" b="1" dirty="0">
                <a:solidFill>
                  <a:schemeClr val="bg1"/>
                </a:solidFill>
                <a:latin typeface="Adelle Sans" panose="02000503000000020004" pitchFamily="50" charset="0"/>
              </a:rPr>
              <a:t>Enero 2023</a:t>
            </a:r>
            <a:endParaRPr lang="es-MX" sz="3000" b="1" dirty="0">
              <a:solidFill>
                <a:schemeClr val="bg1"/>
              </a:solidFill>
              <a:latin typeface="Adelle Sans" panose="02000503000000020004" pitchFamily="5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 name="Subtítulo 2">
            <a:extLst>
              <a:ext uri="{FF2B5EF4-FFF2-40B4-BE49-F238E27FC236}">
                <a16:creationId xmlns:a16="http://schemas.microsoft.com/office/drawing/2014/main" id="{4B7ACC8E-08C9-4B88-B7D0-47A9E5C16439}"/>
              </a:ext>
            </a:extLst>
          </p:cNvPr>
          <p:cNvSpPr txBox="1">
            <a:spLocks/>
          </p:cNvSpPr>
          <p:nvPr/>
        </p:nvSpPr>
        <p:spPr>
          <a:xfrm>
            <a:off x="7000689" y="489724"/>
            <a:ext cx="14986382"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Obligaciones de analizar contexto de violencia en razón de género</a:t>
            </a:r>
          </a:p>
        </p:txBody>
      </p:sp>
      <p:sp>
        <p:nvSpPr>
          <p:cNvPr id="8" name="CuadroTexto 7">
            <a:extLst>
              <a:ext uri="{FF2B5EF4-FFF2-40B4-BE49-F238E27FC236}">
                <a16:creationId xmlns:a16="http://schemas.microsoft.com/office/drawing/2014/main" id="{3B4DD137-7ADE-4904-99CA-8D29436E5434}"/>
              </a:ext>
            </a:extLst>
          </p:cNvPr>
          <p:cNvSpPr txBox="1"/>
          <p:nvPr/>
        </p:nvSpPr>
        <p:spPr>
          <a:xfrm>
            <a:off x="656054" y="4481637"/>
            <a:ext cx="5287546" cy="2308324"/>
          </a:xfrm>
          <a:prstGeom prst="rect">
            <a:avLst/>
          </a:prstGeom>
          <a:noFill/>
        </p:spPr>
        <p:txBody>
          <a:bodyPr wrap="square" rtlCol="0">
            <a:spAutoFit/>
          </a:bodyPr>
          <a:lstStyle/>
          <a:p>
            <a:pPr algn="ctr"/>
            <a:r>
              <a:rPr lang="es-ES" sz="2400" kern="1200" dirty="0">
                <a:solidFill>
                  <a:schemeClr val="tx1">
                    <a:lumMod val="65000"/>
                    <a:lumOff val="35000"/>
                  </a:schemeClr>
                </a:solidFill>
                <a:latin typeface="Adelle Sans Light" panose="02000503000000020004" pitchFamily="50" charset="0"/>
                <a:ea typeface="+mn-ea"/>
              </a:rPr>
              <a:t>Medidas de no repetición dictadas por la Corte con relación a transversalizar la perspectiva de género en la prevención de la comisión de delitos en razón de género</a:t>
            </a:r>
            <a:endParaRPr lang="es-MX" sz="2400" kern="1200" dirty="0">
              <a:solidFill>
                <a:schemeClr val="tx1">
                  <a:lumMod val="65000"/>
                  <a:lumOff val="35000"/>
                </a:schemeClr>
              </a:solidFill>
              <a:latin typeface="Adelle Sans Light" panose="02000503000000020004" pitchFamily="50" charset="0"/>
              <a:ea typeface="+mn-ea"/>
            </a:endParaRPr>
          </a:p>
        </p:txBody>
      </p:sp>
      <p:graphicFrame>
        <p:nvGraphicFramePr>
          <p:cNvPr id="11" name="Diagrama 10">
            <a:extLst>
              <a:ext uri="{FF2B5EF4-FFF2-40B4-BE49-F238E27FC236}">
                <a16:creationId xmlns:a16="http://schemas.microsoft.com/office/drawing/2014/main" id="{76FDDD3C-7AF3-4B15-B4E3-74584817F815}"/>
              </a:ext>
            </a:extLst>
          </p:cNvPr>
          <p:cNvGraphicFramePr/>
          <p:nvPr>
            <p:extLst>
              <p:ext uri="{D42A27DB-BD31-4B8C-83A1-F6EECF244321}">
                <p14:modId xmlns:p14="http://schemas.microsoft.com/office/powerpoint/2010/main" val="734182728"/>
              </p:ext>
            </p:extLst>
          </p:nvPr>
        </p:nvGraphicFramePr>
        <p:xfrm>
          <a:off x="5664102" y="3118998"/>
          <a:ext cx="13197840" cy="9790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CuadroTexto 13">
            <a:extLst>
              <a:ext uri="{FF2B5EF4-FFF2-40B4-BE49-F238E27FC236}">
                <a16:creationId xmlns:a16="http://schemas.microsoft.com/office/drawing/2014/main" id="{18B75630-A156-44B4-A0AE-A01C428C3BE4}"/>
              </a:ext>
            </a:extLst>
          </p:cNvPr>
          <p:cNvSpPr txBox="1"/>
          <p:nvPr/>
        </p:nvSpPr>
        <p:spPr>
          <a:xfrm>
            <a:off x="18156338" y="9362371"/>
            <a:ext cx="3922190" cy="1569660"/>
          </a:xfrm>
          <a:prstGeom prst="rect">
            <a:avLst/>
          </a:prstGeom>
          <a:noFill/>
        </p:spPr>
        <p:txBody>
          <a:bodyPr wrap="square" rtlCol="0">
            <a:spAutoFit/>
          </a:bodyPr>
          <a:lstStyle/>
          <a:p>
            <a:pPr algn="ctr"/>
            <a:r>
              <a:rPr lang="es-ES" sz="2400" kern="1200" dirty="0">
                <a:solidFill>
                  <a:schemeClr val="tx1">
                    <a:lumMod val="65000"/>
                    <a:lumOff val="35000"/>
                  </a:schemeClr>
                </a:solidFill>
                <a:latin typeface="Adelle Sans Light" panose="02000503000000020004" pitchFamily="50" charset="0"/>
                <a:ea typeface="+mn-ea"/>
              </a:rPr>
              <a:t>Relación medidas de no repetición con Recomendación 28 (CEDAW)</a:t>
            </a:r>
            <a:endParaRPr lang="es-MX" sz="2400" kern="1200" dirty="0">
              <a:solidFill>
                <a:schemeClr val="tx1">
                  <a:lumMod val="65000"/>
                  <a:lumOff val="35000"/>
                </a:schemeClr>
              </a:solidFill>
              <a:latin typeface="Adelle Sans Light" panose="02000503000000020004" pitchFamily="50" charset="0"/>
              <a:ea typeface="+mn-ea"/>
            </a:endParaRPr>
          </a:p>
        </p:txBody>
      </p:sp>
      <p:sp>
        <p:nvSpPr>
          <p:cNvPr id="16" name="Flecha: hacia abajo 15">
            <a:extLst>
              <a:ext uri="{FF2B5EF4-FFF2-40B4-BE49-F238E27FC236}">
                <a16:creationId xmlns:a16="http://schemas.microsoft.com/office/drawing/2014/main" id="{9AEABF02-E157-42D5-AD86-DDD5E3B2E0EF}"/>
              </a:ext>
            </a:extLst>
          </p:cNvPr>
          <p:cNvSpPr/>
          <p:nvPr/>
        </p:nvSpPr>
        <p:spPr>
          <a:xfrm rot="5400000">
            <a:off x="16787487" y="9196540"/>
            <a:ext cx="956878" cy="2135069"/>
          </a:xfrm>
          <a:prstGeom prst="downArrow">
            <a:avLst/>
          </a:prstGeom>
          <a:solidFill>
            <a:srgbClr val="5B4F63"/>
          </a:solidFill>
          <a:ln w="12700" cap="flat" cmpd="sng" algn="ctr">
            <a:solidFill>
              <a:srgbClr val="5B4F6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Flecha: hacia abajo 17">
            <a:extLst>
              <a:ext uri="{FF2B5EF4-FFF2-40B4-BE49-F238E27FC236}">
                <a16:creationId xmlns:a16="http://schemas.microsoft.com/office/drawing/2014/main" id="{46AF2A6A-7E29-4F63-8112-C1F75F4877B3}"/>
              </a:ext>
            </a:extLst>
          </p:cNvPr>
          <p:cNvSpPr/>
          <p:nvPr/>
        </p:nvSpPr>
        <p:spPr>
          <a:xfrm rot="16200000">
            <a:off x="6585976" y="4909143"/>
            <a:ext cx="829427" cy="2114178"/>
          </a:xfrm>
          <a:prstGeom prst="downArrow">
            <a:avLst/>
          </a:prstGeom>
          <a:solidFill>
            <a:srgbClr val="5B4F63"/>
          </a:solidFill>
          <a:ln w="12700" cap="flat" cmpd="sng" algn="ctr">
            <a:solidFill>
              <a:srgbClr val="5B4F6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7947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graphicFrame>
        <p:nvGraphicFramePr>
          <p:cNvPr id="2" name="Diagrama 1">
            <a:extLst>
              <a:ext uri="{FF2B5EF4-FFF2-40B4-BE49-F238E27FC236}">
                <a16:creationId xmlns:a16="http://schemas.microsoft.com/office/drawing/2014/main" id="{07AB6BB9-A68B-4816-FFC0-0354C2B6BB86}"/>
              </a:ext>
            </a:extLst>
          </p:cNvPr>
          <p:cNvGraphicFramePr/>
          <p:nvPr>
            <p:extLst>
              <p:ext uri="{D42A27DB-BD31-4B8C-83A1-F6EECF244321}">
                <p14:modId xmlns:p14="http://schemas.microsoft.com/office/powerpoint/2010/main" val="171613167"/>
              </p:ext>
            </p:extLst>
          </p:nvPr>
        </p:nvGraphicFramePr>
        <p:xfrm>
          <a:off x="960120" y="2811781"/>
          <a:ext cx="21045653" cy="93366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ubtítulo 2">
            <a:extLst>
              <a:ext uri="{FF2B5EF4-FFF2-40B4-BE49-F238E27FC236}">
                <a16:creationId xmlns:a16="http://schemas.microsoft.com/office/drawing/2014/main" id="{4B7ACC8E-08C9-4B88-B7D0-47A9E5C16439}"/>
              </a:ext>
            </a:extLst>
          </p:cNvPr>
          <p:cNvSpPr txBox="1">
            <a:spLocks/>
          </p:cNvSpPr>
          <p:nvPr/>
        </p:nvSpPr>
        <p:spPr>
          <a:xfrm>
            <a:off x="2368734" y="787632"/>
            <a:ext cx="19637039" cy="1861843"/>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lgn="r">
              <a:buNone/>
            </a:pPr>
            <a:r>
              <a:rPr lang="es-MX" sz="6600" b="1" dirty="0">
                <a:solidFill>
                  <a:srgbClr val="5B4F63"/>
                </a:solidFill>
                <a:latin typeface="Adelle Sans" panose="02000503000000020004" pitchFamily="2" charset="77"/>
              </a:rPr>
              <a:t>Resultados en materia de desaparición de mujeres</a:t>
            </a:r>
          </a:p>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endPar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endParaRPr>
          </a:p>
        </p:txBody>
      </p:sp>
    </p:spTree>
    <p:extLst>
      <p:ext uri="{BB962C8B-B14F-4D97-AF65-F5344CB8AC3E}">
        <p14:creationId xmlns:p14="http://schemas.microsoft.com/office/powerpoint/2010/main" val="1695614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graphicFrame>
        <p:nvGraphicFramePr>
          <p:cNvPr id="2" name="Diagrama 1">
            <a:extLst>
              <a:ext uri="{FF2B5EF4-FFF2-40B4-BE49-F238E27FC236}">
                <a16:creationId xmlns:a16="http://schemas.microsoft.com/office/drawing/2014/main" id="{79E1AF6F-1E0B-D838-6098-2C04ED5906AB}"/>
              </a:ext>
            </a:extLst>
          </p:cNvPr>
          <p:cNvGraphicFramePr/>
          <p:nvPr>
            <p:extLst>
              <p:ext uri="{D42A27DB-BD31-4B8C-83A1-F6EECF244321}">
                <p14:modId xmlns:p14="http://schemas.microsoft.com/office/powerpoint/2010/main" val="3874027014"/>
              </p:ext>
            </p:extLst>
          </p:nvPr>
        </p:nvGraphicFramePr>
        <p:xfrm>
          <a:off x="1039086" y="3486150"/>
          <a:ext cx="21731704" cy="8610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ubtítulo 2">
            <a:extLst>
              <a:ext uri="{FF2B5EF4-FFF2-40B4-BE49-F238E27FC236}">
                <a16:creationId xmlns:a16="http://schemas.microsoft.com/office/drawing/2014/main" id="{4B7ACC8E-08C9-4B88-B7D0-47A9E5C16439}"/>
              </a:ext>
            </a:extLst>
          </p:cNvPr>
          <p:cNvSpPr txBox="1">
            <a:spLocks/>
          </p:cNvSpPr>
          <p:nvPr/>
        </p:nvSpPr>
        <p:spPr>
          <a:xfrm>
            <a:off x="2368734" y="787632"/>
            <a:ext cx="19637039" cy="1861843"/>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lgn="r">
              <a:buNone/>
            </a:pPr>
            <a:r>
              <a:rPr lang="es-MX" sz="6600" b="1" dirty="0">
                <a:solidFill>
                  <a:srgbClr val="5B4F63"/>
                </a:solidFill>
                <a:latin typeface="Adelle Sans" panose="02000503000000020004" pitchFamily="2" charset="77"/>
              </a:rPr>
              <a:t>Resultados en materia de desaparición de mujeres</a:t>
            </a:r>
          </a:p>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endPar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endParaRPr>
          </a:p>
        </p:txBody>
      </p:sp>
    </p:spTree>
    <p:extLst>
      <p:ext uri="{BB962C8B-B14F-4D97-AF65-F5344CB8AC3E}">
        <p14:creationId xmlns:p14="http://schemas.microsoft.com/office/powerpoint/2010/main" val="2790688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 name="Subtítulo 2">
            <a:extLst>
              <a:ext uri="{FF2B5EF4-FFF2-40B4-BE49-F238E27FC236}">
                <a16:creationId xmlns:a16="http://schemas.microsoft.com/office/drawing/2014/main" id="{4B7ACC8E-08C9-4B88-B7D0-47A9E5C16439}"/>
              </a:ext>
            </a:extLst>
          </p:cNvPr>
          <p:cNvSpPr txBox="1">
            <a:spLocks/>
          </p:cNvSpPr>
          <p:nvPr/>
        </p:nvSpPr>
        <p:spPr>
          <a:xfrm>
            <a:off x="2133600" y="787632"/>
            <a:ext cx="19637039" cy="1861843"/>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66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Conclusiones</a:t>
            </a:r>
          </a:p>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endPar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endParaRPr>
          </a:p>
        </p:txBody>
      </p:sp>
      <p:graphicFrame>
        <p:nvGraphicFramePr>
          <p:cNvPr id="4" name="Diagrama 3">
            <a:extLst>
              <a:ext uri="{FF2B5EF4-FFF2-40B4-BE49-F238E27FC236}">
                <a16:creationId xmlns:a16="http://schemas.microsoft.com/office/drawing/2014/main" id="{EB999AB2-2856-55EF-FA35-B0F2ED5F5C96}"/>
              </a:ext>
            </a:extLst>
          </p:cNvPr>
          <p:cNvGraphicFramePr/>
          <p:nvPr>
            <p:extLst>
              <p:ext uri="{D42A27DB-BD31-4B8C-83A1-F6EECF244321}">
                <p14:modId xmlns:p14="http://schemas.microsoft.com/office/powerpoint/2010/main" val="3328525147"/>
              </p:ext>
            </p:extLst>
          </p:nvPr>
        </p:nvGraphicFramePr>
        <p:xfrm>
          <a:off x="4064000" y="2383859"/>
          <a:ext cx="16256000" cy="1083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12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7CDCC705-4270-42EF-8326-587923545F08}"/>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9" name="Subtítulo 2">
            <a:extLst>
              <a:ext uri="{FF2B5EF4-FFF2-40B4-BE49-F238E27FC236}">
                <a16:creationId xmlns:a16="http://schemas.microsoft.com/office/drawing/2014/main" id="{E94DF2EB-FF3E-458D-B647-B57731B26682}"/>
              </a:ext>
            </a:extLst>
          </p:cNvPr>
          <p:cNvSpPr txBox="1">
            <a:spLocks/>
          </p:cNvSpPr>
          <p:nvPr/>
        </p:nvSpPr>
        <p:spPr>
          <a:xfrm>
            <a:off x="14204503" y="787632"/>
            <a:ext cx="7566136"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lgn="r">
              <a:buNone/>
            </a:pPr>
            <a:r>
              <a:rPr lang="es-MX" sz="7200" b="1" dirty="0">
                <a:solidFill>
                  <a:srgbClr val="5B4F63"/>
                </a:solidFill>
                <a:latin typeface="Adelle Sans" panose="02000503000000020004" pitchFamily="2" charset="77"/>
              </a:rPr>
              <a:t>Introducción</a:t>
            </a:r>
          </a:p>
        </p:txBody>
      </p:sp>
      <p:graphicFrame>
        <p:nvGraphicFramePr>
          <p:cNvPr id="3" name="Diagrama 2">
            <a:extLst>
              <a:ext uri="{FF2B5EF4-FFF2-40B4-BE49-F238E27FC236}">
                <a16:creationId xmlns:a16="http://schemas.microsoft.com/office/drawing/2014/main" id="{9875C783-112E-DDEE-D93A-2FF69AEE6854}"/>
              </a:ext>
            </a:extLst>
          </p:cNvPr>
          <p:cNvGraphicFramePr/>
          <p:nvPr>
            <p:extLst>
              <p:ext uri="{D42A27DB-BD31-4B8C-83A1-F6EECF244321}">
                <p14:modId xmlns:p14="http://schemas.microsoft.com/office/powerpoint/2010/main" val="641674537"/>
              </p:ext>
            </p:extLst>
          </p:nvPr>
        </p:nvGraphicFramePr>
        <p:xfrm>
          <a:off x="4639763" y="3442854"/>
          <a:ext cx="14419762" cy="7101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áfico 5" descr="Libro abierto">
            <a:extLst>
              <a:ext uri="{FF2B5EF4-FFF2-40B4-BE49-F238E27FC236}">
                <a16:creationId xmlns:a16="http://schemas.microsoft.com/office/drawing/2014/main" id="{ABFBFAF5-9E45-9E4A-9069-30E5F27A9E5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747303" y="538537"/>
            <a:ext cx="1845322" cy="1845322"/>
          </a:xfrm>
          <a:prstGeom prst="rect">
            <a:avLst/>
          </a:prstGeom>
        </p:spPr>
      </p:pic>
    </p:spTree>
    <p:extLst>
      <p:ext uri="{BB962C8B-B14F-4D97-AF65-F5344CB8AC3E}">
        <p14:creationId xmlns:p14="http://schemas.microsoft.com/office/powerpoint/2010/main" val="1409905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7CDCC705-4270-42EF-8326-587923545F08}"/>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 name="Subtítulo 2">
            <a:extLst>
              <a:ext uri="{FF2B5EF4-FFF2-40B4-BE49-F238E27FC236}">
                <a16:creationId xmlns:a16="http://schemas.microsoft.com/office/drawing/2014/main" id="{E94DF2EB-FF3E-458D-B647-B57731B26682}"/>
              </a:ext>
            </a:extLst>
          </p:cNvPr>
          <p:cNvSpPr txBox="1">
            <a:spLocks/>
          </p:cNvSpPr>
          <p:nvPr/>
        </p:nvSpPr>
        <p:spPr>
          <a:xfrm>
            <a:off x="14204503" y="787632"/>
            <a:ext cx="7566136"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Metodología</a:t>
            </a:r>
          </a:p>
        </p:txBody>
      </p:sp>
      <p:graphicFrame>
        <p:nvGraphicFramePr>
          <p:cNvPr id="3" name="Diagrama 2">
            <a:extLst>
              <a:ext uri="{FF2B5EF4-FFF2-40B4-BE49-F238E27FC236}">
                <a16:creationId xmlns:a16="http://schemas.microsoft.com/office/drawing/2014/main" id="{36CC1235-D0D6-B1F4-8B37-CDB7829B1A07}"/>
              </a:ext>
            </a:extLst>
          </p:cNvPr>
          <p:cNvGraphicFramePr/>
          <p:nvPr>
            <p:extLst>
              <p:ext uri="{D42A27DB-BD31-4B8C-83A1-F6EECF244321}">
                <p14:modId xmlns:p14="http://schemas.microsoft.com/office/powerpoint/2010/main" val="1081389701"/>
              </p:ext>
            </p:extLst>
          </p:nvPr>
        </p:nvGraphicFramePr>
        <p:xfrm>
          <a:off x="1280160" y="2383859"/>
          <a:ext cx="20968858" cy="106168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063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a:extLst>
              <a:ext uri="{FF2B5EF4-FFF2-40B4-BE49-F238E27FC236}">
                <a16:creationId xmlns:a16="http://schemas.microsoft.com/office/drawing/2014/main" id="{B85DE563-463F-48EE-AB59-4CC6A6590695}"/>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10" name="Subtítulo 2">
            <a:extLst>
              <a:ext uri="{FF2B5EF4-FFF2-40B4-BE49-F238E27FC236}">
                <a16:creationId xmlns:a16="http://schemas.microsoft.com/office/drawing/2014/main" id="{2BCD2EFA-E110-408F-859B-A59B1EA4FD2D}"/>
              </a:ext>
            </a:extLst>
          </p:cNvPr>
          <p:cNvSpPr txBox="1">
            <a:spLocks/>
          </p:cNvSpPr>
          <p:nvPr/>
        </p:nvSpPr>
        <p:spPr>
          <a:xfrm>
            <a:off x="14204503" y="787632"/>
            <a:ext cx="7566136"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Resultados</a:t>
            </a:r>
          </a:p>
        </p:txBody>
      </p:sp>
      <p:graphicFrame>
        <p:nvGraphicFramePr>
          <p:cNvPr id="4" name="Diagrama 3">
            <a:extLst>
              <a:ext uri="{FF2B5EF4-FFF2-40B4-BE49-F238E27FC236}">
                <a16:creationId xmlns:a16="http://schemas.microsoft.com/office/drawing/2014/main" id="{D28E70F1-0F28-2998-A8C7-7730C3E061C1}"/>
              </a:ext>
            </a:extLst>
          </p:cNvPr>
          <p:cNvGraphicFramePr/>
          <p:nvPr>
            <p:extLst>
              <p:ext uri="{D42A27DB-BD31-4B8C-83A1-F6EECF244321}">
                <p14:modId xmlns:p14="http://schemas.microsoft.com/office/powerpoint/2010/main" val="932055166"/>
              </p:ext>
            </p:extLst>
          </p:nvPr>
        </p:nvGraphicFramePr>
        <p:xfrm>
          <a:off x="2159878" y="9878065"/>
          <a:ext cx="20325115" cy="19068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 name="Diagrama 2">
            <a:extLst>
              <a:ext uri="{FF2B5EF4-FFF2-40B4-BE49-F238E27FC236}">
                <a16:creationId xmlns:a16="http://schemas.microsoft.com/office/drawing/2014/main" id="{31336922-4797-AD8D-9536-C85F29A44566}"/>
              </a:ext>
            </a:extLst>
          </p:cNvPr>
          <p:cNvGraphicFramePr/>
          <p:nvPr>
            <p:extLst>
              <p:ext uri="{D42A27DB-BD31-4B8C-83A1-F6EECF244321}">
                <p14:modId xmlns:p14="http://schemas.microsoft.com/office/powerpoint/2010/main" val="2806022561"/>
              </p:ext>
            </p:extLst>
          </p:nvPr>
        </p:nvGraphicFramePr>
        <p:xfrm>
          <a:off x="1305030" y="1608994"/>
          <a:ext cx="22034810" cy="826907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1026" name="Picture 2" descr="Qué significa soñar con el número cero? - Quora">
            <a:extLst>
              <a:ext uri="{FF2B5EF4-FFF2-40B4-BE49-F238E27FC236}">
                <a16:creationId xmlns:a16="http://schemas.microsoft.com/office/drawing/2014/main" id="{4AF89D7E-1295-5907-F36C-F16EEDEAAE9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14825" y="5789395"/>
            <a:ext cx="828675" cy="8286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68 in ARASAAC · Global Symbols">
            <a:extLst>
              <a:ext uri="{FF2B5EF4-FFF2-40B4-BE49-F238E27FC236}">
                <a16:creationId xmlns:a16="http://schemas.microsoft.com/office/drawing/2014/main" id="{273E31BB-E80F-6A7C-B54A-C1EC9FCB2AD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14960" y="5857874"/>
            <a:ext cx="828676" cy="828676"/>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E8F2935A-C631-75CB-C129-A2BE5631F366}"/>
              </a:ext>
            </a:extLst>
          </p:cNvPr>
          <p:cNvSpPr txBox="1"/>
          <p:nvPr/>
        </p:nvSpPr>
        <p:spPr>
          <a:xfrm>
            <a:off x="11665210" y="5672981"/>
            <a:ext cx="1150416" cy="1107996"/>
          </a:xfrm>
          <a:prstGeom prst="rect">
            <a:avLst/>
          </a:prstGeom>
          <a:noFill/>
        </p:spPr>
        <p:txBody>
          <a:bodyPr wrap="square" rtlCol="0">
            <a:spAutoFit/>
          </a:bodyPr>
          <a:lstStyle/>
          <a:p>
            <a:r>
              <a:rPr lang="es-ES" sz="6600" b="1" dirty="0"/>
              <a:t>42</a:t>
            </a:r>
            <a:endParaRPr lang="es-MX" sz="6600" b="1" dirty="0"/>
          </a:p>
        </p:txBody>
      </p:sp>
      <p:sp>
        <p:nvSpPr>
          <p:cNvPr id="5" name="CuadroTexto 4">
            <a:extLst>
              <a:ext uri="{FF2B5EF4-FFF2-40B4-BE49-F238E27FC236}">
                <a16:creationId xmlns:a16="http://schemas.microsoft.com/office/drawing/2014/main" id="{3840F113-ED38-CC60-AE7C-AAAC226D6118}"/>
              </a:ext>
            </a:extLst>
          </p:cNvPr>
          <p:cNvSpPr txBox="1"/>
          <p:nvPr/>
        </p:nvSpPr>
        <p:spPr>
          <a:xfrm>
            <a:off x="13187049" y="5689639"/>
            <a:ext cx="1150416" cy="1107996"/>
          </a:xfrm>
          <a:prstGeom prst="rect">
            <a:avLst/>
          </a:prstGeom>
          <a:noFill/>
        </p:spPr>
        <p:txBody>
          <a:bodyPr wrap="square" rtlCol="0">
            <a:spAutoFit/>
          </a:bodyPr>
          <a:lstStyle/>
          <a:p>
            <a:r>
              <a:rPr lang="es-ES" sz="6600" b="1" dirty="0"/>
              <a:t>76</a:t>
            </a:r>
            <a:endParaRPr lang="es-MX" sz="6600" b="1" dirty="0"/>
          </a:p>
        </p:txBody>
      </p:sp>
      <p:sp>
        <p:nvSpPr>
          <p:cNvPr id="6" name="CuadroTexto 5">
            <a:extLst>
              <a:ext uri="{FF2B5EF4-FFF2-40B4-BE49-F238E27FC236}">
                <a16:creationId xmlns:a16="http://schemas.microsoft.com/office/drawing/2014/main" id="{89E1D9C2-A26B-129E-5731-E930B9B23BA2}"/>
              </a:ext>
            </a:extLst>
          </p:cNvPr>
          <p:cNvSpPr txBox="1"/>
          <p:nvPr/>
        </p:nvSpPr>
        <p:spPr>
          <a:xfrm>
            <a:off x="14708888" y="5672981"/>
            <a:ext cx="1150416" cy="1107996"/>
          </a:xfrm>
          <a:prstGeom prst="rect">
            <a:avLst/>
          </a:prstGeom>
          <a:noFill/>
        </p:spPr>
        <p:txBody>
          <a:bodyPr wrap="square" rtlCol="0">
            <a:spAutoFit/>
          </a:bodyPr>
          <a:lstStyle/>
          <a:p>
            <a:pPr algn="ctr"/>
            <a:r>
              <a:rPr lang="es-ES" sz="6600" b="1" dirty="0"/>
              <a:t>3</a:t>
            </a:r>
            <a:endParaRPr lang="es-MX" sz="6600" b="1" dirty="0"/>
          </a:p>
        </p:txBody>
      </p:sp>
      <p:sp>
        <p:nvSpPr>
          <p:cNvPr id="7" name="CuadroTexto 6">
            <a:extLst>
              <a:ext uri="{FF2B5EF4-FFF2-40B4-BE49-F238E27FC236}">
                <a16:creationId xmlns:a16="http://schemas.microsoft.com/office/drawing/2014/main" id="{C808E3E4-2030-E370-5B13-F4271D61E7D0}"/>
              </a:ext>
            </a:extLst>
          </p:cNvPr>
          <p:cNvSpPr txBox="1"/>
          <p:nvPr/>
        </p:nvSpPr>
        <p:spPr>
          <a:xfrm>
            <a:off x="16274575" y="5703876"/>
            <a:ext cx="1150416" cy="1107996"/>
          </a:xfrm>
          <a:prstGeom prst="rect">
            <a:avLst/>
          </a:prstGeom>
          <a:noFill/>
        </p:spPr>
        <p:txBody>
          <a:bodyPr wrap="square" rtlCol="0">
            <a:spAutoFit/>
          </a:bodyPr>
          <a:lstStyle/>
          <a:p>
            <a:r>
              <a:rPr lang="es-ES" sz="6600" b="1" dirty="0"/>
              <a:t>26</a:t>
            </a:r>
            <a:endParaRPr lang="es-MX" sz="6600" b="1" dirty="0"/>
          </a:p>
        </p:txBody>
      </p:sp>
      <p:sp>
        <p:nvSpPr>
          <p:cNvPr id="8" name="CuadroTexto 7">
            <a:extLst>
              <a:ext uri="{FF2B5EF4-FFF2-40B4-BE49-F238E27FC236}">
                <a16:creationId xmlns:a16="http://schemas.microsoft.com/office/drawing/2014/main" id="{E5FEC323-BDAA-14D6-B487-1DF2F91FB5CC}"/>
              </a:ext>
            </a:extLst>
          </p:cNvPr>
          <p:cNvSpPr txBox="1"/>
          <p:nvPr/>
        </p:nvSpPr>
        <p:spPr>
          <a:xfrm>
            <a:off x="17752566" y="5664278"/>
            <a:ext cx="1150416" cy="1107996"/>
          </a:xfrm>
          <a:prstGeom prst="rect">
            <a:avLst/>
          </a:prstGeom>
          <a:noFill/>
        </p:spPr>
        <p:txBody>
          <a:bodyPr wrap="square" rtlCol="0">
            <a:spAutoFit/>
          </a:bodyPr>
          <a:lstStyle/>
          <a:p>
            <a:r>
              <a:rPr lang="es-ES" sz="6600" b="1" dirty="0"/>
              <a:t>31</a:t>
            </a:r>
            <a:endParaRPr lang="es-MX" sz="6600" b="1" dirty="0"/>
          </a:p>
        </p:txBody>
      </p:sp>
      <p:sp>
        <p:nvSpPr>
          <p:cNvPr id="9" name="CuadroTexto 8">
            <a:extLst>
              <a:ext uri="{FF2B5EF4-FFF2-40B4-BE49-F238E27FC236}">
                <a16:creationId xmlns:a16="http://schemas.microsoft.com/office/drawing/2014/main" id="{0B66ADC4-7219-1F92-D936-FD987622CF65}"/>
              </a:ext>
            </a:extLst>
          </p:cNvPr>
          <p:cNvSpPr txBox="1"/>
          <p:nvPr/>
        </p:nvSpPr>
        <p:spPr>
          <a:xfrm>
            <a:off x="19262437" y="5672981"/>
            <a:ext cx="1150416" cy="1200329"/>
          </a:xfrm>
          <a:prstGeom prst="rect">
            <a:avLst/>
          </a:prstGeom>
          <a:noFill/>
        </p:spPr>
        <p:txBody>
          <a:bodyPr wrap="square" rtlCol="0">
            <a:spAutoFit/>
          </a:bodyPr>
          <a:lstStyle/>
          <a:p>
            <a:pPr algn="ctr"/>
            <a:r>
              <a:rPr lang="es-ES" sz="7200" b="1" dirty="0"/>
              <a:t>0</a:t>
            </a:r>
            <a:endParaRPr lang="es-MX" sz="7200" b="1" dirty="0"/>
          </a:p>
        </p:txBody>
      </p:sp>
      <p:sp>
        <p:nvSpPr>
          <p:cNvPr id="11" name="CuadroTexto 10">
            <a:extLst>
              <a:ext uri="{FF2B5EF4-FFF2-40B4-BE49-F238E27FC236}">
                <a16:creationId xmlns:a16="http://schemas.microsoft.com/office/drawing/2014/main" id="{D56AC55C-0382-4979-0FDA-110E872E7474}"/>
              </a:ext>
            </a:extLst>
          </p:cNvPr>
          <p:cNvSpPr txBox="1"/>
          <p:nvPr/>
        </p:nvSpPr>
        <p:spPr>
          <a:xfrm>
            <a:off x="20584596" y="5833477"/>
            <a:ext cx="1462014" cy="923330"/>
          </a:xfrm>
          <a:prstGeom prst="rect">
            <a:avLst/>
          </a:prstGeom>
          <a:noFill/>
        </p:spPr>
        <p:txBody>
          <a:bodyPr wrap="square" rtlCol="0">
            <a:spAutoFit/>
          </a:bodyPr>
          <a:lstStyle/>
          <a:p>
            <a:pPr algn="ctr"/>
            <a:r>
              <a:rPr lang="es-ES" sz="5400" b="1" dirty="0"/>
              <a:t>617</a:t>
            </a:r>
            <a:endParaRPr lang="es-MX" sz="5400" b="1" dirty="0"/>
          </a:p>
        </p:txBody>
      </p:sp>
      <p:sp>
        <p:nvSpPr>
          <p:cNvPr id="12" name="CuadroTexto 11">
            <a:extLst>
              <a:ext uri="{FF2B5EF4-FFF2-40B4-BE49-F238E27FC236}">
                <a16:creationId xmlns:a16="http://schemas.microsoft.com/office/drawing/2014/main" id="{CF7D545C-02B3-7B74-11FE-FF06C865E414}"/>
              </a:ext>
            </a:extLst>
          </p:cNvPr>
          <p:cNvSpPr txBox="1"/>
          <p:nvPr/>
        </p:nvSpPr>
        <p:spPr>
          <a:xfrm>
            <a:off x="10155653" y="5657710"/>
            <a:ext cx="1150416" cy="1200329"/>
          </a:xfrm>
          <a:prstGeom prst="rect">
            <a:avLst/>
          </a:prstGeom>
          <a:noFill/>
        </p:spPr>
        <p:txBody>
          <a:bodyPr wrap="square" rtlCol="0">
            <a:spAutoFit/>
          </a:bodyPr>
          <a:lstStyle/>
          <a:p>
            <a:pPr algn="ctr"/>
            <a:r>
              <a:rPr lang="es-ES" sz="7200" b="1" dirty="0"/>
              <a:t>0</a:t>
            </a:r>
            <a:endParaRPr lang="es-MX" sz="7200" b="1" dirty="0"/>
          </a:p>
        </p:txBody>
      </p:sp>
      <p:sp>
        <p:nvSpPr>
          <p:cNvPr id="13" name="CuadroTexto 12">
            <a:extLst>
              <a:ext uri="{FF2B5EF4-FFF2-40B4-BE49-F238E27FC236}">
                <a16:creationId xmlns:a16="http://schemas.microsoft.com/office/drawing/2014/main" id="{ED06D865-5668-3E57-739D-2C94E4CB20AD}"/>
              </a:ext>
            </a:extLst>
          </p:cNvPr>
          <p:cNvSpPr txBox="1"/>
          <p:nvPr/>
        </p:nvSpPr>
        <p:spPr>
          <a:xfrm>
            <a:off x="8621532" y="5603567"/>
            <a:ext cx="1150416" cy="1200329"/>
          </a:xfrm>
          <a:prstGeom prst="rect">
            <a:avLst/>
          </a:prstGeom>
          <a:noFill/>
        </p:spPr>
        <p:txBody>
          <a:bodyPr wrap="square" rtlCol="0">
            <a:spAutoFit/>
          </a:bodyPr>
          <a:lstStyle/>
          <a:p>
            <a:pPr algn="ctr"/>
            <a:r>
              <a:rPr lang="es-ES" sz="7200" b="1" dirty="0"/>
              <a:t>1</a:t>
            </a:r>
            <a:endParaRPr lang="es-MX" sz="7200" b="1" dirty="0"/>
          </a:p>
        </p:txBody>
      </p:sp>
      <p:sp>
        <p:nvSpPr>
          <p:cNvPr id="14" name="CuadroTexto 13">
            <a:extLst>
              <a:ext uri="{FF2B5EF4-FFF2-40B4-BE49-F238E27FC236}">
                <a16:creationId xmlns:a16="http://schemas.microsoft.com/office/drawing/2014/main" id="{C6A4212B-D1EF-6763-4D45-AA36876A98D0}"/>
              </a:ext>
            </a:extLst>
          </p:cNvPr>
          <p:cNvSpPr txBox="1"/>
          <p:nvPr/>
        </p:nvSpPr>
        <p:spPr>
          <a:xfrm>
            <a:off x="7111661" y="5689639"/>
            <a:ext cx="1150416" cy="1107996"/>
          </a:xfrm>
          <a:prstGeom prst="rect">
            <a:avLst/>
          </a:prstGeom>
          <a:noFill/>
        </p:spPr>
        <p:txBody>
          <a:bodyPr wrap="square" rtlCol="0">
            <a:spAutoFit/>
          </a:bodyPr>
          <a:lstStyle/>
          <a:p>
            <a:r>
              <a:rPr lang="es-ES" sz="6600" b="1" dirty="0"/>
              <a:t>17</a:t>
            </a:r>
            <a:endParaRPr lang="es-MX" sz="6600" b="1" dirty="0"/>
          </a:p>
        </p:txBody>
      </p:sp>
    </p:spTree>
    <p:custDataLst>
      <p:tags r:id="rId1"/>
    </p:custDataLst>
    <p:extLst>
      <p:ext uri="{BB962C8B-B14F-4D97-AF65-F5344CB8AC3E}">
        <p14:creationId xmlns:p14="http://schemas.microsoft.com/office/powerpoint/2010/main" val="3961241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aphicFrame>
        <p:nvGraphicFramePr>
          <p:cNvPr id="2" name="Tabla 1">
            <a:extLst>
              <a:ext uri="{FF2B5EF4-FFF2-40B4-BE49-F238E27FC236}">
                <a16:creationId xmlns:a16="http://schemas.microsoft.com/office/drawing/2014/main" id="{8CE17563-07DD-F95D-01C7-4D297641F5EC}"/>
              </a:ext>
            </a:extLst>
          </p:cNvPr>
          <p:cNvGraphicFramePr>
            <a:graphicFrameLocks noGrp="1"/>
          </p:cNvGraphicFramePr>
          <p:nvPr/>
        </p:nvGraphicFramePr>
        <p:xfrm>
          <a:off x="2631688" y="1070517"/>
          <a:ext cx="19046283" cy="11708784"/>
        </p:xfrm>
        <a:graphic>
          <a:graphicData uri="http://schemas.openxmlformats.org/drawingml/2006/table">
            <a:tbl>
              <a:tblPr firstRow="1" firstCol="1" bandRow="1">
                <a:tableStyleId>{D27102A9-8310-4765-A935-A1911B00CA55}</a:tableStyleId>
              </a:tblPr>
              <a:tblGrid>
                <a:gridCol w="2423705">
                  <a:extLst>
                    <a:ext uri="{9D8B030D-6E8A-4147-A177-3AD203B41FA5}">
                      <a16:colId xmlns:a16="http://schemas.microsoft.com/office/drawing/2014/main" val="936439011"/>
                    </a:ext>
                  </a:extLst>
                </a:gridCol>
                <a:gridCol w="7331707">
                  <a:extLst>
                    <a:ext uri="{9D8B030D-6E8A-4147-A177-3AD203B41FA5}">
                      <a16:colId xmlns:a16="http://schemas.microsoft.com/office/drawing/2014/main" val="3429847167"/>
                    </a:ext>
                  </a:extLst>
                </a:gridCol>
                <a:gridCol w="3231607">
                  <a:extLst>
                    <a:ext uri="{9D8B030D-6E8A-4147-A177-3AD203B41FA5}">
                      <a16:colId xmlns:a16="http://schemas.microsoft.com/office/drawing/2014/main" val="202445570"/>
                    </a:ext>
                  </a:extLst>
                </a:gridCol>
                <a:gridCol w="6059264">
                  <a:extLst>
                    <a:ext uri="{9D8B030D-6E8A-4147-A177-3AD203B41FA5}">
                      <a16:colId xmlns:a16="http://schemas.microsoft.com/office/drawing/2014/main" val="1420732208"/>
                    </a:ext>
                  </a:extLst>
                </a:gridCol>
              </a:tblGrid>
              <a:tr h="974191">
                <a:tc gridSpan="4">
                  <a:txBody>
                    <a:bodyPr/>
                    <a:lstStyle/>
                    <a:p>
                      <a:pPr algn="ctr" fontAlgn="ctr"/>
                      <a:r>
                        <a:rPr lang="es-MX" sz="2400" b="1" u="none" strike="noStrike" dirty="0">
                          <a:solidFill>
                            <a:schemeClr val="tx1"/>
                          </a:solidFill>
                          <a:effectLst/>
                        </a:rPr>
                        <a:t>20 municipios del estado de Puebla con mayor tasa de incidencia delictiva en el mes de enero de 2023</a:t>
                      </a:r>
                      <a:endParaRPr lang="es-MX" sz="2400" b="1" i="0" u="none" strike="noStrike" dirty="0">
                        <a:solidFill>
                          <a:schemeClr val="tx1"/>
                        </a:solidFill>
                        <a:effectLst/>
                        <a:latin typeface="Adelle Sans Light" panose="02000503000000020004" pitchFamily="50" charset="0"/>
                      </a:endParaRPr>
                    </a:p>
                  </a:txBody>
                  <a:tcPr marL="9525" marR="9525" marT="9525" marB="0" anchor="ct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580621338"/>
                  </a:ext>
                </a:extLst>
              </a:tr>
              <a:tr h="1867224">
                <a:tc>
                  <a:txBody>
                    <a:bodyPr/>
                    <a:lstStyle/>
                    <a:p>
                      <a:pPr algn="ctr" fontAlgn="ctr"/>
                      <a:r>
                        <a:rPr lang="es-MX" sz="2400" b="1" u="none" strike="noStrike" dirty="0">
                          <a:solidFill>
                            <a:schemeClr val="tx1"/>
                          </a:solidFill>
                          <a:effectLst/>
                        </a:rPr>
                        <a:t>No.</a:t>
                      </a:r>
                      <a:endParaRPr lang="es-MX" sz="2400" b="1" i="0" u="none" strike="noStrike" dirty="0">
                        <a:solidFill>
                          <a:schemeClr val="tx1"/>
                        </a:solidFill>
                        <a:effectLst/>
                        <a:latin typeface="Adelle Sans Light" panose="02000503000000020004" pitchFamily="50" charset="0"/>
                      </a:endParaRPr>
                    </a:p>
                  </a:txBody>
                  <a:tcPr marL="9525" marR="9525" marT="9525" marB="0" anchor="ctr"/>
                </a:tc>
                <a:tc>
                  <a:txBody>
                    <a:bodyPr/>
                    <a:lstStyle/>
                    <a:p>
                      <a:pPr algn="ctr" fontAlgn="ctr"/>
                      <a:r>
                        <a:rPr lang="es-MX" sz="2400" b="1" u="none" strike="noStrike" dirty="0">
                          <a:solidFill>
                            <a:schemeClr val="tx1"/>
                          </a:solidFill>
                          <a:effectLst/>
                        </a:rPr>
                        <a:t>Municipio</a:t>
                      </a:r>
                      <a:endParaRPr lang="es-MX" sz="2400" b="1" i="0" u="none" strike="noStrike" dirty="0">
                        <a:solidFill>
                          <a:schemeClr val="tx1"/>
                        </a:solidFill>
                        <a:effectLst/>
                        <a:latin typeface="Adelle Sans Light" panose="02000503000000020004" pitchFamily="50" charset="0"/>
                      </a:endParaRPr>
                    </a:p>
                  </a:txBody>
                  <a:tcPr marL="9525" marR="9525" marT="9525" marB="0" anchor="ctr"/>
                </a:tc>
                <a:tc>
                  <a:txBody>
                    <a:bodyPr/>
                    <a:lstStyle/>
                    <a:p>
                      <a:pPr algn="ctr" fontAlgn="ctr"/>
                      <a:r>
                        <a:rPr lang="es-MX" sz="2400" b="1" u="none" strike="noStrike" dirty="0">
                          <a:solidFill>
                            <a:schemeClr val="tx1"/>
                          </a:solidFill>
                          <a:effectLst/>
                        </a:rPr>
                        <a:t>Tasa de incidencia delictiva en enero</a:t>
                      </a:r>
                      <a:endParaRPr lang="es-MX" sz="2400" b="1" i="0" u="none" strike="noStrike" dirty="0">
                        <a:solidFill>
                          <a:schemeClr val="tx1"/>
                        </a:solidFill>
                        <a:effectLst/>
                        <a:latin typeface="Adelle Sans Light" panose="02000503000000020004" pitchFamily="50" charset="0"/>
                      </a:endParaRPr>
                    </a:p>
                  </a:txBody>
                  <a:tcPr marL="9525" marR="9525" marT="9525" marB="0" anchor="ctr"/>
                </a:tc>
                <a:tc>
                  <a:txBody>
                    <a:bodyPr/>
                    <a:lstStyle/>
                    <a:p>
                      <a:pPr algn="ctr" fontAlgn="ctr"/>
                      <a:r>
                        <a:rPr lang="es-MX" sz="2400" b="1" u="none" strike="noStrike" dirty="0">
                          <a:solidFill>
                            <a:schemeClr val="tx1"/>
                          </a:solidFill>
                          <a:effectLst/>
                        </a:rPr>
                        <a:t>Región a la que pertenece</a:t>
                      </a:r>
                      <a:endParaRPr lang="es-MX" sz="2400" b="1" i="0" u="none" strike="noStrike" dirty="0">
                        <a:solidFill>
                          <a:schemeClr val="tx1"/>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2310416248"/>
                  </a:ext>
                </a:extLst>
              </a:tr>
              <a:tr h="397629">
                <a:tc>
                  <a:txBody>
                    <a:bodyPr/>
                    <a:lstStyle/>
                    <a:p>
                      <a:pPr algn="ctr" fontAlgn="ctr"/>
                      <a:r>
                        <a:rPr lang="es-MX" sz="2000" b="0" u="none" strike="noStrike" dirty="0">
                          <a:solidFill>
                            <a:srgbClr val="000000"/>
                          </a:solidFill>
                          <a:effectLst/>
                        </a:rPr>
                        <a:t>1</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marR="0" algn="l"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Coatepec</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tc>
                <a:tc>
                  <a:txBody>
                    <a:bodyPr/>
                    <a:lstStyle/>
                    <a:p>
                      <a:pPr marR="0" algn="ctr"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250</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tc>
                <a:tc>
                  <a:txBody>
                    <a:bodyPr/>
                    <a:lstStyle/>
                    <a:p>
                      <a:pPr algn="ctr" fontAlgn="ctr"/>
                      <a:r>
                        <a:rPr lang="es-MX" sz="2000" b="0" u="none" strike="noStrike" dirty="0">
                          <a:solidFill>
                            <a:srgbClr val="000000"/>
                          </a:solidFill>
                          <a:effectLst/>
                        </a:rPr>
                        <a:t>Zacatlán</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3377485460"/>
                  </a:ext>
                </a:extLst>
              </a:tr>
              <a:tr h="397629">
                <a:tc>
                  <a:txBody>
                    <a:bodyPr/>
                    <a:lstStyle/>
                    <a:p>
                      <a:pPr algn="ctr" fontAlgn="ctr"/>
                      <a:r>
                        <a:rPr lang="es-MX" sz="2000" b="0" u="none" strike="noStrike" dirty="0">
                          <a:solidFill>
                            <a:srgbClr val="000000"/>
                          </a:solidFill>
                          <a:effectLst/>
                        </a:rPr>
                        <a:t>2</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marR="0" algn="l"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San Jerónimo Xayacatlán</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tc>
                <a:tc>
                  <a:txBody>
                    <a:bodyPr/>
                    <a:lstStyle/>
                    <a:p>
                      <a:pPr marR="0" algn="ctr"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106.84</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tc>
                <a:tc>
                  <a:txBody>
                    <a:bodyPr/>
                    <a:lstStyle/>
                    <a:p>
                      <a:pPr algn="ctr" fontAlgn="ctr"/>
                      <a:r>
                        <a:rPr lang="es-MX" sz="2000" b="0" u="none" strike="noStrike" dirty="0">
                          <a:solidFill>
                            <a:srgbClr val="000000"/>
                          </a:solidFill>
                          <a:effectLst/>
                        </a:rPr>
                        <a:t>Acatlán</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709247590"/>
                  </a:ext>
                </a:extLst>
              </a:tr>
              <a:tr h="397629">
                <a:tc>
                  <a:txBody>
                    <a:bodyPr/>
                    <a:lstStyle/>
                    <a:p>
                      <a:pPr algn="ctr" fontAlgn="ctr"/>
                      <a:r>
                        <a:rPr lang="es-MX" sz="2000" b="0" u="none" strike="noStrike" dirty="0">
                          <a:solidFill>
                            <a:srgbClr val="000000"/>
                          </a:solidFill>
                          <a:effectLst/>
                        </a:rPr>
                        <a:t>3</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marR="0" algn="l"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Aljojuca</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tc>
                <a:tc>
                  <a:txBody>
                    <a:bodyPr/>
                    <a:lstStyle/>
                    <a:p>
                      <a:pPr marR="0" algn="ctr" rtl="0" fontAlgn="ctr">
                        <a:lnSpc>
                          <a:spcPct val="100000"/>
                        </a:lnSpc>
                        <a:spcBef>
                          <a:spcPts val="0"/>
                        </a:spcBef>
                        <a:spcAft>
                          <a:spcPts val="0"/>
                        </a:spcAft>
                        <a:buClr>
                          <a:srgbClr val="000000"/>
                        </a:buClr>
                        <a:buFont typeface="Arial"/>
                      </a:pPr>
                      <a:r>
                        <a:rPr lang="es-MX" sz="2000" b="0" u="none" strike="noStrike" cap="none">
                          <a:solidFill>
                            <a:srgbClr val="000000"/>
                          </a:solidFill>
                          <a:effectLst/>
                          <a:sym typeface="Arial"/>
                        </a:rPr>
                        <a:t>85.94</a:t>
                      </a:r>
                      <a:endParaRPr lang="es-MX" sz="2000" b="0" i="0" u="none" strike="noStrike" cap="none">
                        <a:solidFill>
                          <a:srgbClr val="000000"/>
                        </a:solidFill>
                        <a:effectLst/>
                        <a:latin typeface="Adelle Sans Light" panose="02000503000000020004" pitchFamily="50" charset="0"/>
                        <a:ea typeface="+mn-ea"/>
                        <a:cs typeface="+mn-cs"/>
                        <a:sym typeface="Arial"/>
                      </a:endParaRPr>
                    </a:p>
                  </a:txBody>
                  <a:tcPr marL="9525" marR="9525" marT="9525" marB="0" anchor="b"/>
                </a:tc>
                <a:tc>
                  <a:txBody>
                    <a:bodyPr/>
                    <a:lstStyle/>
                    <a:p>
                      <a:pPr algn="ctr" fontAlgn="ctr"/>
                      <a:r>
                        <a:rPr lang="es-MX" sz="2000" b="0" u="none" strike="noStrike" dirty="0">
                          <a:solidFill>
                            <a:srgbClr val="000000"/>
                          </a:solidFill>
                          <a:effectLst/>
                        </a:rPr>
                        <a:t>Chalchicomula de Sesma</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3183112106"/>
                  </a:ext>
                </a:extLst>
              </a:tr>
              <a:tr h="397629">
                <a:tc>
                  <a:txBody>
                    <a:bodyPr/>
                    <a:lstStyle/>
                    <a:p>
                      <a:pPr algn="ctr" fontAlgn="ctr"/>
                      <a:r>
                        <a:rPr lang="es-MX" sz="2000" b="0" u="none" strike="noStrike">
                          <a:solidFill>
                            <a:srgbClr val="000000"/>
                          </a:solidFill>
                          <a:effectLst/>
                        </a:rPr>
                        <a:t>4</a:t>
                      </a:r>
                      <a:endParaRPr lang="es-MX" sz="2000" b="0" i="0" u="none" strike="noStrike">
                        <a:solidFill>
                          <a:srgbClr val="000000"/>
                        </a:solidFill>
                        <a:effectLst/>
                        <a:latin typeface="Adelle Sans Light" panose="02000503000000020004" pitchFamily="50" charset="0"/>
                      </a:endParaRPr>
                    </a:p>
                  </a:txBody>
                  <a:tcPr marL="9525" marR="9525" marT="9525" marB="0" anchor="ctr"/>
                </a:tc>
                <a:tc>
                  <a:txBody>
                    <a:bodyPr/>
                    <a:lstStyle/>
                    <a:p>
                      <a:pPr marR="0" algn="l"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San Gregorio Atzompa</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tc>
                <a:tc>
                  <a:txBody>
                    <a:bodyPr/>
                    <a:lstStyle/>
                    <a:p>
                      <a:pPr marR="0" algn="ctr"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80.18</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tc>
                <a:tc>
                  <a:txBody>
                    <a:bodyPr/>
                    <a:lstStyle/>
                    <a:p>
                      <a:pPr algn="ctr" fontAlgn="ctr"/>
                      <a:r>
                        <a:rPr lang="es-MX" sz="2000" b="0" u="none" strike="noStrike" dirty="0">
                          <a:solidFill>
                            <a:srgbClr val="000000"/>
                          </a:solidFill>
                          <a:effectLst/>
                        </a:rPr>
                        <a:t>San Martín Texmelucan</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584144030"/>
                  </a:ext>
                </a:extLst>
              </a:tr>
              <a:tr h="397629">
                <a:tc>
                  <a:txBody>
                    <a:bodyPr/>
                    <a:lstStyle/>
                    <a:p>
                      <a:pPr algn="ctr" fontAlgn="ctr"/>
                      <a:r>
                        <a:rPr lang="es-MX" sz="2000" b="0" u="none" strike="noStrike">
                          <a:solidFill>
                            <a:srgbClr val="000000"/>
                          </a:solidFill>
                          <a:effectLst/>
                        </a:rPr>
                        <a:t>5</a:t>
                      </a:r>
                      <a:endParaRPr lang="es-MX" sz="2000" b="0" i="0" u="none" strike="noStrike">
                        <a:solidFill>
                          <a:srgbClr val="000000"/>
                        </a:solidFill>
                        <a:effectLst/>
                        <a:latin typeface="Adelle Sans Light" panose="02000503000000020004" pitchFamily="50" charset="0"/>
                      </a:endParaRPr>
                    </a:p>
                  </a:txBody>
                  <a:tcPr marL="9525" marR="9525" marT="9525" marB="0" anchor="ctr"/>
                </a:tc>
                <a:tc>
                  <a:txBody>
                    <a:bodyPr/>
                    <a:lstStyle/>
                    <a:p>
                      <a:pPr marR="0" algn="l"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Camocuautla</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tc>
                <a:tc>
                  <a:txBody>
                    <a:bodyPr/>
                    <a:lstStyle/>
                    <a:p>
                      <a:pPr marR="0" algn="ctr"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71.89</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tc>
                <a:tc>
                  <a:txBody>
                    <a:bodyPr/>
                    <a:lstStyle/>
                    <a:p>
                      <a:pPr algn="ctr" fontAlgn="ctr"/>
                      <a:r>
                        <a:rPr lang="es-MX" sz="2000" b="0" u="none" strike="noStrike" dirty="0">
                          <a:solidFill>
                            <a:srgbClr val="000000"/>
                          </a:solidFill>
                          <a:effectLst/>
                        </a:rPr>
                        <a:t>Zacatlán</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734461601"/>
                  </a:ext>
                </a:extLst>
              </a:tr>
              <a:tr h="397629">
                <a:tc>
                  <a:txBody>
                    <a:bodyPr/>
                    <a:lstStyle/>
                    <a:p>
                      <a:pPr algn="ctr" fontAlgn="ctr"/>
                      <a:r>
                        <a:rPr lang="es-MX" sz="2000" b="0" u="none" strike="noStrike">
                          <a:solidFill>
                            <a:srgbClr val="000000"/>
                          </a:solidFill>
                          <a:effectLst/>
                        </a:rPr>
                        <a:t>6</a:t>
                      </a:r>
                      <a:endParaRPr lang="es-MX" sz="2000" b="0" i="0" u="none" strike="noStrike">
                        <a:solidFill>
                          <a:srgbClr val="000000"/>
                        </a:solidFill>
                        <a:effectLst/>
                        <a:latin typeface="Adelle Sans Light" panose="02000503000000020004" pitchFamily="50" charset="0"/>
                      </a:endParaRPr>
                    </a:p>
                  </a:txBody>
                  <a:tcPr marL="9525" marR="9525" marT="9525" marB="0" anchor="ctr"/>
                </a:tc>
                <a:tc>
                  <a:txBody>
                    <a:bodyPr/>
                    <a:lstStyle/>
                    <a:p>
                      <a:pPr marR="0" algn="l"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Atlequizayan</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tc>
                <a:tc>
                  <a:txBody>
                    <a:bodyPr/>
                    <a:lstStyle/>
                    <a:p>
                      <a:pPr marR="0" algn="ctr" rtl="0" fontAlgn="ctr">
                        <a:lnSpc>
                          <a:spcPct val="100000"/>
                        </a:lnSpc>
                        <a:spcBef>
                          <a:spcPts val="0"/>
                        </a:spcBef>
                        <a:spcAft>
                          <a:spcPts val="0"/>
                        </a:spcAft>
                        <a:buClr>
                          <a:srgbClr val="000000"/>
                        </a:buClr>
                        <a:buFont typeface="Arial"/>
                      </a:pPr>
                      <a:r>
                        <a:rPr lang="es-MX" sz="2000" b="0" u="none" strike="noStrike" cap="none">
                          <a:solidFill>
                            <a:srgbClr val="000000"/>
                          </a:solidFill>
                          <a:effectLst/>
                          <a:sym typeface="Arial"/>
                        </a:rPr>
                        <a:t>71.17</a:t>
                      </a:r>
                      <a:endParaRPr lang="es-MX" sz="2000" b="0" i="0" u="none" strike="noStrike" cap="none">
                        <a:solidFill>
                          <a:srgbClr val="000000"/>
                        </a:solidFill>
                        <a:effectLst/>
                        <a:latin typeface="Adelle Sans Light" panose="02000503000000020004" pitchFamily="50" charset="0"/>
                        <a:ea typeface="+mn-ea"/>
                        <a:cs typeface="+mn-cs"/>
                        <a:sym typeface="Arial"/>
                      </a:endParaRPr>
                    </a:p>
                  </a:txBody>
                  <a:tcPr marL="9525" marR="9525" marT="9525" marB="0" anchor="b"/>
                </a:tc>
                <a:tc>
                  <a:txBody>
                    <a:bodyPr/>
                    <a:lstStyle/>
                    <a:p>
                      <a:pPr algn="ctr" fontAlgn="ctr"/>
                      <a:r>
                        <a:rPr lang="es-MX" sz="2000" b="0" u="none" strike="noStrike" dirty="0">
                          <a:solidFill>
                            <a:srgbClr val="000000"/>
                          </a:solidFill>
                          <a:effectLst/>
                        </a:rPr>
                        <a:t>Zacatlán</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2862574078"/>
                  </a:ext>
                </a:extLst>
              </a:tr>
              <a:tr h="497278">
                <a:tc>
                  <a:txBody>
                    <a:bodyPr/>
                    <a:lstStyle/>
                    <a:p>
                      <a:pPr algn="ctr" fontAlgn="ctr"/>
                      <a:r>
                        <a:rPr lang="es-MX" sz="2000" b="0" u="none" strike="noStrike" dirty="0">
                          <a:solidFill>
                            <a:srgbClr val="000000"/>
                          </a:solidFill>
                          <a:effectLst/>
                        </a:rPr>
                        <a:t>7</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marR="0" algn="l"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Coatzingo</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tc>
                <a:tc>
                  <a:txBody>
                    <a:bodyPr/>
                    <a:lstStyle/>
                    <a:p>
                      <a:pPr marR="0" algn="ctr" rtl="0" fontAlgn="ctr">
                        <a:lnSpc>
                          <a:spcPct val="100000"/>
                        </a:lnSpc>
                        <a:spcBef>
                          <a:spcPts val="0"/>
                        </a:spcBef>
                        <a:spcAft>
                          <a:spcPts val="0"/>
                        </a:spcAft>
                        <a:buClr>
                          <a:srgbClr val="000000"/>
                        </a:buClr>
                        <a:buFont typeface="Arial"/>
                      </a:pPr>
                      <a:r>
                        <a:rPr lang="es-MX" sz="2000" b="0" u="none" strike="noStrike" cap="none">
                          <a:solidFill>
                            <a:srgbClr val="000000"/>
                          </a:solidFill>
                          <a:effectLst/>
                          <a:sym typeface="Arial"/>
                        </a:rPr>
                        <a:t>68.63</a:t>
                      </a:r>
                      <a:endParaRPr lang="es-MX" sz="2000" b="0" i="0" u="none" strike="noStrike" cap="none">
                        <a:solidFill>
                          <a:srgbClr val="000000"/>
                        </a:solidFill>
                        <a:effectLst/>
                        <a:latin typeface="Adelle Sans Light" panose="02000503000000020004" pitchFamily="50" charset="0"/>
                        <a:ea typeface="+mn-ea"/>
                        <a:cs typeface="+mn-cs"/>
                        <a:sym typeface="Arial"/>
                      </a:endParaRPr>
                    </a:p>
                  </a:txBody>
                  <a:tcPr marL="9525" marR="9525" marT="9525" marB="0" anchor="b"/>
                </a:tc>
                <a:tc>
                  <a:txBody>
                    <a:bodyPr/>
                    <a:lstStyle/>
                    <a:p>
                      <a:pPr algn="ctr" fontAlgn="ctr"/>
                      <a:r>
                        <a:rPr lang="es-MX" sz="2000" b="0" u="none" strike="noStrike" dirty="0">
                          <a:solidFill>
                            <a:srgbClr val="000000"/>
                          </a:solidFill>
                          <a:effectLst/>
                        </a:rPr>
                        <a:t>Acatlán</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1265875171"/>
                  </a:ext>
                </a:extLst>
              </a:tr>
              <a:tr h="397629">
                <a:tc>
                  <a:txBody>
                    <a:bodyPr/>
                    <a:lstStyle/>
                    <a:p>
                      <a:pPr algn="ctr" fontAlgn="ctr"/>
                      <a:r>
                        <a:rPr lang="es-MX" sz="2000" b="0" u="none" strike="noStrike">
                          <a:solidFill>
                            <a:srgbClr val="000000"/>
                          </a:solidFill>
                          <a:effectLst/>
                        </a:rPr>
                        <a:t>8</a:t>
                      </a:r>
                      <a:endParaRPr lang="es-MX" sz="2000" b="0" i="0" u="none" strike="noStrike">
                        <a:solidFill>
                          <a:srgbClr val="000000"/>
                        </a:solidFill>
                        <a:effectLst/>
                        <a:latin typeface="Adelle Sans Light" panose="02000503000000020004" pitchFamily="50" charset="0"/>
                      </a:endParaRPr>
                    </a:p>
                  </a:txBody>
                  <a:tcPr marL="9525" marR="9525" marT="9525" marB="0" anchor="ctr"/>
                </a:tc>
                <a:tc>
                  <a:txBody>
                    <a:bodyPr/>
                    <a:lstStyle/>
                    <a:p>
                      <a:pPr marR="0" algn="l"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Juan C. Bonilla</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solidFill>
                      <a:schemeClr val="accent2">
                        <a:lumMod val="60000"/>
                        <a:lumOff val="40000"/>
                      </a:schemeClr>
                    </a:solidFill>
                  </a:tcPr>
                </a:tc>
                <a:tc>
                  <a:txBody>
                    <a:bodyPr/>
                    <a:lstStyle/>
                    <a:p>
                      <a:pPr marR="0" algn="ctr"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65</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solidFill>
                      <a:schemeClr val="accent2">
                        <a:lumMod val="60000"/>
                        <a:lumOff val="40000"/>
                      </a:schemeClr>
                    </a:solidFill>
                  </a:tcPr>
                </a:tc>
                <a:tc>
                  <a:txBody>
                    <a:bodyPr/>
                    <a:lstStyle/>
                    <a:p>
                      <a:pPr algn="ctr" fontAlgn="ctr"/>
                      <a:r>
                        <a:rPr lang="es-MX" sz="2000" b="0" u="none" strike="noStrike" dirty="0">
                          <a:solidFill>
                            <a:srgbClr val="000000"/>
                          </a:solidFill>
                          <a:effectLst/>
                        </a:rPr>
                        <a:t>San Martín Texmelucan</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1687429223"/>
                  </a:ext>
                </a:extLst>
              </a:tr>
              <a:tr h="397629">
                <a:tc>
                  <a:txBody>
                    <a:bodyPr/>
                    <a:lstStyle/>
                    <a:p>
                      <a:pPr algn="ctr" fontAlgn="ctr"/>
                      <a:r>
                        <a:rPr lang="es-MX" sz="2000" b="0" u="none" strike="noStrike">
                          <a:solidFill>
                            <a:srgbClr val="000000"/>
                          </a:solidFill>
                          <a:effectLst/>
                        </a:rPr>
                        <a:t>9</a:t>
                      </a:r>
                      <a:endParaRPr lang="es-MX" sz="2000" b="0" i="0" u="none" strike="noStrike">
                        <a:solidFill>
                          <a:srgbClr val="000000"/>
                        </a:solidFill>
                        <a:effectLst/>
                        <a:latin typeface="Adelle Sans Light" panose="02000503000000020004" pitchFamily="50" charset="0"/>
                      </a:endParaRPr>
                    </a:p>
                  </a:txBody>
                  <a:tcPr marL="9525" marR="9525" marT="9525" marB="0" anchor="ctr"/>
                </a:tc>
                <a:tc>
                  <a:txBody>
                    <a:bodyPr/>
                    <a:lstStyle/>
                    <a:p>
                      <a:pPr marR="0" algn="l"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Santiago Miahuatlán </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solidFill>
                      <a:schemeClr val="accent2">
                        <a:lumMod val="60000"/>
                        <a:lumOff val="40000"/>
                      </a:schemeClr>
                    </a:solidFill>
                  </a:tcPr>
                </a:tc>
                <a:tc>
                  <a:txBody>
                    <a:bodyPr/>
                    <a:lstStyle/>
                    <a:p>
                      <a:pPr marR="0" algn="ctr"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63.95</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solidFill>
                      <a:schemeClr val="accent2">
                        <a:lumMod val="60000"/>
                        <a:lumOff val="40000"/>
                      </a:schemeClr>
                    </a:solidFill>
                  </a:tcPr>
                </a:tc>
                <a:tc>
                  <a:txBody>
                    <a:bodyPr/>
                    <a:lstStyle/>
                    <a:p>
                      <a:pPr algn="ctr" fontAlgn="ctr"/>
                      <a:r>
                        <a:rPr lang="es-MX" sz="2000" b="0" u="none" strike="noStrike" dirty="0">
                          <a:solidFill>
                            <a:srgbClr val="000000"/>
                          </a:solidFill>
                          <a:effectLst/>
                        </a:rPr>
                        <a:t>Tehuacán</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2027401538"/>
                  </a:ext>
                </a:extLst>
              </a:tr>
              <a:tr h="397629">
                <a:tc>
                  <a:txBody>
                    <a:bodyPr/>
                    <a:lstStyle/>
                    <a:p>
                      <a:pPr algn="ctr" fontAlgn="ctr"/>
                      <a:r>
                        <a:rPr lang="es-MX" sz="2000" b="0" u="none" strike="noStrike">
                          <a:solidFill>
                            <a:srgbClr val="000000"/>
                          </a:solidFill>
                          <a:effectLst/>
                        </a:rPr>
                        <a:t>10</a:t>
                      </a:r>
                      <a:endParaRPr lang="es-MX" sz="2000" b="0" i="0" u="none" strike="noStrike">
                        <a:solidFill>
                          <a:srgbClr val="000000"/>
                        </a:solidFill>
                        <a:effectLst/>
                        <a:latin typeface="Adelle Sans Light" panose="02000503000000020004" pitchFamily="50" charset="0"/>
                      </a:endParaRPr>
                    </a:p>
                  </a:txBody>
                  <a:tcPr marL="9525" marR="9525" marT="9525" marB="0" anchor="ctr"/>
                </a:tc>
                <a:tc>
                  <a:txBody>
                    <a:bodyPr/>
                    <a:lstStyle/>
                    <a:p>
                      <a:pPr marR="0" algn="l"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San Antonio Cañada</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tc>
                <a:tc>
                  <a:txBody>
                    <a:bodyPr/>
                    <a:lstStyle/>
                    <a:p>
                      <a:pPr marR="0" algn="ctr"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63.55</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tc>
                <a:tc>
                  <a:txBody>
                    <a:bodyPr/>
                    <a:lstStyle/>
                    <a:p>
                      <a:pPr algn="ctr" fontAlgn="ctr"/>
                      <a:r>
                        <a:rPr lang="es-MX" sz="2000" b="0" u="none" strike="noStrike" dirty="0">
                          <a:solidFill>
                            <a:srgbClr val="000000"/>
                          </a:solidFill>
                          <a:effectLst/>
                        </a:rPr>
                        <a:t>Ajalpan</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2193354807"/>
                  </a:ext>
                </a:extLst>
              </a:tr>
              <a:tr h="397629">
                <a:tc>
                  <a:txBody>
                    <a:bodyPr/>
                    <a:lstStyle/>
                    <a:p>
                      <a:pPr algn="ctr" fontAlgn="ctr"/>
                      <a:r>
                        <a:rPr lang="es-MX" sz="2000" b="0" u="none" strike="noStrike">
                          <a:solidFill>
                            <a:srgbClr val="000000"/>
                          </a:solidFill>
                          <a:effectLst/>
                        </a:rPr>
                        <a:t>11</a:t>
                      </a:r>
                      <a:endParaRPr lang="es-MX" sz="2000" b="0" i="0" u="none" strike="noStrike">
                        <a:solidFill>
                          <a:srgbClr val="000000"/>
                        </a:solidFill>
                        <a:effectLst/>
                        <a:latin typeface="Adelle Sans Light" panose="02000503000000020004" pitchFamily="50" charset="0"/>
                      </a:endParaRPr>
                    </a:p>
                  </a:txBody>
                  <a:tcPr marL="9525" marR="9525" marT="9525" marB="0" anchor="ctr"/>
                </a:tc>
                <a:tc>
                  <a:txBody>
                    <a:bodyPr/>
                    <a:lstStyle/>
                    <a:p>
                      <a:pPr marR="0" algn="l"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Tlacuilotepec</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tc>
                <a:tc>
                  <a:txBody>
                    <a:bodyPr/>
                    <a:lstStyle/>
                    <a:p>
                      <a:pPr marR="0" algn="ctr" rtl="0" fontAlgn="ctr">
                        <a:lnSpc>
                          <a:spcPct val="100000"/>
                        </a:lnSpc>
                        <a:spcBef>
                          <a:spcPts val="0"/>
                        </a:spcBef>
                        <a:spcAft>
                          <a:spcPts val="0"/>
                        </a:spcAft>
                        <a:buClr>
                          <a:srgbClr val="000000"/>
                        </a:buClr>
                        <a:buFont typeface="Arial"/>
                      </a:pPr>
                      <a:r>
                        <a:rPr lang="es-MX" sz="2000" b="0" u="none" strike="noStrike" cap="none">
                          <a:solidFill>
                            <a:srgbClr val="000000"/>
                          </a:solidFill>
                          <a:effectLst/>
                          <a:sym typeface="Arial"/>
                        </a:rPr>
                        <a:t>61.72</a:t>
                      </a:r>
                      <a:endParaRPr lang="es-MX" sz="2000" b="0" i="0" u="none" strike="noStrike" cap="none">
                        <a:solidFill>
                          <a:srgbClr val="000000"/>
                        </a:solidFill>
                        <a:effectLst/>
                        <a:latin typeface="Adelle Sans Light" panose="02000503000000020004" pitchFamily="50" charset="0"/>
                        <a:ea typeface="+mn-ea"/>
                        <a:cs typeface="+mn-cs"/>
                        <a:sym typeface="Arial"/>
                      </a:endParaRPr>
                    </a:p>
                  </a:txBody>
                  <a:tcPr marL="9525" marR="9525" marT="9525" marB="0" anchor="b"/>
                </a:tc>
                <a:tc>
                  <a:txBody>
                    <a:bodyPr/>
                    <a:lstStyle/>
                    <a:p>
                      <a:pPr algn="ctr" fontAlgn="ctr"/>
                      <a:r>
                        <a:rPr lang="es-MX" sz="2000" b="0" u="none" strike="noStrike" dirty="0">
                          <a:solidFill>
                            <a:srgbClr val="000000"/>
                          </a:solidFill>
                          <a:effectLst/>
                        </a:rPr>
                        <a:t>Huauchinango</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706986581"/>
                  </a:ext>
                </a:extLst>
              </a:tr>
              <a:tr h="397629">
                <a:tc>
                  <a:txBody>
                    <a:bodyPr/>
                    <a:lstStyle/>
                    <a:p>
                      <a:pPr algn="ctr" fontAlgn="ctr"/>
                      <a:r>
                        <a:rPr lang="es-MX" sz="2000" b="0" u="none" strike="noStrike">
                          <a:solidFill>
                            <a:srgbClr val="000000"/>
                          </a:solidFill>
                          <a:effectLst/>
                        </a:rPr>
                        <a:t>12</a:t>
                      </a:r>
                      <a:endParaRPr lang="es-MX" sz="2000" b="0" i="0" u="none" strike="noStrike">
                        <a:solidFill>
                          <a:srgbClr val="000000"/>
                        </a:solidFill>
                        <a:effectLst/>
                        <a:latin typeface="Adelle Sans Light" panose="02000503000000020004" pitchFamily="50" charset="0"/>
                      </a:endParaRPr>
                    </a:p>
                  </a:txBody>
                  <a:tcPr marL="9525" marR="9525" marT="9525" marB="0" anchor="ctr"/>
                </a:tc>
                <a:tc>
                  <a:txBody>
                    <a:bodyPr/>
                    <a:lstStyle/>
                    <a:p>
                      <a:pPr marR="0" algn="l"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Tecomatlán</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tc>
                <a:tc>
                  <a:txBody>
                    <a:bodyPr/>
                    <a:lstStyle/>
                    <a:p>
                      <a:pPr marR="0" algn="ctr"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58.58</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s-MX" sz="2000" b="0" u="none" strike="noStrike" dirty="0">
                          <a:solidFill>
                            <a:srgbClr val="000000"/>
                          </a:solidFill>
                          <a:effectLst/>
                        </a:rPr>
                        <a:t>Acatlán</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3126999411"/>
                  </a:ext>
                </a:extLst>
              </a:tr>
              <a:tr h="397629">
                <a:tc>
                  <a:txBody>
                    <a:bodyPr/>
                    <a:lstStyle/>
                    <a:p>
                      <a:pPr algn="ctr" fontAlgn="ctr"/>
                      <a:r>
                        <a:rPr lang="es-MX" sz="2000" b="0" u="none" strike="noStrike">
                          <a:solidFill>
                            <a:srgbClr val="000000"/>
                          </a:solidFill>
                          <a:effectLst/>
                        </a:rPr>
                        <a:t>13</a:t>
                      </a:r>
                      <a:endParaRPr lang="es-MX" sz="2000" b="0" i="0" u="none" strike="noStrike">
                        <a:solidFill>
                          <a:srgbClr val="000000"/>
                        </a:solidFill>
                        <a:effectLst/>
                        <a:latin typeface="Adelle Sans Light" panose="02000503000000020004" pitchFamily="50" charset="0"/>
                      </a:endParaRPr>
                    </a:p>
                  </a:txBody>
                  <a:tcPr marL="9525" marR="9525" marT="9525" marB="0" anchor="ctr"/>
                </a:tc>
                <a:tc>
                  <a:txBody>
                    <a:bodyPr/>
                    <a:lstStyle/>
                    <a:p>
                      <a:pPr marR="0" algn="l"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San Andrés Cholula</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solidFill>
                      <a:schemeClr val="accent2">
                        <a:lumMod val="60000"/>
                        <a:lumOff val="40000"/>
                      </a:schemeClr>
                    </a:solidFill>
                  </a:tcPr>
                </a:tc>
                <a:tc>
                  <a:txBody>
                    <a:bodyPr/>
                    <a:lstStyle/>
                    <a:p>
                      <a:pPr marR="0" algn="ctr"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57.37</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solidFill>
                      <a:schemeClr val="accent2">
                        <a:lumMod val="60000"/>
                        <a:lumOff val="40000"/>
                      </a:schemeClr>
                    </a:solidFill>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s-MX" sz="2000" b="0" u="none" strike="noStrike" dirty="0">
                          <a:solidFill>
                            <a:srgbClr val="000000"/>
                          </a:solidFill>
                          <a:effectLst/>
                        </a:rPr>
                        <a:t>Puebla</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694519487"/>
                  </a:ext>
                </a:extLst>
              </a:tr>
              <a:tr h="397629">
                <a:tc>
                  <a:txBody>
                    <a:bodyPr/>
                    <a:lstStyle/>
                    <a:p>
                      <a:pPr algn="ctr" fontAlgn="ctr"/>
                      <a:r>
                        <a:rPr lang="es-MX" sz="2000" b="0" u="none" strike="noStrike">
                          <a:solidFill>
                            <a:srgbClr val="000000"/>
                          </a:solidFill>
                          <a:effectLst/>
                        </a:rPr>
                        <a:t>14</a:t>
                      </a:r>
                      <a:endParaRPr lang="es-MX" sz="2000" b="0" i="0" u="none" strike="noStrike">
                        <a:solidFill>
                          <a:srgbClr val="000000"/>
                        </a:solidFill>
                        <a:effectLst/>
                        <a:latin typeface="Adelle Sans Light" panose="02000503000000020004" pitchFamily="50" charset="0"/>
                      </a:endParaRPr>
                    </a:p>
                  </a:txBody>
                  <a:tcPr marL="9525" marR="9525" marT="9525" marB="0" anchor="ctr"/>
                </a:tc>
                <a:tc>
                  <a:txBody>
                    <a:bodyPr/>
                    <a:lstStyle/>
                    <a:p>
                      <a:pPr marR="0" algn="l"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Pahuatlán</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tc>
                <a:tc>
                  <a:txBody>
                    <a:bodyPr/>
                    <a:lstStyle/>
                    <a:p>
                      <a:pPr marR="0" algn="ctr" rtl="0" fontAlgn="ctr">
                        <a:lnSpc>
                          <a:spcPct val="100000"/>
                        </a:lnSpc>
                        <a:spcBef>
                          <a:spcPts val="0"/>
                        </a:spcBef>
                        <a:spcAft>
                          <a:spcPts val="0"/>
                        </a:spcAft>
                        <a:buClr>
                          <a:srgbClr val="000000"/>
                        </a:buClr>
                        <a:buFont typeface="Arial"/>
                      </a:pPr>
                      <a:r>
                        <a:rPr lang="es-MX" sz="2000" b="0" u="none" strike="noStrike" cap="none">
                          <a:solidFill>
                            <a:srgbClr val="000000"/>
                          </a:solidFill>
                          <a:effectLst/>
                          <a:sym typeface="Arial"/>
                        </a:rPr>
                        <a:t>56.6</a:t>
                      </a:r>
                      <a:endParaRPr lang="es-MX" sz="2000" b="0" i="0" u="none" strike="noStrike" cap="none">
                        <a:solidFill>
                          <a:srgbClr val="000000"/>
                        </a:solidFill>
                        <a:effectLst/>
                        <a:latin typeface="Adelle Sans Light" panose="02000503000000020004" pitchFamily="50" charset="0"/>
                        <a:ea typeface="+mn-ea"/>
                        <a:cs typeface="+mn-cs"/>
                        <a:sym typeface="Arial"/>
                      </a:endParaRPr>
                    </a:p>
                  </a:txBody>
                  <a:tcPr marL="9525" marR="9525" marT="9525" marB="0" anchor="b"/>
                </a:tc>
                <a:tc>
                  <a:txBody>
                    <a:bodyPr/>
                    <a:lstStyle/>
                    <a:p>
                      <a:pPr algn="ctr" fontAlgn="ctr"/>
                      <a:r>
                        <a:rPr lang="es-MX" sz="2000" b="0" u="none" strike="noStrike" dirty="0">
                          <a:solidFill>
                            <a:srgbClr val="000000"/>
                          </a:solidFill>
                          <a:effectLst/>
                        </a:rPr>
                        <a:t>Huauchinango</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2381312217"/>
                  </a:ext>
                </a:extLst>
              </a:tr>
              <a:tr h="397629">
                <a:tc>
                  <a:txBody>
                    <a:bodyPr/>
                    <a:lstStyle/>
                    <a:p>
                      <a:pPr algn="ctr" fontAlgn="ctr"/>
                      <a:r>
                        <a:rPr lang="es-MX" sz="2000" b="0" u="none" strike="noStrike">
                          <a:solidFill>
                            <a:srgbClr val="000000"/>
                          </a:solidFill>
                          <a:effectLst/>
                        </a:rPr>
                        <a:t>15</a:t>
                      </a:r>
                      <a:endParaRPr lang="es-MX" sz="2000" b="0" i="0" u="none" strike="noStrike">
                        <a:solidFill>
                          <a:srgbClr val="000000"/>
                        </a:solidFill>
                        <a:effectLst/>
                        <a:latin typeface="Adelle Sans Light" panose="02000503000000020004" pitchFamily="50" charset="0"/>
                      </a:endParaRPr>
                    </a:p>
                  </a:txBody>
                  <a:tcPr marL="9525" marR="9525" marT="9525" marB="0" anchor="ctr"/>
                </a:tc>
                <a:tc>
                  <a:txBody>
                    <a:bodyPr/>
                    <a:lstStyle/>
                    <a:p>
                      <a:pPr marR="0" algn="l" rtl="0" fontAlgn="ctr">
                        <a:lnSpc>
                          <a:spcPct val="100000"/>
                        </a:lnSpc>
                        <a:spcBef>
                          <a:spcPts val="0"/>
                        </a:spcBef>
                        <a:spcAft>
                          <a:spcPts val="0"/>
                        </a:spcAft>
                        <a:buClr>
                          <a:srgbClr val="000000"/>
                        </a:buClr>
                        <a:buFont typeface="Arial"/>
                      </a:pPr>
                      <a:r>
                        <a:rPr lang="es-MX" sz="2000" b="0" u="none" strike="noStrike" cap="none" dirty="0" err="1">
                          <a:solidFill>
                            <a:srgbClr val="000000"/>
                          </a:solidFill>
                          <a:effectLst/>
                          <a:sym typeface="Arial"/>
                        </a:rPr>
                        <a:t>Xochiapulco</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tc>
                <a:tc>
                  <a:txBody>
                    <a:bodyPr/>
                    <a:lstStyle/>
                    <a:p>
                      <a:pPr marR="0" algn="ctr"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55.01</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tc>
                <a:tc>
                  <a:txBody>
                    <a:bodyPr/>
                    <a:lstStyle/>
                    <a:p>
                      <a:pPr algn="ctr" fontAlgn="ctr"/>
                      <a:r>
                        <a:rPr lang="es-MX" sz="2000" b="0" u="none" strike="noStrike" dirty="0">
                          <a:solidFill>
                            <a:srgbClr val="000000"/>
                          </a:solidFill>
                          <a:effectLst/>
                        </a:rPr>
                        <a:t>Zacatlán</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121567418"/>
                  </a:ext>
                </a:extLst>
              </a:tr>
              <a:tr h="397629">
                <a:tc>
                  <a:txBody>
                    <a:bodyPr/>
                    <a:lstStyle/>
                    <a:p>
                      <a:pPr algn="ctr" fontAlgn="ctr"/>
                      <a:r>
                        <a:rPr lang="es-MX" sz="2000" b="0" u="none" strike="noStrike" dirty="0">
                          <a:solidFill>
                            <a:srgbClr val="000000"/>
                          </a:solidFill>
                          <a:effectLst/>
                        </a:rPr>
                        <a:t>16</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marR="0" algn="l"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Teteles de Ávila Castillo</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tc>
                <a:tc>
                  <a:txBody>
                    <a:bodyPr/>
                    <a:lstStyle/>
                    <a:p>
                      <a:pPr marR="0" algn="ctr"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53.11</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tc>
                <a:tc>
                  <a:txBody>
                    <a:bodyPr/>
                    <a:lstStyle/>
                    <a:p>
                      <a:pPr algn="ctr" fontAlgn="ctr"/>
                      <a:r>
                        <a:rPr lang="es-MX" sz="2000" b="0" u="none" strike="noStrike" dirty="0">
                          <a:solidFill>
                            <a:srgbClr val="000000"/>
                          </a:solidFill>
                          <a:effectLst/>
                        </a:rPr>
                        <a:t>Teziutlán</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44231598"/>
                  </a:ext>
                </a:extLst>
              </a:tr>
              <a:tr h="397629">
                <a:tc>
                  <a:txBody>
                    <a:bodyPr/>
                    <a:lstStyle/>
                    <a:p>
                      <a:pPr algn="ctr" fontAlgn="ctr"/>
                      <a:r>
                        <a:rPr lang="es-MX" sz="2000" b="0" u="none" strike="noStrike">
                          <a:solidFill>
                            <a:srgbClr val="000000"/>
                          </a:solidFill>
                          <a:effectLst/>
                        </a:rPr>
                        <a:t>17</a:t>
                      </a:r>
                      <a:endParaRPr lang="es-MX" sz="2000" b="0" i="0" u="none" strike="noStrike">
                        <a:solidFill>
                          <a:srgbClr val="000000"/>
                        </a:solidFill>
                        <a:effectLst/>
                        <a:latin typeface="Adelle Sans Light" panose="02000503000000020004" pitchFamily="50" charset="0"/>
                      </a:endParaRPr>
                    </a:p>
                  </a:txBody>
                  <a:tcPr marL="9525" marR="9525" marT="9525" marB="0" anchor="ctr"/>
                </a:tc>
                <a:tc>
                  <a:txBody>
                    <a:bodyPr/>
                    <a:lstStyle/>
                    <a:p>
                      <a:pPr marR="0" algn="l"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Zacatlán</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solidFill>
                      <a:schemeClr val="accent2">
                        <a:lumMod val="60000"/>
                        <a:lumOff val="40000"/>
                      </a:schemeClr>
                    </a:solidFill>
                  </a:tcPr>
                </a:tc>
                <a:tc>
                  <a:txBody>
                    <a:bodyPr/>
                    <a:lstStyle/>
                    <a:p>
                      <a:pPr marR="0" algn="ctr"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50.16</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solidFill>
                      <a:schemeClr val="accent2">
                        <a:lumMod val="60000"/>
                        <a:lumOff val="40000"/>
                      </a:schemeClr>
                    </a:solidFill>
                  </a:tcPr>
                </a:tc>
                <a:tc>
                  <a:txBody>
                    <a:bodyPr/>
                    <a:lstStyle/>
                    <a:p>
                      <a:pPr algn="ctr" fontAlgn="ctr"/>
                      <a:r>
                        <a:rPr lang="es-MX" sz="2000" b="0" u="none" strike="noStrike" dirty="0">
                          <a:solidFill>
                            <a:srgbClr val="000000"/>
                          </a:solidFill>
                          <a:effectLst/>
                        </a:rPr>
                        <a:t>Zacatlán</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3813224767"/>
                  </a:ext>
                </a:extLst>
              </a:tr>
              <a:tr h="397629">
                <a:tc>
                  <a:txBody>
                    <a:bodyPr/>
                    <a:lstStyle/>
                    <a:p>
                      <a:pPr algn="ctr" fontAlgn="ctr"/>
                      <a:r>
                        <a:rPr lang="es-MX" sz="2000" b="0" u="none" strike="noStrike" dirty="0">
                          <a:solidFill>
                            <a:srgbClr val="000000"/>
                          </a:solidFill>
                          <a:effectLst/>
                        </a:rPr>
                        <a:t>18</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marR="0" algn="l"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Amozoc</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solidFill>
                      <a:schemeClr val="accent2">
                        <a:lumMod val="60000"/>
                        <a:lumOff val="40000"/>
                      </a:schemeClr>
                    </a:solidFill>
                  </a:tcPr>
                </a:tc>
                <a:tc>
                  <a:txBody>
                    <a:bodyPr/>
                    <a:lstStyle/>
                    <a:p>
                      <a:pPr marR="0" algn="ctr"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48.14</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solidFill>
                      <a:schemeClr val="accent2">
                        <a:lumMod val="60000"/>
                        <a:lumOff val="40000"/>
                      </a:schemeClr>
                    </a:solidFill>
                  </a:tcPr>
                </a:tc>
                <a:tc>
                  <a:txBody>
                    <a:bodyPr/>
                    <a:lstStyle/>
                    <a:p>
                      <a:pPr algn="ctr" fontAlgn="ctr"/>
                      <a:r>
                        <a:rPr lang="es-MX" sz="2000" b="0" u="none" strike="noStrike" dirty="0">
                          <a:solidFill>
                            <a:srgbClr val="000000"/>
                          </a:solidFill>
                          <a:effectLst/>
                        </a:rPr>
                        <a:t>Puebla</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2659280398"/>
                  </a:ext>
                </a:extLst>
              </a:tr>
              <a:tr h="397629">
                <a:tc>
                  <a:txBody>
                    <a:bodyPr/>
                    <a:lstStyle/>
                    <a:p>
                      <a:pPr algn="ctr" fontAlgn="ctr"/>
                      <a:r>
                        <a:rPr lang="es-MX" sz="2000" b="0" u="none" strike="noStrike">
                          <a:solidFill>
                            <a:srgbClr val="000000"/>
                          </a:solidFill>
                          <a:effectLst/>
                        </a:rPr>
                        <a:t>19</a:t>
                      </a:r>
                      <a:endParaRPr lang="es-MX" sz="2000" b="0" i="0" u="none" strike="noStrike">
                        <a:solidFill>
                          <a:srgbClr val="000000"/>
                        </a:solidFill>
                        <a:effectLst/>
                        <a:latin typeface="Adelle Sans Light" panose="02000503000000020004" pitchFamily="50" charset="0"/>
                      </a:endParaRPr>
                    </a:p>
                  </a:txBody>
                  <a:tcPr marL="9525" marR="9525" marT="9525" marB="0" anchor="ctr"/>
                </a:tc>
                <a:tc>
                  <a:txBody>
                    <a:bodyPr/>
                    <a:lstStyle/>
                    <a:p>
                      <a:pPr marR="0" algn="l"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Ayotoxco de Guerrero</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tc>
                <a:tc>
                  <a:txBody>
                    <a:bodyPr/>
                    <a:lstStyle/>
                    <a:p>
                      <a:pPr marR="0" algn="ctr"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47.17</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tc>
                <a:tc>
                  <a:txBody>
                    <a:bodyPr/>
                    <a:lstStyle/>
                    <a:p>
                      <a:pPr algn="ctr" fontAlgn="ctr"/>
                      <a:r>
                        <a:rPr lang="es-MX" sz="2000" b="0" u="none" strike="noStrike" dirty="0">
                          <a:solidFill>
                            <a:srgbClr val="000000"/>
                          </a:solidFill>
                          <a:effectLst/>
                        </a:rPr>
                        <a:t>Teziutlán</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4150661324"/>
                  </a:ext>
                </a:extLst>
              </a:tr>
              <a:tr h="397629">
                <a:tc>
                  <a:txBody>
                    <a:bodyPr/>
                    <a:lstStyle/>
                    <a:p>
                      <a:pPr algn="ctr" fontAlgn="ctr"/>
                      <a:r>
                        <a:rPr lang="es-MX" sz="2000" b="0" u="none" strike="noStrike">
                          <a:solidFill>
                            <a:srgbClr val="000000"/>
                          </a:solidFill>
                          <a:effectLst/>
                        </a:rPr>
                        <a:t>20</a:t>
                      </a:r>
                      <a:endParaRPr lang="es-MX" sz="2000" b="0" i="0" u="none" strike="noStrike">
                        <a:solidFill>
                          <a:srgbClr val="000000"/>
                        </a:solidFill>
                        <a:effectLst/>
                        <a:latin typeface="Adelle Sans Light" panose="02000503000000020004" pitchFamily="50" charset="0"/>
                      </a:endParaRPr>
                    </a:p>
                  </a:txBody>
                  <a:tcPr marL="9525" marR="9525" marT="9525" marB="0" anchor="ctr"/>
                </a:tc>
                <a:tc>
                  <a:txBody>
                    <a:bodyPr/>
                    <a:lstStyle/>
                    <a:p>
                      <a:pPr marR="0" algn="l"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Huejotzingo</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solidFill>
                      <a:schemeClr val="accent2">
                        <a:lumMod val="60000"/>
                        <a:lumOff val="40000"/>
                      </a:schemeClr>
                    </a:solidFill>
                  </a:tcPr>
                </a:tc>
                <a:tc>
                  <a:txBody>
                    <a:bodyPr/>
                    <a:lstStyle/>
                    <a:p>
                      <a:pPr marR="0" algn="ctr" rtl="0" fontAlgn="ctr">
                        <a:lnSpc>
                          <a:spcPct val="100000"/>
                        </a:lnSpc>
                        <a:spcBef>
                          <a:spcPts val="0"/>
                        </a:spcBef>
                        <a:spcAft>
                          <a:spcPts val="0"/>
                        </a:spcAft>
                        <a:buClr>
                          <a:srgbClr val="000000"/>
                        </a:buClr>
                        <a:buFont typeface="Arial"/>
                      </a:pPr>
                      <a:r>
                        <a:rPr lang="es-MX" sz="2000" b="0" u="none" strike="noStrike" cap="none" dirty="0">
                          <a:solidFill>
                            <a:srgbClr val="000000"/>
                          </a:solidFill>
                          <a:effectLst/>
                          <a:sym typeface="Arial"/>
                        </a:rPr>
                        <a:t>47.09</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solidFill>
                      <a:schemeClr val="accent2">
                        <a:lumMod val="60000"/>
                        <a:lumOff val="40000"/>
                      </a:schemeClr>
                    </a:solidFill>
                  </a:tcPr>
                </a:tc>
                <a:tc>
                  <a:txBody>
                    <a:bodyPr/>
                    <a:lstStyle/>
                    <a:p>
                      <a:pPr algn="ctr" fontAlgn="ctr"/>
                      <a:r>
                        <a:rPr lang="es-MX" sz="2000" b="0" u="none" strike="noStrike" dirty="0">
                          <a:solidFill>
                            <a:srgbClr val="000000"/>
                          </a:solidFill>
                          <a:effectLst/>
                        </a:rPr>
                        <a:t>San Martín Texmelucan</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1494110737"/>
                  </a:ext>
                </a:extLst>
              </a:tr>
              <a:tr h="397629">
                <a:tc>
                  <a:txBody>
                    <a:bodyPr/>
                    <a:lstStyle/>
                    <a:p>
                      <a:pPr algn="l" fontAlgn="b"/>
                      <a:endParaRPr lang="es-MX"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solidFill>
                      <a:schemeClr val="bg1"/>
                    </a:solidFill>
                  </a:tcPr>
                </a:tc>
                <a:tc>
                  <a:txBody>
                    <a:bodyPr/>
                    <a:lstStyle/>
                    <a:p>
                      <a:pPr algn="l" fontAlgn="b"/>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solidFill>
                      <a:schemeClr val="bg1"/>
                    </a:solidFill>
                  </a:tcPr>
                </a:tc>
                <a:tc>
                  <a:txBody>
                    <a:bodyPr/>
                    <a:lstStyle/>
                    <a:p>
                      <a:pPr algn="ctr" fontAlgn="ctr"/>
                      <a:endParaRPr lang="es-MX"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17103280"/>
                  </a:ext>
                </a:extLst>
              </a:tr>
              <a:tr h="417511">
                <a:tc gridSpan="4">
                  <a:txBody>
                    <a:bodyPr/>
                    <a:lstStyle/>
                    <a:p>
                      <a:pPr algn="l" fontAlgn="b"/>
                      <a:r>
                        <a:rPr lang="es-MX" sz="1600" b="0" u="none" strike="noStrike" baseline="30000" dirty="0">
                          <a:solidFill>
                            <a:srgbClr val="000000"/>
                          </a:solidFill>
                          <a:effectLst/>
                        </a:rPr>
                        <a:t>1 </a:t>
                      </a:r>
                      <a:r>
                        <a:rPr lang="es-MX" sz="1600" b="0" u="none" strike="noStrike" dirty="0">
                          <a:solidFill>
                            <a:srgbClr val="000000"/>
                          </a:solidFill>
                          <a:effectLst/>
                        </a:rPr>
                        <a:t>La </a:t>
                      </a:r>
                      <a:r>
                        <a:rPr lang="es-MX" sz="1600" b="0" u="none" strike="noStrike" cap="none" dirty="0">
                          <a:solidFill>
                            <a:srgbClr val="000000"/>
                          </a:solidFill>
                          <a:effectLst/>
                          <a:sym typeface="Arial"/>
                        </a:rPr>
                        <a:t>metodología</a:t>
                      </a:r>
                      <a:r>
                        <a:rPr lang="es-MX" sz="1600" b="0" u="none" strike="noStrike" dirty="0">
                          <a:solidFill>
                            <a:srgbClr val="000000"/>
                          </a:solidFill>
                          <a:effectLst/>
                        </a:rPr>
                        <a:t> del cálculo de estas tasas se encuentra en el apartado Metodología.</a:t>
                      </a:r>
                      <a:endParaRPr lang="es-MX" sz="1600" b="0" i="0" u="none" strike="noStrike" dirty="0">
                        <a:solidFill>
                          <a:srgbClr val="000000"/>
                        </a:solidFill>
                        <a:effectLst/>
                        <a:latin typeface="Adelle Sans Light" panose="02000503000000020004" pitchFamily="50" charset="0"/>
                      </a:endParaRPr>
                    </a:p>
                  </a:txBody>
                  <a:tcPr marL="9525" marR="9525" marT="9525" marB="0" anchor="b"/>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917393050"/>
                  </a:ext>
                </a:extLst>
              </a:tr>
            </a:tbl>
          </a:graphicData>
        </a:graphic>
      </p:graphicFrame>
    </p:spTree>
    <p:extLst>
      <p:ext uri="{BB962C8B-B14F-4D97-AF65-F5344CB8AC3E}">
        <p14:creationId xmlns:p14="http://schemas.microsoft.com/office/powerpoint/2010/main" val="3605367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aphicFrame>
        <p:nvGraphicFramePr>
          <p:cNvPr id="3" name="Tabla 2">
            <a:extLst>
              <a:ext uri="{FF2B5EF4-FFF2-40B4-BE49-F238E27FC236}">
                <a16:creationId xmlns:a16="http://schemas.microsoft.com/office/drawing/2014/main" id="{CFFA9CC5-71E0-8C54-1FE1-FB81FE9CEE88}"/>
              </a:ext>
            </a:extLst>
          </p:cNvPr>
          <p:cNvGraphicFramePr>
            <a:graphicFrameLocks noGrp="1"/>
          </p:cNvGraphicFramePr>
          <p:nvPr>
            <p:extLst>
              <p:ext uri="{D42A27DB-BD31-4B8C-83A1-F6EECF244321}">
                <p14:modId xmlns:p14="http://schemas.microsoft.com/office/powerpoint/2010/main" val="3443965082"/>
              </p:ext>
            </p:extLst>
          </p:nvPr>
        </p:nvGraphicFramePr>
        <p:xfrm>
          <a:off x="2609384" y="1828800"/>
          <a:ext cx="19336216" cy="9850582"/>
        </p:xfrm>
        <a:graphic>
          <a:graphicData uri="http://schemas.openxmlformats.org/drawingml/2006/table">
            <a:tbl>
              <a:tblPr firstRow="1">
                <a:tableStyleId>{08FB837D-C827-4EFA-A057-4D05807E0F7C}</a:tableStyleId>
              </a:tblPr>
              <a:tblGrid>
                <a:gridCol w="4616498">
                  <a:extLst>
                    <a:ext uri="{9D8B030D-6E8A-4147-A177-3AD203B41FA5}">
                      <a16:colId xmlns:a16="http://schemas.microsoft.com/office/drawing/2014/main" val="3261340199"/>
                    </a:ext>
                  </a:extLst>
                </a:gridCol>
                <a:gridCol w="3826510">
                  <a:extLst>
                    <a:ext uri="{9D8B030D-6E8A-4147-A177-3AD203B41FA5}">
                      <a16:colId xmlns:a16="http://schemas.microsoft.com/office/drawing/2014/main" val="2304846787"/>
                    </a:ext>
                  </a:extLst>
                </a:gridCol>
                <a:gridCol w="3678385">
                  <a:extLst>
                    <a:ext uri="{9D8B030D-6E8A-4147-A177-3AD203B41FA5}">
                      <a16:colId xmlns:a16="http://schemas.microsoft.com/office/drawing/2014/main" val="18826715"/>
                    </a:ext>
                  </a:extLst>
                </a:gridCol>
                <a:gridCol w="3388313">
                  <a:extLst>
                    <a:ext uri="{9D8B030D-6E8A-4147-A177-3AD203B41FA5}">
                      <a16:colId xmlns:a16="http://schemas.microsoft.com/office/drawing/2014/main" val="1074720316"/>
                    </a:ext>
                  </a:extLst>
                </a:gridCol>
                <a:gridCol w="3826510">
                  <a:extLst>
                    <a:ext uri="{9D8B030D-6E8A-4147-A177-3AD203B41FA5}">
                      <a16:colId xmlns:a16="http://schemas.microsoft.com/office/drawing/2014/main" val="2692999734"/>
                    </a:ext>
                  </a:extLst>
                </a:gridCol>
              </a:tblGrid>
              <a:tr h="780639">
                <a:tc gridSpan="5">
                  <a:txBody>
                    <a:bodyPr/>
                    <a:lstStyle/>
                    <a:p>
                      <a:pPr algn="ctr" fontAlgn="ctr"/>
                      <a:r>
                        <a:rPr lang="es-MX" sz="2800" b="1" u="none" strike="noStrike" dirty="0">
                          <a:solidFill>
                            <a:schemeClr val="tx1"/>
                          </a:solidFill>
                          <a:effectLst/>
                        </a:rPr>
                        <a:t>Incidencia delictiva contra mujeres en las regiones del estado de Puebla en el mes de enero 2023</a:t>
                      </a:r>
                      <a:endParaRPr lang="es-MX" sz="2800" b="1" i="0" u="none" strike="noStrike" dirty="0">
                        <a:solidFill>
                          <a:schemeClr val="tx1"/>
                        </a:solidFill>
                        <a:effectLst/>
                        <a:latin typeface="Adelle Sans Light" panose="02000503000000020004" pitchFamily="50" charset="0"/>
                      </a:endParaRPr>
                    </a:p>
                  </a:txBody>
                  <a:tcPr marL="9525" marR="9525" marT="9525" marB="0"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998419881"/>
                  </a:ext>
                </a:extLst>
              </a:tr>
              <a:tr h="1929912">
                <a:tc>
                  <a:txBody>
                    <a:bodyPr/>
                    <a:lstStyle/>
                    <a:p>
                      <a:pPr algn="ctr" fontAlgn="ctr"/>
                      <a:r>
                        <a:rPr lang="es-MX" sz="2200" b="1" u="none" strike="noStrike" dirty="0">
                          <a:solidFill>
                            <a:schemeClr val="tx1"/>
                          </a:solidFill>
                          <a:effectLst/>
                        </a:rPr>
                        <a:t>Región</a:t>
                      </a:r>
                      <a:endParaRPr lang="es-MX" sz="2200" b="1" i="0" u="none" strike="noStrike" dirty="0">
                        <a:solidFill>
                          <a:schemeClr val="tx1"/>
                        </a:solidFill>
                        <a:effectLst/>
                        <a:latin typeface="Adelle Sans Light" panose="02000503000000020004" pitchFamily="50" charset="0"/>
                      </a:endParaRPr>
                    </a:p>
                  </a:txBody>
                  <a:tcPr marL="9525" marR="9525" marT="9525" marB="0" anchor="ctr"/>
                </a:tc>
                <a:tc>
                  <a:txBody>
                    <a:bodyPr/>
                    <a:lstStyle/>
                    <a:p>
                      <a:pPr algn="ctr" fontAlgn="ctr"/>
                      <a:r>
                        <a:rPr lang="es-MX" sz="2200" b="1" u="none" strike="noStrike">
                          <a:solidFill>
                            <a:schemeClr val="tx1"/>
                          </a:solidFill>
                          <a:effectLst/>
                        </a:rPr>
                        <a:t>Población femenina 2020</a:t>
                      </a:r>
                      <a:r>
                        <a:rPr lang="es-MX" sz="2200" b="1" u="none" strike="noStrike" baseline="30000">
                          <a:solidFill>
                            <a:schemeClr val="tx1"/>
                          </a:solidFill>
                          <a:effectLst/>
                        </a:rPr>
                        <a:t>1</a:t>
                      </a:r>
                      <a:endParaRPr lang="es-MX" sz="2200" b="1" i="0" u="none" strike="noStrike">
                        <a:solidFill>
                          <a:schemeClr val="tx1"/>
                        </a:solidFill>
                        <a:effectLst/>
                        <a:latin typeface="Adelle Sans Light" panose="02000503000000020004" pitchFamily="50" charset="0"/>
                      </a:endParaRPr>
                    </a:p>
                  </a:txBody>
                  <a:tcPr marL="9525" marR="9525" marT="9525" marB="0" anchor="ctr"/>
                </a:tc>
                <a:tc>
                  <a:txBody>
                    <a:bodyPr/>
                    <a:lstStyle/>
                    <a:p>
                      <a:pPr algn="ctr" fontAlgn="ctr"/>
                      <a:r>
                        <a:rPr lang="es-MX" sz="2200" b="1" u="none" strike="noStrike" dirty="0">
                          <a:solidFill>
                            <a:schemeClr val="tx1"/>
                          </a:solidFill>
                          <a:effectLst/>
                        </a:rPr>
                        <a:t>Número de delitos relacionados con violencia de género contra las mujeres</a:t>
                      </a:r>
                      <a:r>
                        <a:rPr lang="es-MX" sz="2200" b="1" u="none" strike="noStrike" baseline="30000" dirty="0">
                          <a:solidFill>
                            <a:schemeClr val="tx1"/>
                          </a:solidFill>
                          <a:effectLst/>
                        </a:rPr>
                        <a:t>2</a:t>
                      </a:r>
                      <a:endParaRPr lang="es-MX" sz="2200" b="1" i="0" u="none" strike="noStrike" dirty="0">
                        <a:solidFill>
                          <a:schemeClr val="tx1"/>
                        </a:solidFill>
                        <a:effectLst/>
                        <a:latin typeface="Adelle Sans Light" panose="02000503000000020004" pitchFamily="50" charset="0"/>
                      </a:endParaRPr>
                    </a:p>
                  </a:txBody>
                  <a:tcPr marL="9525" marR="9525" marT="9525" marB="0" anchor="ctr"/>
                </a:tc>
                <a:tc>
                  <a:txBody>
                    <a:bodyPr/>
                    <a:lstStyle/>
                    <a:p>
                      <a:pPr algn="ctr" fontAlgn="ctr"/>
                      <a:r>
                        <a:rPr lang="es-MX" sz="2200" b="1" u="none" strike="noStrike" dirty="0">
                          <a:solidFill>
                            <a:schemeClr val="tx1"/>
                          </a:solidFill>
                          <a:effectLst/>
                        </a:rPr>
                        <a:t>Tasa de incidencia delictiva por cada 100,000 mujeres</a:t>
                      </a:r>
                      <a:r>
                        <a:rPr lang="es-MX" sz="2200" b="1" u="none" strike="noStrike" baseline="30000" dirty="0">
                          <a:solidFill>
                            <a:schemeClr val="tx1"/>
                          </a:solidFill>
                          <a:effectLst/>
                        </a:rPr>
                        <a:t>3</a:t>
                      </a:r>
                      <a:endParaRPr lang="es-MX" sz="2200" b="1" i="0" u="none" strike="noStrike" dirty="0">
                        <a:solidFill>
                          <a:schemeClr val="tx1"/>
                        </a:solidFill>
                        <a:effectLst/>
                        <a:latin typeface="Adelle Sans Light" panose="02000503000000020004" pitchFamily="50" charset="0"/>
                      </a:endParaRPr>
                    </a:p>
                  </a:txBody>
                  <a:tcPr marL="9525" marR="9525" marT="9525" marB="0" anchor="ctr"/>
                </a:tc>
                <a:tc>
                  <a:txBody>
                    <a:bodyPr/>
                    <a:lstStyle/>
                    <a:p>
                      <a:pPr algn="ctr" fontAlgn="ctr"/>
                      <a:r>
                        <a:rPr lang="es-MX" sz="2200" b="1" u="none" strike="noStrike" dirty="0">
                          <a:solidFill>
                            <a:schemeClr val="tx1"/>
                          </a:solidFill>
                          <a:effectLst/>
                        </a:rPr>
                        <a:t>Proporción de delitos  respecto al total estatal</a:t>
                      </a:r>
                      <a:endParaRPr lang="es-MX" sz="2200" b="1" i="0" u="none" strike="noStrike" dirty="0">
                        <a:solidFill>
                          <a:schemeClr val="tx1"/>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1238162435"/>
                  </a:ext>
                </a:extLst>
              </a:tr>
              <a:tr h="433688">
                <a:tc>
                  <a:txBody>
                    <a:bodyPr/>
                    <a:lstStyle/>
                    <a:p>
                      <a:pPr algn="l" fontAlgn="ctr"/>
                      <a:r>
                        <a:rPr lang="es-MX" sz="2000" b="1" u="none" strike="noStrike" dirty="0">
                          <a:solidFill>
                            <a:srgbClr val="5B4F63"/>
                          </a:solidFill>
                          <a:effectLst/>
                        </a:rPr>
                        <a:t>01 Acatlán</a:t>
                      </a:r>
                      <a:endParaRPr lang="es-MX" sz="2000" b="1" i="0" u="none" strike="noStrike" dirty="0">
                        <a:solidFill>
                          <a:srgbClr val="5B4F63"/>
                        </a:solidFill>
                        <a:effectLst/>
                        <a:latin typeface="Adelle Sans Light" panose="02000503000000020004" pitchFamily="50" charset="0"/>
                      </a:endParaRPr>
                    </a:p>
                  </a:txBody>
                  <a:tcPr marL="9525" marR="9525" marT="9525" marB="0" anchor="ctr"/>
                </a:tc>
                <a:tc>
                  <a:txBody>
                    <a:bodyPr/>
                    <a:lstStyle/>
                    <a:p>
                      <a:pPr algn="ctr" fontAlgn="b"/>
                      <a:r>
                        <a:rPr lang="es-MX" sz="2000" b="0" u="none" strike="noStrike">
                          <a:solidFill>
                            <a:srgbClr val="000000"/>
                          </a:solidFill>
                          <a:effectLst/>
                        </a:rPr>
                        <a:t>108,706</a:t>
                      </a:r>
                      <a:endParaRPr lang="es-MX" sz="2000" b="0" i="0" u="none" strike="noStrike">
                        <a:solidFill>
                          <a:srgbClr val="000000"/>
                        </a:solidFill>
                        <a:effectLst/>
                        <a:latin typeface="Adelle Sans Light" panose="02000503000000020004" pitchFamily="50" charset="0"/>
                      </a:endParaRPr>
                    </a:p>
                  </a:txBody>
                  <a:tcPr marL="9525" marR="9525" marT="9525" marB="0" anchor="b"/>
                </a:tc>
                <a:tc>
                  <a:txBody>
                    <a:bodyPr/>
                    <a:lstStyle/>
                    <a:p>
                      <a:pPr algn="ctr" fontAlgn="b"/>
                      <a:r>
                        <a:rPr lang="es-MX" sz="2000" b="0" u="none" strike="noStrike">
                          <a:solidFill>
                            <a:srgbClr val="000000"/>
                          </a:solidFill>
                          <a:effectLst/>
                        </a:rPr>
                        <a:t>12</a:t>
                      </a:r>
                      <a:endParaRPr lang="es-MX" sz="2000" b="0" i="0" u="none" strike="noStrike">
                        <a:solidFill>
                          <a:srgbClr val="000000"/>
                        </a:solidFill>
                        <a:effectLst/>
                        <a:latin typeface="Adelle Sans Light" panose="02000503000000020004" pitchFamily="50" charset="0"/>
                      </a:endParaRPr>
                    </a:p>
                  </a:txBody>
                  <a:tcPr marL="9525" marR="9525" marT="9525" marB="0" anchor="b"/>
                </a:tc>
                <a:tc>
                  <a:txBody>
                    <a:bodyPr/>
                    <a:lstStyle/>
                    <a:p>
                      <a:pPr algn="ctr" fontAlgn="b"/>
                      <a:r>
                        <a:rPr lang="es-MX" sz="2000" b="0" u="none" strike="noStrike">
                          <a:solidFill>
                            <a:srgbClr val="000000"/>
                          </a:solidFill>
                          <a:effectLst/>
                        </a:rPr>
                        <a:t>11.04</a:t>
                      </a:r>
                      <a:endParaRPr lang="es-MX" sz="2000" b="0" i="0" u="none" strike="noStrike">
                        <a:solidFill>
                          <a:srgbClr val="000000"/>
                        </a:solidFill>
                        <a:effectLst/>
                        <a:latin typeface="Adelle Sans Light" panose="02000503000000020004" pitchFamily="50" charset="0"/>
                      </a:endParaRPr>
                    </a:p>
                  </a:txBody>
                  <a:tcPr marL="9525" marR="9525" marT="9525" marB="0" anchor="b"/>
                </a:tc>
                <a:tc>
                  <a:txBody>
                    <a:bodyPr/>
                    <a:lstStyle/>
                    <a:p>
                      <a:pPr algn="ctr" fontAlgn="b"/>
                      <a:r>
                        <a:rPr lang="es-MX" sz="2000" b="0" u="none" strike="noStrike">
                          <a:solidFill>
                            <a:srgbClr val="000000"/>
                          </a:solidFill>
                          <a:effectLst/>
                        </a:rPr>
                        <a:t>1%</a:t>
                      </a:r>
                      <a:endParaRPr lang="es-MX" sz="2000" b="0" i="0" u="none" strike="noStrike">
                        <a:solidFill>
                          <a:srgbClr val="000000"/>
                        </a:solidFill>
                        <a:effectLst/>
                        <a:latin typeface="Adelle Sans Light" panose="02000503000000020004" pitchFamily="50" charset="0"/>
                      </a:endParaRPr>
                    </a:p>
                  </a:txBody>
                  <a:tcPr marL="9525" marR="9525" marT="9525" marB="0" anchor="b"/>
                </a:tc>
                <a:extLst>
                  <a:ext uri="{0D108BD9-81ED-4DB2-BD59-A6C34878D82A}">
                    <a16:rowId xmlns:a16="http://schemas.microsoft.com/office/drawing/2014/main" val="693545158"/>
                  </a:ext>
                </a:extLst>
              </a:tr>
              <a:tr h="433688">
                <a:tc>
                  <a:txBody>
                    <a:bodyPr/>
                    <a:lstStyle/>
                    <a:p>
                      <a:pPr algn="l" fontAlgn="ctr"/>
                      <a:r>
                        <a:rPr lang="es-MX" sz="2000" b="1" u="none" strike="noStrike" dirty="0">
                          <a:solidFill>
                            <a:srgbClr val="5B4F63"/>
                          </a:solidFill>
                          <a:effectLst/>
                        </a:rPr>
                        <a:t>02 Ajalpan</a:t>
                      </a:r>
                      <a:endParaRPr lang="es-MX" sz="2000" b="1" i="0" u="none" strike="noStrike" dirty="0">
                        <a:solidFill>
                          <a:srgbClr val="5B4F63"/>
                        </a:solidFill>
                        <a:effectLst/>
                        <a:latin typeface="Adelle Sans Light" panose="02000503000000020004" pitchFamily="50" charset="0"/>
                      </a:endParaRPr>
                    </a:p>
                  </a:txBody>
                  <a:tcPr marL="9525" marR="9525" marT="9525" marB="0" anchor="ctr"/>
                </a:tc>
                <a:tc>
                  <a:txBody>
                    <a:bodyPr/>
                    <a:lstStyle/>
                    <a:p>
                      <a:pPr algn="ctr" fontAlgn="b"/>
                      <a:r>
                        <a:rPr lang="es-MX" sz="2000" b="0" u="none" strike="noStrike">
                          <a:solidFill>
                            <a:srgbClr val="000000"/>
                          </a:solidFill>
                          <a:effectLst/>
                        </a:rPr>
                        <a:t>228,516</a:t>
                      </a:r>
                      <a:endParaRPr lang="es-MX" sz="2000" b="0" i="0" u="none" strike="noStrike">
                        <a:solidFill>
                          <a:srgbClr val="000000"/>
                        </a:solidFill>
                        <a:effectLst/>
                        <a:latin typeface="Adelle Sans Light" panose="02000503000000020004" pitchFamily="50" charset="0"/>
                      </a:endParaRPr>
                    </a:p>
                  </a:txBody>
                  <a:tcPr marL="9525" marR="9525" marT="9525" marB="0" anchor="b"/>
                </a:tc>
                <a:tc>
                  <a:txBody>
                    <a:bodyPr/>
                    <a:lstStyle/>
                    <a:p>
                      <a:pPr algn="ctr" fontAlgn="b"/>
                      <a:r>
                        <a:rPr lang="es-MX" sz="2000" b="0" u="none" strike="noStrike">
                          <a:solidFill>
                            <a:srgbClr val="000000"/>
                          </a:solidFill>
                          <a:effectLst/>
                        </a:rPr>
                        <a:t>23</a:t>
                      </a:r>
                      <a:endParaRPr lang="es-MX" sz="2000" b="0" i="0" u="none" strike="noStrike">
                        <a:solidFill>
                          <a:srgbClr val="000000"/>
                        </a:solidFill>
                        <a:effectLst/>
                        <a:latin typeface="Adelle Sans Light" panose="02000503000000020004" pitchFamily="50" charset="0"/>
                      </a:endParaRPr>
                    </a:p>
                  </a:txBody>
                  <a:tcPr marL="9525" marR="9525" marT="9525" marB="0" anchor="b"/>
                </a:tc>
                <a:tc>
                  <a:txBody>
                    <a:bodyPr/>
                    <a:lstStyle/>
                    <a:p>
                      <a:pPr algn="ctr" fontAlgn="b"/>
                      <a:r>
                        <a:rPr lang="es-MX" sz="2000" b="0" u="none" strike="noStrike">
                          <a:solidFill>
                            <a:srgbClr val="000000"/>
                          </a:solidFill>
                          <a:effectLst/>
                        </a:rPr>
                        <a:t>10.06</a:t>
                      </a:r>
                      <a:endParaRPr lang="es-MX" sz="2000" b="0" i="0" u="none" strike="noStrike">
                        <a:solidFill>
                          <a:srgbClr val="000000"/>
                        </a:solidFill>
                        <a:effectLst/>
                        <a:latin typeface="Adelle Sans Light" panose="02000503000000020004" pitchFamily="50" charset="0"/>
                      </a:endParaRPr>
                    </a:p>
                  </a:txBody>
                  <a:tcPr marL="9525" marR="9525" marT="9525" marB="0" anchor="b"/>
                </a:tc>
                <a:tc>
                  <a:txBody>
                    <a:bodyPr/>
                    <a:lstStyle/>
                    <a:p>
                      <a:pPr algn="ctr" fontAlgn="b"/>
                      <a:r>
                        <a:rPr lang="es-MX" sz="2000" b="0" u="none" strike="noStrike">
                          <a:solidFill>
                            <a:srgbClr val="000000"/>
                          </a:solidFill>
                          <a:effectLst/>
                        </a:rPr>
                        <a:t>3%</a:t>
                      </a:r>
                      <a:endParaRPr lang="es-MX" sz="2000" b="0" i="0" u="none" strike="noStrike">
                        <a:solidFill>
                          <a:srgbClr val="000000"/>
                        </a:solidFill>
                        <a:effectLst/>
                        <a:latin typeface="Adelle Sans Light" panose="02000503000000020004" pitchFamily="50" charset="0"/>
                      </a:endParaRPr>
                    </a:p>
                  </a:txBody>
                  <a:tcPr marL="9525" marR="9525" marT="9525" marB="0" anchor="b"/>
                </a:tc>
                <a:extLst>
                  <a:ext uri="{0D108BD9-81ED-4DB2-BD59-A6C34878D82A}">
                    <a16:rowId xmlns:a16="http://schemas.microsoft.com/office/drawing/2014/main" val="1308883946"/>
                  </a:ext>
                </a:extLst>
              </a:tr>
              <a:tr h="433688">
                <a:tc>
                  <a:txBody>
                    <a:bodyPr/>
                    <a:lstStyle/>
                    <a:p>
                      <a:pPr algn="l" fontAlgn="ctr"/>
                      <a:r>
                        <a:rPr lang="es-MX" sz="2000" b="1" u="none" strike="noStrike" dirty="0">
                          <a:solidFill>
                            <a:srgbClr val="5B4F63"/>
                          </a:solidFill>
                          <a:effectLst/>
                        </a:rPr>
                        <a:t>03 Atlixco</a:t>
                      </a:r>
                      <a:endParaRPr lang="es-MX" sz="2000" b="1" i="0" u="none" strike="noStrike" dirty="0">
                        <a:solidFill>
                          <a:srgbClr val="5B4F63"/>
                        </a:solidFill>
                        <a:effectLst/>
                        <a:latin typeface="Adelle Sans Light" panose="02000503000000020004" pitchFamily="50" charset="0"/>
                      </a:endParaRPr>
                    </a:p>
                  </a:txBody>
                  <a:tcPr marL="9525" marR="9525" marT="9525" marB="0" anchor="ctr"/>
                </a:tc>
                <a:tc>
                  <a:txBody>
                    <a:bodyPr/>
                    <a:lstStyle/>
                    <a:p>
                      <a:pPr algn="ctr" fontAlgn="b"/>
                      <a:r>
                        <a:rPr lang="es-MX" sz="2000" b="0" u="none" strike="noStrike">
                          <a:solidFill>
                            <a:srgbClr val="000000"/>
                          </a:solidFill>
                          <a:effectLst/>
                        </a:rPr>
                        <a:t>263,479</a:t>
                      </a:r>
                      <a:endParaRPr lang="es-MX" sz="2000" b="0" i="0" u="none" strike="noStrike">
                        <a:solidFill>
                          <a:srgbClr val="000000"/>
                        </a:solidFill>
                        <a:effectLst/>
                        <a:latin typeface="Adelle Sans Light" panose="02000503000000020004" pitchFamily="50" charset="0"/>
                      </a:endParaRPr>
                    </a:p>
                  </a:txBody>
                  <a:tcPr marL="9525" marR="9525" marT="9525" marB="0" anchor="b"/>
                </a:tc>
                <a:tc>
                  <a:txBody>
                    <a:bodyPr/>
                    <a:lstStyle/>
                    <a:p>
                      <a:pPr algn="ctr" fontAlgn="b"/>
                      <a:r>
                        <a:rPr lang="es-MX" sz="2000" b="0" u="none" strike="noStrike">
                          <a:solidFill>
                            <a:srgbClr val="000000"/>
                          </a:solidFill>
                          <a:effectLst/>
                        </a:rPr>
                        <a:t>58</a:t>
                      </a:r>
                      <a:endParaRPr lang="es-MX" sz="2000" b="0" i="0" u="none" strike="noStrike">
                        <a:solidFill>
                          <a:srgbClr val="000000"/>
                        </a:solidFill>
                        <a:effectLst/>
                        <a:latin typeface="Adelle Sans Light" panose="02000503000000020004" pitchFamily="50" charset="0"/>
                      </a:endParaRPr>
                    </a:p>
                  </a:txBody>
                  <a:tcPr marL="9525" marR="9525" marT="9525" marB="0" anchor="b"/>
                </a:tc>
                <a:tc>
                  <a:txBody>
                    <a:bodyPr/>
                    <a:lstStyle/>
                    <a:p>
                      <a:pPr algn="ctr" fontAlgn="b"/>
                      <a:r>
                        <a:rPr lang="es-MX" sz="2000" b="0" u="none" strike="noStrike">
                          <a:solidFill>
                            <a:srgbClr val="9C0006"/>
                          </a:solidFill>
                          <a:effectLst/>
                        </a:rPr>
                        <a:t>22.01</a:t>
                      </a:r>
                      <a:endParaRPr lang="es-MX" sz="2000" b="0" i="0" u="none" strike="noStrike">
                        <a:solidFill>
                          <a:srgbClr val="9C0006"/>
                        </a:solidFill>
                        <a:effectLst/>
                        <a:latin typeface="Adelle Sans Light" panose="02000503000000020004" pitchFamily="50" charset="0"/>
                      </a:endParaRPr>
                    </a:p>
                  </a:txBody>
                  <a:tcPr marL="9525" marR="9525" marT="9525" marB="0" anchor="b"/>
                </a:tc>
                <a:tc>
                  <a:txBody>
                    <a:bodyPr/>
                    <a:lstStyle/>
                    <a:p>
                      <a:pPr algn="ctr" fontAlgn="b"/>
                      <a:r>
                        <a:rPr lang="es-MX" sz="2000" b="0" u="none" strike="noStrike">
                          <a:solidFill>
                            <a:srgbClr val="000000"/>
                          </a:solidFill>
                          <a:effectLst/>
                        </a:rPr>
                        <a:t>7%</a:t>
                      </a:r>
                      <a:endParaRPr lang="es-MX" sz="2000" b="0" i="0" u="none" strike="noStrike">
                        <a:solidFill>
                          <a:srgbClr val="000000"/>
                        </a:solidFill>
                        <a:effectLst/>
                        <a:latin typeface="Adelle Sans Light" panose="02000503000000020004" pitchFamily="50" charset="0"/>
                      </a:endParaRPr>
                    </a:p>
                  </a:txBody>
                  <a:tcPr marL="9525" marR="9525" marT="9525" marB="0" anchor="b"/>
                </a:tc>
                <a:extLst>
                  <a:ext uri="{0D108BD9-81ED-4DB2-BD59-A6C34878D82A}">
                    <a16:rowId xmlns:a16="http://schemas.microsoft.com/office/drawing/2014/main" val="313966189"/>
                  </a:ext>
                </a:extLst>
              </a:tr>
              <a:tr h="433688">
                <a:tc>
                  <a:txBody>
                    <a:bodyPr/>
                    <a:lstStyle/>
                    <a:p>
                      <a:pPr algn="l" fontAlgn="ctr"/>
                      <a:r>
                        <a:rPr lang="es-MX" sz="2000" b="1" u="none" strike="noStrike" dirty="0">
                          <a:solidFill>
                            <a:srgbClr val="5B4F63"/>
                          </a:solidFill>
                          <a:effectLst/>
                        </a:rPr>
                        <a:t>04 Chalchicomula de Sesma</a:t>
                      </a:r>
                      <a:endParaRPr lang="es-MX" sz="2000" b="1" i="0" u="none" strike="noStrike" dirty="0">
                        <a:solidFill>
                          <a:srgbClr val="5B4F63"/>
                        </a:solidFill>
                        <a:effectLst/>
                        <a:latin typeface="Adelle Sans Light" panose="02000503000000020004" pitchFamily="50" charset="0"/>
                      </a:endParaRPr>
                    </a:p>
                  </a:txBody>
                  <a:tcPr marL="9525" marR="9525" marT="9525" marB="0" anchor="ctr"/>
                </a:tc>
                <a:tc>
                  <a:txBody>
                    <a:bodyPr/>
                    <a:lstStyle/>
                    <a:p>
                      <a:pPr algn="ctr" fontAlgn="b"/>
                      <a:r>
                        <a:rPr lang="es-MX" sz="2000" b="0" u="none" strike="noStrike">
                          <a:solidFill>
                            <a:srgbClr val="000000"/>
                          </a:solidFill>
                          <a:effectLst/>
                        </a:rPr>
                        <a:t>217,307</a:t>
                      </a:r>
                      <a:endParaRPr lang="es-MX" sz="2000" b="0" i="0" u="none" strike="noStrike">
                        <a:solidFill>
                          <a:srgbClr val="000000"/>
                        </a:solidFill>
                        <a:effectLst/>
                        <a:latin typeface="Adelle Sans Light" panose="02000503000000020004" pitchFamily="50" charset="0"/>
                      </a:endParaRPr>
                    </a:p>
                  </a:txBody>
                  <a:tcPr marL="9525" marR="9525" marT="9525" marB="0" anchor="b"/>
                </a:tc>
                <a:tc>
                  <a:txBody>
                    <a:bodyPr/>
                    <a:lstStyle/>
                    <a:p>
                      <a:pPr algn="ctr" fontAlgn="b"/>
                      <a:r>
                        <a:rPr lang="es-MX" sz="2000" b="0" u="none" strike="noStrike">
                          <a:solidFill>
                            <a:srgbClr val="000000"/>
                          </a:solidFill>
                          <a:effectLst/>
                        </a:rPr>
                        <a:t>30</a:t>
                      </a:r>
                      <a:endParaRPr lang="es-MX" sz="2000" b="0" i="0" u="none" strike="noStrike">
                        <a:solidFill>
                          <a:srgbClr val="000000"/>
                        </a:solidFill>
                        <a:effectLst/>
                        <a:latin typeface="Adelle Sans Light" panose="02000503000000020004" pitchFamily="50" charset="0"/>
                      </a:endParaRPr>
                    </a:p>
                  </a:txBody>
                  <a:tcPr marL="9525" marR="9525" marT="9525" marB="0" anchor="b"/>
                </a:tc>
                <a:tc>
                  <a:txBody>
                    <a:bodyPr/>
                    <a:lstStyle/>
                    <a:p>
                      <a:pPr algn="ctr" fontAlgn="b"/>
                      <a:r>
                        <a:rPr lang="es-MX" sz="2000" b="0" u="none" strike="noStrike" dirty="0">
                          <a:solidFill>
                            <a:srgbClr val="000000"/>
                          </a:solidFill>
                          <a:effectLst/>
                        </a:rPr>
                        <a:t>13.81</a:t>
                      </a:r>
                      <a:endParaRPr lang="es-MX" sz="2000" b="0" i="0" u="none" strike="noStrike" dirty="0">
                        <a:solidFill>
                          <a:srgbClr val="000000"/>
                        </a:solidFill>
                        <a:effectLst/>
                        <a:latin typeface="Adelle Sans Light" panose="02000503000000020004" pitchFamily="50" charset="0"/>
                      </a:endParaRPr>
                    </a:p>
                  </a:txBody>
                  <a:tcPr marL="9525" marR="9525" marT="9525" marB="0" anchor="b"/>
                </a:tc>
                <a:tc>
                  <a:txBody>
                    <a:bodyPr/>
                    <a:lstStyle/>
                    <a:p>
                      <a:pPr algn="ctr" fontAlgn="b"/>
                      <a:r>
                        <a:rPr lang="es-MX" sz="2000" b="0" u="none" strike="noStrike">
                          <a:solidFill>
                            <a:srgbClr val="000000"/>
                          </a:solidFill>
                          <a:effectLst/>
                        </a:rPr>
                        <a:t>3%</a:t>
                      </a:r>
                      <a:endParaRPr lang="es-MX" sz="2000" b="0" i="0" u="none" strike="noStrike">
                        <a:solidFill>
                          <a:srgbClr val="000000"/>
                        </a:solidFill>
                        <a:effectLst/>
                        <a:latin typeface="Adelle Sans Light" panose="02000503000000020004" pitchFamily="50" charset="0"/>
                      </a:endParaRPr>
                    </a:p>
                  </a:txBody>
                  <a:tcPr marL="9525" marR="9525" marT="9525" marB="0" anchor="b"/>
                </a:tc>
                <a:extLst>
                  <a:ext uri="{0D108BD9-81ED-4DB2-BD59-A6C34878D82A}">
                    <a16:rowId xmlns:a16="http://schemas.microsoft.com/office/drawing/2014/main" val="39001702"/>
                  </a:ext>
                </a:extLst>
              </a:tr>
              <a:tr h="433688">
                <a:tc>
                  <a:txBody>
                    <a:bodyPr/>
                    <a:lstStyle/>
                    <a:p>
                      <a:pPr algn="l" fontAlgn="ctr"/>
                      <a:r>
                        <a:rPr lang="es-MX" sz="2000" b="1" u="none" strike="noStrike" dirty="0">
                          <a:solidFill>
                            <a:srgbClr val="5B4F63"/>
                          </a:solidFill>
                          <a:effectLst/>
                        </a:rPr>
                        <a:t>05 Huauchinango</a:t>
                      </a:r>
                      <a:endParaRPr lang="es-MX" sz="2000" b="1" i="0" u="none" strike="noStrike" dirty="0">
                        <a:solidFill>
                          <a:srgbClr val="5B4F63"/>
                        </a:solidFill>
                        <a:effectLst/>
                        <a:latin typeface="Adelle Sans Light" panose="02000503000000020004" pitchFamily="50" charset="0"/>
                      </a:endParaRPr>
                    </a:p>
                  </a:txBody>
                  <a:tcPr marL="9525" marR="9525" marT="9525" marB="0" anchor="ctr"/>
                </a:tc>
                <a:tc>
                  <a:txBody>
                    <a:bodyPr/>
                    <a:lstStyle/>
                    <a:p>
                      <a:pPr algn="ctr" fontAlgn="b"/>
                      <a:r>
                        <a:rPr lang="es-MX" sz="2000" b="0" u="none" strike="noStrike">
                          <a:solidFill>
                            <a:srgbClr val="000000"/>
                          </a:solidFill>
                          <a:effectLst/>
                        </a:rPr>
                        <a:t>206,691</a:t>
                      </a:r>
                      <a:endParaRPr lang="es-MX" sz="2000" b="0" i="0" u="none" strike="noStrike">
                        <a:solidFill>
                          <a:srgbClr val="000000"/>
                        </a:solidFill>
                        <a:effectLst/>
                        <a:latin typeface="Adelle Sans Light" panose="02000503000000020004" pitchFamily="50" charset="0"/>
                      </a:endParaRPr>
                    </a:p>
                  </a:txBody>
                  <a:tcPr marL="9525" marR="9525" marT="9525" marB="0" anchor="b"/>
                </a:tc>
                <a:tc>
                  <a:txBody>
                    <a:bodyPr/>
                    <a:lstStyle/>
                    <a:p>
                      <a:pPr algn="ctr" fontAlgn="b"/>
                      <a:r>
                        <a:rPr lang="es-MX" sz="2000" b="0" u="none" strike="noStrike">
                          <a:solidFill>
                            <a:srgbClr val="000000"/>
                          </a:solidFill>
                          <a:effectLst/>
                        </a:rPr>
                        <a:t>38</a:t>
                      </a:r>
                      <a:endParaRPr lang="es-MX" sz="2000" b="0" i="0" u="none" strike="noStrike">
                        <a:solidFill>
                          <a:srgbClr val="000000"/>
                        </a:solidFill>
                        <a:effectLst/>
                        <a:latin typeface="Adelle Sans Light" panose="02000503000000020004" pitchFamily="50" charset="0"/>
                      </a:endParaRPr>
                    </a:p>
                  </a:txBody>
                  <a:tcPr marL="9525" marR="9525" marT="9525" marB="0" anchor="b"/>
                </a:tc>
                <a:tc>
                  <a:txBody>
                    <a:bodyPr/>
                    <a:lstStyle/>
                    <a:p>
                      <a:pPr algn="ctr" fontAlgn="b"/>
                      <a:r>
                        <a:rPr lang="es-MX" sz="2000" b="0" u="none" strike="noStrike">
                          <a:solidFill>
                            <a:srgbClr val="000000"/>
                          </a:solidFill>
                          <a:effectLst/>
                        </a:rPr>
                        <a:t>18.38</a:t>
                      </a:r>
                      <a:endParaRPr lang="es-MX" sz="2000" b="0" i="0" u="none" strike="noStrike">
                        <a:solidFill>
                          <a:srgbClr val="000000"/>
                        </a:solidFill>
                        <a:effectLst/>
                        <a:latin typeface="Adelle Sans Light" panose="02000503000000020004" pitchFamily="50" charset="0"/>
                      </a:endParaRPr>
                    </a:p>
                  </a:txBody>
                  <a:tcPr marL="9525" marR="9525" marT="9525" marB="0" anchor="b"/>
                </a:tc>
                <a:tc>
                  <a:txBody>
                    <a:bodyPr/>
                    <a:lstStyle/>
                    <a:p>
                      <a:pPr algn="ctr" fontAlgn="b"/>
                      <a:r>
                        <a:rPr lang="es-MX" sz="2000" b="0" u="none" strike="noStrike">
                          <a:solidFill>
                            <a:srgbClr val="000000"/>
                          </a:solidFill>
                          <a:effectLst/>
                        </a:rPr>
                        <a:t>4%</a:t>
                      </a:r>
                      <a:endParaRPr lang="es-MX" sz="2000" b="0" i="0" u="none" strike="noStrike">
                        <a:solidFill>
                          <a:srgbClr val="000000"/>
                        </a:solidFill>
                        <a:effectLst/>
                        <a:latin typeface="Adelle Sans Light" panose="02000503000000020004" pitchFamily="50" charset="0"/>
                      </a:endParaRPr>
                    </a:p>
                  </a:txBody>
                  <a:tcPr marL="9525" marR="9525" marT="9525" marB="0" anchor="b"/>
                </a:tc>
                <a:extLst>
                  <a:ext uri="{0D108BD9-81ED-4DB2-BD59-A6C34878D82A}">
                    <a16:rowId xmlns:a16="http://schemas.microsoft.com/office/drawing/2014/main" val="3988877317"/>
                  </a:ext>
                </a:extLst>
              </a:tr>
              <a:tr h="433688">
                <a:tc>
                  <a:txBody>
                    <a:bodyPr/>
                    <a:lstStyle/>
                    <a:p>
                      <a:pPr algn="l" fontAlgn="ctr"/>
                      <a:r>
                        <a:rPr lang="es-MX" sz="2000" b="1" u="none" strike="noStrike" dirty="0">
                          <a:solidFill>
                            <a:srgbClr val="5B4F63"/>
                          </a:solidFill>
                          <a:effectLst/>
                        </a:rPr>
                        <a:t>06 Puebla</a:t>
                      </a:r>
                      <a:endParaRPr lang="es-MX" sz="2000" b="1" i="0" u="none" strike="noStrike" dirty="0">
                        <a:solidFill>
                          <a:srgbClr val="5B4F63"/>
                        </a:solidFill>
                        <a:effectLst/>
                        <a:latin typeface="Adelle Sans Light" panose="02000503000000020004" pitchFamily="50" charset="0"/>
                      </a:endParaRPr>
                    </a:p>
                  </a:txBody>
                  <a:tcPr marL="9525" marR="9525" marT="9525" marB="0" anchor="ctr"/>
                </a:tc>
                <a:tc>
                  <a:txBody>
                    <a:bodyPr/>
                    <a:lstStyle/>
                    <a:p>
                      <a:pPr algn="ctr" fontAlgn="b"/>
                      <a:r>
                        <a:rPr lang="es-MX" sz="2000" b="0" u="none" strike="noStrike">
                          <a:solidFill>
                            <a:srgbClr val="000000"/>
                          </a:solidFill>
                          <a:effectLst/>
                        </a:rPr>
                        <a:t>1,193,585</a:t>
                      </a:r>
                      <a:endParaRPr lang="es-MX" sz="2000" b="0" i="0" u="none" strike="noStrike">
                        <a:solidFill>
                          <a:srgbClr val="000000"/>
                        </a:solidFill>
                        <a:effectLst/>
                        <a:latin typeface="Adelle Sans Light" panose="02000503000000020004" pitchFamily="50" charset="0"/>
                      </a:endParaRPr>
                    </a:p>
                  </a:txBody>
                  <a:tcPr marL="9525" marR="9525" marT="9525" marB="0" anchor="b"/>
                </a:tc>
                <a:tc>
                  <a:txBody>
                    <a:bodyPr/>
                    <a:lstStyle/>
                    <a:p>
                      <a:pPr algn="ctr" fontAlgn="b"/>
                      <a:r>
                        <a:rPr lang="es-MX" sz="2000" b="0" u="none" strike="noStrike">
                          <a:solidFill>
                            <a:srgbClr val="000000"/>
                          </a:solidFill>
                          <a:effectLst/>
                        </a:rPr>
                        <a:t>439</a:t>
                      </a:r>
                      <a:endParaRPr lang="es-MX" sz="2000" b="0" i="0" u="none" strike="noStrike">
                        <a:solidFill>
                          <a:srgbClr val="000000"/>
                        </a:solidFill>
                        <a:effectLst/>
                        <a:latin typeface="Adelle Sans Light" panose="02000503000000020004" pitchFamily="50" charset="0"/>
                      </a:endParaRPr>
                    </a:p>
                  </a:txBody>
                  <a:tcPr marL="9525" marR="9525" marT="9525" marB="0" anchor="b"/>
                </a:tc>
                <a:tc>
                  <a:txBody>
                    <a:bodyPr/>
                    <a:lstStyle/>
                    <a:p>
                      <a:pPr algn="ctr" fontAlgn="b"/>
                      <a:r>
                        <a:rPr lang="es-MX" sz="2000" b="0" u="none" strike="noStrike">
                          <a:solidFill>
                            <a:srgbClr val="9C0006"/>
                          </a:solidFill>
                          <a:effectLst/>
                        </a:rPr>
                        <a:t>36.78</a:t>
                      </a:r>
                      <a:endParaRPr lang="es-MX" sz="2000" b="0" i="0" u="none" strike="noStrike">
                        <a:solidFill>
                          <a:srgbClr val="9C0006"/>
                        </a:solidFill>
                        <a:effectLst/>
                        <a:latin typeface="Adelle Sans Light" panose="02000503000000020004" pitchFamily="50" charset="0"/>
                      </a:endParaRPr>
                    </a:p>
                  </a:txBody>
                  <a:tcPr marL="9525" marR="9525" marT="9525" marB="0" anchor="b"/>
                </a:tc>
                <a:tc>
                  <a:txBody>
                    <a:bodyPr/>
                    <a:lstStyle/>
                    <a:p>
                      <a:pPr algn="ctr" fontAlgn="b"/>
                      <a:r>
                        <a:rPr lang="es-MX" sz="2000" b="0" u="none" strike="noStrike">
                          <a:solidFill>
                            <a:srgbClr val="000000"/>
                          </a:solidFill>
                          <a:effectLst/>
                        </a:rPr>
                        <a:t>50%</a:t>
                      </a:r>
                      <a:endParaRPr lang="es-MX" sz="2000" b="0" i="0" u="none" strike="noStrike">
                        <a:solidFill>
                          <a:srgbClr val="000000"/>
                        </a:solidFill>
                        <a:effectLst/>
                        <a:latin typeface="Adelle Sans Light" panose="02000503000000020004" pitchFamily="50" charset="0"/>
                      </a:endParaRPr>
                    </a:p>
                  </a:txBody>
                  <a:tcPr marL="9525" marR="9525" marT="9525" marB="0" anchor="b"/>
                </a:tc>
                <a:extLst>
                  <a:ext uri="{0D108BD9-81ED-4DB2-BD59-A6C34878D82A}">
                    <a16:rowId xmlns:a16="http://schemas.microsoft.com/office/drawing/2014/main" val="1997521045"/>
                  </a:ext>
                </a:extLst>
              </a:tr>
              <a:tr h="433688">
                <a:tc>
                  <a:txBody>
                    <a:bodyPr/>
                    <a:lstStyle/>
                    <a:p>
                      <a:pPr algn="l" fontAlgn="ctr"/>
                      <a:r>
                        <a:rPr lang="es-MX" sz="2000" b="1" u="none" strike="noStrike">
                          <a:solidFill>
                            <a:srgbClr val="5B4F63"/>
                          </a:solidFill>
                          <a:effectLst/>
                        </a:rPr>
                        <a:t>07 San Martín Texmelucan</a:t>
                      </a:r>
                      <a:endParaRPr lang="es-MX" sz="2000" b="1" i="0" u="none" strike="noStrike">
                        <a:solidFill>
                          <a:srgbClr val="5B4F63"/>
                        </a:solidFill>
                        <a:effectLst/>
                        <a:latin typeface="Adelle Sans Light" panose="02000503000000020004" pitchFamily="50" charset="0"/>
                      </a:endParaRPr>
                    </a:p>
                  </a:txBody>
                  <a:tcPr marL="9525" marR="9525" marT="9525" marB="0" anchor="ctr"/>
                </a:tc>
                <a:tc>
                  <a:txBody>
                    <a:bodyPr/>
                    <a:lstStyle/>
                    <a:p>
                      <a:pPr algn="ctr" fontAlgn="b"/>
                      <a:r>
                        <a:rPr lang="es-MX" sz="2000" b="0" u="none" strike="noStrike" dirty="0">
                          <a:solidFill>
                            <a:srgbClr val="000000"/>
                          </a:solidFill>
                          <a:effectLst/>
                        </a:rPr>
                        <a:t>250,885</a:t>
                      </a:r>
                      <a:endParaRPr lang="es-MX" sz="2000" b="0" i="0" u="none" strike="noStrike" dirty="0">
                        <a:solidFill>
                          <a:srgbClr val="000000"/>
                        </a:solidFill>
                        <a:effectLst/>
                        <a:latin typeface="Adelle Sans Light" panose="02000503000000020004" pitchFamily="50" charset="0"/>
                      </a:endParaRPr>
                    </a:p>
                  </a:txBody>
                  <a:tcPr marL="9525" marR="9525" marT="9525" marB="0" anchor="b"/>
                </a:tc>
                <a:tc>
                  <a:txBody>
                    <a:bodyPr/>
                    <a:lstStyle/>
                    <a:p>
                      <a:pPr algn="ctr" fontAlgn="b"/>
                      <a:r>
                        <a:rPr lang="es-MX" sz="2000" b="0" u="none" strike="noStrike">
                          <a:solidFill>
                            <a:srgbClr val="000000"/>
                          </a:solidFill>
                          <a:effectLst/>
                        </a:rPr>
                        <a:t>70</a:t>
                      </a:r>
                      <a:endParaRPr lang="es-MX" sz="2000" b="0" i="0" u="none" strike="noStrike">
                        <a:solidFill>
                          <a:srgbClr val="000000"/>
                        </a:solidFill>
                        <a:effectLst/>
                        <a:latin typeface="Adelle Sans Light" panose="02000503000000020004" pitchFamily="50" charset="0"/>
                      </a:endParaRPr>
                    </a:p>
                  </a:txBody>
                  <a:tcPr marL="9525" marR="9525" marT="9525" marB="0" anchor="b"/>
                </a:tc>
                <a:tc>
                  <a:txBody>
                    <a:bodyPr/>
                    <a:lstStyle/>
                    <a:p>
                      <a:pPr algn="ctr" fontAlgn="b"/>
                      <a:r>
                        <a:rPr lang="es-MX" sz="2000" b="0" u="none" strike="noStrike" dirty="0">
                          <a:solidFill>
                            <a:srgbClr val="9C0006"/>
                          </a:solidFill>
                          <a:effectLst/>
                        </a:rPr>
                        <a:t>27.90</a:t>
                      </a:r>
                      <a:endParaRPr lang="es-MX" sz="2000" b="0" i="0" u="none" strike="noStrike" dirty="0">
                        <a:solidFill>
                          <a:srgbClr val="9C0006"/>
                        </a:solidFill>
                        <a:effectLst/>
                        <a:latin typeface="Adelle Sans Light" panose="02000503000000020004" pitchFamily="50" charset="0"/>
                      </a:endParaRPr>
                    </a:p>
                  </a:txBody>
                  <a:tcPr marL="9525" marR="9525" marT="9525" marB="0" anchor="b"/>
                </a:tc>
                <a:tc>
                  <a:txBody>
                    <a:bodyPr/>
                    <a:lstStyle/>
                    <a:p>
                      <a:pPr algn="ctr" fontAlgn="b"/>
                      <a:r>
                        <a:rPr lang="es-MX" sz="2000" b="0" u="none" strike="noStrike" dirty="0">
                          <a:solidFill>
                            <a:srgbClr val="000000"/>
                          </a:solidFill>
                          <a:effectLst/>
                        </a:rPr>
                        <a:t>8%</a:t>
                      </a:r>
                      <a:endParaRPr lang="es-MX" sz="2000" b="0" i="0" u="none" strike="noStrike" dirty="0">
                        <a:solidFill>
                          <a:srgbClr val="000000"/>
                        </a:solidFill>
                        <a:effectLst/>
                        <a:latin typeface="Adelle Sans Light" panose="02000503000000020004" pitchFamily="50" charset="0"/>
                      </a:endParaRPr>
                    </a:p>
                  </a:txBody>
                  <a:tcPr marL="9525" marR="9525" marT="9525" marB="0" anchor="b"/>
                </a:tc>
                <a:extLst>
                  <a:ext uri="{0D108BD9-81ED-4DB2-BD59-A6C34878D82A}">
                    <a16:rowId xmlns:a16="http://schemas.microsoft.com/office/drawing/2014/main" val="3031326816"/>
                  </a:ext>
                </a:extLst>
              </a:tr>
              <a:tr h="433688">
                <a:tc>
                  <a:txBody>
                    <a:bodyPr/>
                    <a:lstStyle/>
                    <a:p>
                      <a:pPr algn="l" fontAlgn="ctr"/>
                      <a:r>
                        <a:rPr lang="es-MX" sz="2000" b="1" u="none" strike="noStrike">
                          <a:solidFill>
                            <a:srgbClr val="5B4F63"/>
                          </a:solidFill>
                          <a:effectLst/>
                        </a:rPr>
                        <a:t>08 Tehuacán</a:t>
                      </a:r>
                      <a:endParaRPr lang="es-MX" sz="2000" b="1" i="0" u="none" strike="noStrike">
                        <a:solidFill>
                          <a:srgbClr val="5B4F63"/>
                        </a:solidFill>
                        <a:effectLst/>
                        <a:latin typeface="Adelle Sans Light" panose="02000503000000020004" pitchFamily="50" charset="0"/>
                      </a:endParaRPr>
                    </a:p>
                  </a:txBody>
                  <a:tcPr marL="9525" marR="9525" marT="9525" marB="0" anchor="ctr"/>
                </a:tc>
                <a:tc>
                  <a:txBody>
                    <a:bodyPr/>
                    <a:lstStyle/>
                    <a:p>
                      <a:pPr algn="ctr" fontAlgn="b"/>
                      <a:r>
                        <a:rPr lang="es-MX" sz="2000" b="0" u="none" strike="noStrike" dirty="0">
                          <a:solidFill>
                            <a:srgbClr val="000000"/>
                          </a:solidFill>
                          <a:effectLst/>
                        </a:rPr>
                        <a:t>257,417</a:t>
                      </a:r>
                      <a:endParaRPr lang="es-MX" sz="2000" b="0" i="0" u="none" strike="noStrike" dirty="0">
                        <a:solidFill>
                          <a:srgbClr val="000000"/>
                        </a:solidFill>
                        <a:effectLst/>
                        <a:latin typeface="Adelle Sans Light" panose="02000503000000020004" pitchFamily="50" charset="0"/>
                      </a:endParaRPr>
                    </a:p>
                  </a:txBody>
                  <a:tcPr marL="9525" marR="9525" marT="9525" marB="0" anchor="b"/>
                </a:tc>
                <a:tc>
                  <a:txBody>
                    <a:bodyPr/>
                    <a:lstStyle/>
                    <a:p>
                      <a:pPr algn="ctr" fontAlgn="b"/>
                      <a:r>
                        <a:rPr lang="es-MX" sz="2000" b="0" u="none" strike="noStrike" dirty="0">
                          <a:solidFill>
                            <a:srgbClr val="000000"/>
                          </a:solidFill>
                          <a:effectLst/>
                        </a:rPr>
                        <a:t>77</a:t>
                      </a:r>
                      <a:endParaRPr lang="es-MX" sz="2000" b="0" i="0" u="none" strike="noStrike" dirty="0">
                        <a:solidFill>
                          <a:srgbClr val="000000"/>
                        </a:solidFill>
                        <a:effectLst/>
                        <a:latin typeface="Adelle Sans Light" panose="02000503000000020004" pitchFamily="50" charset="0"/>
                      </a:endParaRPr>
                    </a:p>
                  </a:txBody>
                  <a:tcPr marL="9525" marR="9525" marT="9525" marB="0" anchor="b"/>
                </a:tc>
                <a:tc>
                  <a:txBody>
                    <a:bodyPr/>
                    <a:lstStyle/>
                    <a:p>
                      <a:pPr algn="ctr" fontAlgn="b"/>
                      <a:r>
                        <a:rPr lang="es-MX" sz="2000" b="0" u="none" strike="noStrike">
                          <a:solidFill>
                            <a:srgbClr val="9C0006"/>
                          </a:solidFill>
                          <a:effectLst/>
                        </a:rPr>
                        <a:t>29.91</a:t>
                      </a:r>
                      <a:endParaRPr lang="es-MX" sz="2000" b="0" i="0" u="none" strike="noStrike">
                        <a:solidFill>
                          <a:srgbClr val="9C0006"/>
                        </a:solidFill>
                        <a:effectLst/>
                        <a:latin typeface="Adelle Sans Light" panose="02000503000000020004" pitchFamily="50" charset="0"/>
                      </a:endParaRPr>
                    </a:p>
                  </a:txBody>
                  <a:tcPr marL="9525" marR="9525" marT="9525" marB="0" anchor="b"/>
                </a:tc>
                <a:tc>
                  <a:txBody>
                    <a:bodyPr/>
                    <a:lstStyle/>
                    <a:p>
                      <a:pPr algn="ctr" fontAlgn="b"/>
                      <a:r>
                        <a:rPr lang="es-MX" sz="2000" b="0" u="none" strike="noStrike">
                          <a:solidFill>
                            <a:srgbClr val="000000"/>
                          </a:solidFill>
                          <a:effectLst/>
                        </a:rPr>
                        <a:t>9%</a:t>
                      </a:r>
                      <a:endParaRPr lang="es-MX" sz="2000" b="0" i="0" u="none" strike="noStrike">
                        <a:solidFill>
                          <a:srgbClr val="000000"/>
                        </a:solidFill>
                        <a:effectLst/>
                        <a:latin typeface="Adelle Sans Light" panose="02000503000000020004" pitchFamily="50" charset="0"/>
                      </a:endParaRPr>
                    </a:p>
                  </a:txBody>
                  <a:tcPr marL="9525" marR="9525" marT="9525" marB="0" anchor="b"/>
                </a:tc>
                <a:extLst>
                  <a:ext uri="{0D108BD9-81ED-4DB2-BD59-A6C34878D82A}">
                    <a16:rowId xmlns:a16="http://schemas.microsoft.com/office/drawing/2014/main" val="592438388"/>
                  </a:ext>
                </a:extLst>
              </a:tr>
              <a:tr h="433688">
                <a:tc>
                  <a:txBody>
                    <a:bodyPr/>
                    <a:lstStyle/>
                    <a:p>
                      <a:pPr algn="l" fontAlgn="ctr"/>
                      <a:r>
                        <a:rPr lang="es-MX" sz="2000" b="1" u="none" strike="noStrike">
                          <a:solidFill>
                            <a:srgbClr val="5B4F63"/>
                          </a:solidFill>
                          <a:effectLst/>
                        </a:rPr>
                        <a:t>09 Tepeaca</a:t>
                      </a:r>
                      <a:endParaRPr lang="es-MX" sz="2000" b="1" i="0" u="none" strike="noStrike">
                        <a:solidFill>
                          <a:srgbClr val="5B4F63"/>
                        </a:solidFill>
                        <a:effectLst/>
                        <a:latin typeface="Adelle Sans Light" panose="02000503000000020004" pitchFamily="50" charset="0"/>
                      </a:endParaRPr>
                    </a:p>
                  </a:txBody>
                  <a:tcPr marL="9525" marR="9525" marT="9525" marB="0" anchor="ctr"/>
                </a:tc>
                <a:tc>
                  <a:txBody>
                    <a:bodyPr/>
                    <a:lstStyle/>
                    <a:p>
                      <a:pPr algn="ctr" fontAlgn="b"/>
                      <a:r>
                        <a:rPr lang="es-MX" sz="2000" b="0" u="none" strike="noStrike">
                          <a:solidFill>
                            <a:srgbClr val="000000"/>
                          </a:solidFill>
                          <a:effectLst/>
                        </a:rPr>
                        <a:t>257,834</a:t>
                      </a:r>
                      <a:endParaRPr lang="es-MX" sz="2000" b="0" i="0" u="none" strike="noStrike">
                        <a:solidFill>
                          <a:srgbClr val="000000"/>
                        </a:solidFill>
                        <a:effectLst/>
                        <a:latin typeface="Adelle Sans Light" panose="02000503000000020004" pitchFamily="50" charset="0"/>
                      </a:endParaRPr>
                    </a:p>
                  </a:txBody>
                  <a:tcPr marL="9525" marR="9525" marT="9525" marB="0" anchor="b"/>
                </a:tc>
                <a:tc>
                  <a:txBody>
                    <a:bodyPr/>
                    <a:lstStyle/>
                    <a:p>
                      <a:pPr algn="ctr" fontAlgn="b"/>
                      <a:r>
                        <a:rPr lang="es-MX" sz="2000" b="0" u="none" strike="noStrike" dirty="0">
                          <a:solidFill>
                            <a:srgbClr val="000000"/>
                          </a:solidFill>
                          <a:effectLst/>
                        </a:rPr>
                        <a:t>38</a:t>
                      </a:r>
                      <a:endParaRPr lang="es-MX" sz="2000" b="0" i="0" u="none" strike="noStrike" dirty="0">
                        <a:solidFill>
                          <a:srgbClr val="000000"/>
                        </a:solidFill>
                        <a:effectLst/>
                        <a:latin typeface="Adelle Sans Light" panose="02000503000000020004" pitchFamily="50" charset="0"/>
                      </a:endParaRPr>
                    </a:p>
                  </a:txBody>
                  <a:tcPr marL="9525" marR="9525" marT="9525" marB="0" anchor="b"/>
                </a:tc>
                <a:tc>
                  <a:txBody>
                    <a:bodyPr/>
                    <a:lstStyle/>
                    <a:p>
                      <a:pPr algn="ctr" fontAlgn="b"/>
                      <a:r>
                        <a:rPr lang="es-MX" sz="2000" b="0" u="none" strike="noStrike">
                          <a:solidFill>
                            <a:srgbClr val="000000"/>
                          </a:solidFill>
                          <a:effectLst/>
                        </a:rPr>
                        <a:t>14.74</a:t>
                      </a:r>
                      <a:endParaRPr lang="es-MX" sz="2000" b="0" i="0" u="none" strike="noStrike">
                        <a:solidFill>
                          <a:srgbClr val="000000"/>
                        </a:solidFill>
                        <a:effectLst/>
                        <a:latin typeface="Adelle Sans Light" panose="02000503000000020004" pitchFamily="50" charset="0"/>
                      </a:endParaRPr>
                    </a:p>
                  </a:txBody>
                  <a:tcPr marL="9525" marR="9525" marT="9525" marB="0" anchor="b"/>
                </a:tc>
                <a:tc>
                  <a:txBody>
                    <a:bodyPr/>
                    <a:lstStyle/>
                    <a:p>
                      <a:pPr algn="ctr" fontAlgn="b"/>
                      <a:r>
                        <a:rPr lang="es-MX" sz="2000" b="0" u="none" strike="noStrike">
                          <a:solidFill>
                            <a:srgbClr val="000000"/>
                          </a:solidFill>
                          <a:effectLst/>
                        </a:rPr>
                        <a:t>4%</a:t>
                      </a:r>
                      <a:endParaRPr lang="es-MX" sz="2000" b="0" i="0" u="none" strike="noStrike">
                        <a:solidFill>
                          <a:srgbClr val="000000"/>
                        </a:solidFill>
                        <a:effectLst/>
                        <a:latin typeface="Adelle Sans Light" panose="02000503000000020004" pitchFamily="50" charset="0"/>
                      </a:endParaRPr>
                    </a:p>
                  </a:txBody>
                  <a:tcPr marL="9525" marR="9525" marT="9525" marB="0" anchor="b"/>
                </a:tc>
                <a:extLst>
                  <a:ext uri="{0D108BD9-81ED-4DB2-BD59-A6C34878D82A}">
                    <a16:rowId xmlns:a16="http://schemas.microsoft.com/office/drawing/2014/main" val="588320056"/>
                  </a:ext>
                </a:extLst>
              </a:tr>
              <a:tr h="433688">
                <a:tc>
                  <a:txBody>
                    <a:bodyPr/>
                    <a:lstStyle/>
                    <a:p>
                      <a:pPr algn="l" fontAlgn="ctr"/>
                      <a:r>
                        <a:rPr lang="es-MX" sz="2000" b="1" u="none" strike="noStrike">
                          <a:solidFill>
                            <a:srgbClr val="5B4F63"/>
                          </a:solidFill>
                          <a:effectLst/>
                        </a:rPr>
                        <a:t>10 Teziutlán</a:t>
                      </a:r>
                      <a:endParaRPr lang="es-MX" sz="2000" b="1" i="0" u="none" strike="noStrike">
                        <a:solidFill>
                          <a:srgbClr val="5B4F63"/>
                        </a:solidFill>
                        <a:effectLst/>
                        <a:latin typeface="Adelle Sans Light" panose="02000503000000020004" pitchFamily="50" charset="0"/>
                      </a:endParaRPr>
                    </a:p>
                  </a:txBody>
                  <a:tcPr marL="9525" marR="9525" marT="9525" marB="0" anchor="ctr"/>
                </a:tc>
                <a:tc>
                  <a:txBody>
                    <a:bodyPr/>
                    <a:lstStyle/>
                    <a:p>
                      <a:pPr algn="ctr" fontAlgn="b"/>
                      <a:r>
                        <a:rPr lang="es-MX" sz="2000" b="0" u="none" strike="noStrike">
                          <a:solidFill>
                            <a:srgbClr val="000000"/>
                          </a:solidFill>
                          <a:effectLst/>
                        </a:rPr>
                        <a:t>224,192</a:t>
                      </a:r>
                      <a:endParaRPr lang="es-MX" sz="2000" b="0" i="0" u="none" strike="noStrike">
                        <a:solidFill>
                          <a:srgbClr val="000000"/>
                        </a:solidFill>
                        <a:effectLst/>
                        <a:latin typeface="Adelle Sans Light" panose="02000503000000020004" pitchFamily="50" charset="0"/>
                      </a:endParaRPr>
                    </a:p>
                  </a:txBody>
                  <a:tcPr marL="9525" marR="9525" marT="9525" marB="0" anchor="b"/>
                </a:tc>
                <a:tc>
                  <a:txBody>
                    <a:bodyPr/>
                    <a:lstStyle/>
                    <a:p>
                      <a:pPr algn="ctr" fontAlgn="b"/>
                      <a:r>
                        <a:rPr lang="es-MX" sz="2000" b="0" u="none" strike="noStrike" dirty="0">
                          <a:solidFill>
                            <a:srgbClr val="000000"/>
                          </a:solidFill>
                          <a:effectLst/>
                        </a:rPr>
                        <a:t>52</a:t>
                      </a:r>
                      <a:endParaRPr lang="es-MX" sz="2000" b="0" i="0" u="none" strike="noStrike" dirty="0">
                        <a:solidFill>
                          <a:srgbClr val="000000"/>
                        </a:solidFill>
                        <a:effectLst/>
                        <a:latin typeface="Adelle Sans Light" panose="02000503000000020004" pitchFamily="50" charset="0"/>
                      </a:endParaRPr>
                    </a:p>
                  </a:txBody>
                  <a:tcPr marL="9525" marR="9525" marT="9525" marB="0" anchor="b"/>
                </a:tc>
                <a:tc>
                  <a:txBody>
                    <a:bodyPr/>
                    <a:lstStyle/>
                    <a:p>
                      <a:pPr algn="ctr" fontAlgn="b"/>
                      <a:r>
                        <a:rPr lang="es-MX" sz="2000" b="0" u="none" strike="noStrike">
                          <a:solidFill>
                            <a:srgbClr val="9C0006"/>
                          </a:solidFill>
                          <a:effectLst/>
                        </a:rPr>
                        <a:t>23.19</a:t>
                      </a:r>
                      <a:endParaRPr lang="es-MX" sz="2000" b="0" i="0" u="none" strike="noStrike">
                        <a:solidFill>
                          <a:srgbClr val="9C0006"/>
                        </a:solidFill>
                        <a:effectLst/>
                        <a:latin typeface="Adelle Sans Light" panose="02000503000000020004" pitchFamily="50" charset="0"/>
                      </a:endParaRPr>
                    </a:p>
                  </a:txBody>
                  <a:tcPr marL="9525" marR="9525" marT="9525" marB="0" anchor="b"/>
                </a:tc>
                <a:tc>
                  <a:txBody>
                    <a:bodyPr/>
                    <a:lstStyle/>
                    <a:p>
                      <a:pPr algn="ctr" fontAlgn="b"/>
                      <a:r>
                        <a:rPr lang="es-MX" sz="2000" b="0" u="none" strike="noStrike">
                          <a:solidFill>
                            <a:srgbClr val="000000"/>
                          </a:solidFill>
                          <a:effectLst/>
                        </a:rPr>
                        <a:t>6%</a:t>
                      </a:r>
                      <a:endParaRPr lang="es-MX" sz="2000" b="0" i="0" u="none" strike="noStrike">
                        <a:solidFill>
                          <a:srgbClr val="000000"/>
                        </a:solidFill>
                        <a:effectLst/>
                        <a:latin typeface="Adelle Sans Light" panose="02000503000000020004" pitchFamily="50" charset="0"/>
                      </a:endParaRPr>
                    </a:p>
                  </a:txBody>
                  <a:tcPr marL="9525" marR="9525" marT="9525" marB="0" anchor="b"/>
                </a:tc>
                <a:extLst>
                  <a:ext uri="{0D108BD9-81ED-4DB2-BD59-A6C34878D82A}">
                    <a16:rowId xmlns:a16="http://schemas.microsoft.com/office/drawing/2014/main" val="1204825912"/>
                  </a:ext>
                </a:extLst>
              </a:tr>
              <a:tr h="433688">
                <a:tc>
                  <a:txBody>
                    <a:bodyPr/>
                    <a:lstStyle/>
                    <a:p>
                      <a:pPr algn="l" fontAlgn="ctr"/>
                      <a:r>
                        <a:rPr lang="es-MX" sz="2000" b="1" u="none" strike="noStrike">
                          <a:solidFill>
                            <a:srgbClr val="5B4F63"/>
                          </a:solidFill>
                          <a:effectLst/>
                        </a:rPr>
                        <a:t>11 Zacatlán</a:t>
                      </a:r>
                      <a:endParaRPr lang="es-MX" sz="2000" b="1" i="0" u="none" strike="noStrike">
                        <a:solidFill>
                          <a:srgbClr val="5B4F63"/>
                        </a:solidFill>
                        <a:effectLst/>
                        <a:latin typeface="Adelle Sans Light" panose="02000503000000020004" pitchFamily="50" charset="0"/>
                      </a:endParaRPr>
                    </a:p>
                  </a:txBody>
                  <a:tcPr marL="9525" marR="9525" marT="9525" marB="0" anchor="ctr"/>
                </a:tc>
                <a:tc>
                  <a:txBody>
                    <a:bodyPr/>
                    <a:lstStyle/>
                    <a:p>
                      <a:pPr algn="ctr" fontAlgn="b"/>
                      <a:r>
                        <a:rPr lang="es-MX" sz="2000" b="0" u="none" strike="noStrike">
                          <a:solidFill>
                            <a:srgbClr val="000000"/>
                          </a:solidFill>
                          <a:effectLst/>
                        </a:rPr>
                        <a:t>214,551</a:t>
                      </a:r>
                      <a:endParaRPr lang="es-MX" sz="2000" b="0" i="0" u="none" strike="noStrike">
                        <a:solidFill>
                          <a:srgbClr val="000000"/>
                        </a:solidFill>
                        <a:effectLst/>
                        <a:latin typeface="Adelle Sans Light" panose="02000503000000020004" pitchFamily="50" charset="0"/>
                      </a:endParaRPr>
                    </a:p>
                  </a:txBody>
                  <a:tcPr marL="9525" marR="9525" marT="9525" marB="0" anchor="b"/>
                </a:tc>
                <a:tc>
                  <a:txBody>
                    <a:bodyPr/>
                    <a:lstStyle/>
                    <a:p>
                      <a:pPr algn="ctr" fontAlgn="b"/>
                      <a:r>
                        <a:rPr lang="es-MX" sz="2000" b="0" u="none" strike="noStrike">
                          <a:solidFill>
                            <a:srgbClr val="000000"/>
                          </a:solidFill>
                          <a:effectLst/>
                        </a:rPr>
                        <a:t>48</a:t>
                      </a:r>
                      <a:endParaRPr lang="es-MX" sz="2000" b="0" i="0" u="none" strike="noStrike">
                        <a:solidFill>
                          <a:srgbClr val="000000"/>
                        </a:solidFill>
                        <a:effectLst/>
                        <a:latin typeface="Adelle Sans Light" panose="02000503000000020004" pitchFamily="50" charset="0"/>
                      </a:endParaRPr>
                    </a:p>
                  </a:txBody>
                  <a:tcPr marL="9525" marR="9525" marT="9525" marB="0" anchor="b"/>
                </a:tc>
                <a:tc>
                  <a:txBody>
                    <a:bodyPr/>
                    <a:lstStyle/>
                    <a:p>
                      <a:pPr algn="ctr" fontAlgn="b"/>
                      <a:r>
                        <a:rPr lang="es-MX" sz="2000" b="0" u="none" strike="noStrike" dirty="0">
                          <a:solidFill>
                            <a:srgbClr val="9C0006"/>
                          </a:solidFill>
                          <a:effectLst/>
                        </a:rPr>
                        <a:t>22.37</a:t>
                      </a:r>
                      <a:endParaRPr lang="es-MX" sz="2000" b="0" i="0" u="none" strike="noStrike" dirty="0">
                        <a:solidFill>
                          <a:srgbClr val="9C0006"/>
                        </a:solidFill>
                        <a:effectLst/>
                        <a:latin typeface="Adelle Sans Light" panose="02000503000000020004" pitchFamily="50" charset="0"/>
                      </a:endParaRPr>
                    </a:p>
                  </a:txBody>
                  <a:tcPr marL="9525" marR="9525" marT="9525" marB="0" anchor="b"/>
                </a:tc>
                <a:tc>
                  <a:txBody>
                    <a:bodyPr/>
                    <a:lstStyle/>
                    <a:p>
                      <a:pPr algn="ctr" fontAlgn="b"/>
                      <a:r>
                        <a:rPr lang="es-MX" sz="2000" b="0" u="none" strike="noStrike">
                          <a:solidFill>
                            <a:srgbClr val="000000"/>
                          </a:solidFill>
                          <a:effectLst/>
                        </a:rPr>
                        <a:t>5%</a:t>
                      </a:r>
                      <a:endParaRPr lang="es-MX" sz="2000" b="0" i="0" u="none" strike="noStrike">
                        <a:solidFill>
                          <a:srgbClr val="000000"/>
                        </a:solidFill>
                        <a:effectLst/>
                        <a:latin typeface="Adelle Sans Light" panose="02000503000000020004" pitchFamily="50" charset="0"/>
                      </a:endParaRPr>
                    </a:p>
                  </a:txBody>
                  <a:tcPr marL="9525" marR="9525" marT="9525" marB="0" anchor="b"/>
                </a:tc>
                <a:extLst>
                  <a:ext uri="{0D108BD9-81ED-4DB2-BD59-A6C34878D82A}">
                    <a16:rowId xmlns:a16="http://schemas.microsoft.com/office/drawing/2014/main" val="1398042685"/>
                  </a:ext>
                </a:extLst>
              </a:tr>
              <a:tr h="433688">
                <a:tc>
                  <a:txBody>
                    <a:bodyPr/>
                    <a:lstStyle/>
                    <a:p>
                      <a:pPr algn="l" fontAlgn="ctr"/>
                      <a:r>
                        <a:rPr lang="es-MX" sz="2000" b="1" u="none" strike="noStrike">
                          <a:solidFill>
                            <a:srgbClr val="5B4F63"/>
                          </a:solidFill>
                          <a:effectLst/>
                        </a:rPr>
                        <a:t>Total estatal</a:t>
                      </a:r>
                      <a:endParaRPr lang="es-MX" sz="2000" b="1" i="0" u="none" strike="noStrike">
                        <a:solidFill>
                          <a:srgbClr val="5B4F63"/>
                        </a:solidFill>
                        <a:effectLst/>
                        <a:latin typeface="Adelle Sans Light" panose="02000503000000020004" pitchFamily="50" charset="0"/>
                      </a:endParaRPr>
                    </a:p>
                  </a:txBody>
                  <a:tcPr marL="9525" marR="9525" marT="9525" marB="0" anchor="ctr"/>
                </a:tc>
                <a:tc>
                  <a:txBody>
                    <a:bodyPr/>
                    <a:lstStyle/>
                    <a:p>
                      <a:pPr algn="ctr" fontAlgn="b"/>
                      <a:r>
                        <a:rPr lang="es-MX" sz="2000" b="1" u="none" strike="noStrike">
                          <a:solidFill>
                            <a:srgbClr val="000000"/>
                          </a:solidFill>
                          <a:effectLst/>
                        </a:rPr>
                        <a:t>3,423,163</a:t>
                      </a:r>
                      <a:endParaRPr lang="es-MX" sz="2000" b="1" i="0" u="none" strike="noStrike">
                        <a:solidFill>
                          <a:srgbClr val="000000"/>
                        </a:solidFill>
                        <a:effectLst/>
                        <a:latin typeface="Adelle Sans Light" panose="02000503000000020004" pitchFamily="50" charset="0"/>
                      </a:endParaRPr>
                    </a:p>
                  </a:txBody>
                  <a:tcPr marL="9525" marR="9525" marT="9525" marB="0" anchor="b"/>
                </a:tc>
                <a:tc>
                  <a:txBody>
                    <a:bodyPr/>
                    <a:lstStyle/>
                    <a:p>
                      <a:pPr algn="ctr" fontAlgn="b"/>
                      <a:r>
                        <a:rPr lang="es-MX" sz="2000" b="1" u="none" strike="noStrike">
                          <a:solidFill>
                            <a:srgbClr val="000000"/>
                          </a:solidFill>
                          <a:effectLst/>
                        </a:rPr>
                        <a:t>885</a:t>
                      </a:r>
                      <a:endParaRPr lang="es-MX" sz="2000" b="1" i="0" u="none" strike="noStrike">
                        <a:solidFill>
                          <a:srgbClr val="000000"/>
                        </a:solidFill>
                        <a:effectLst/>
                        <a:latin typeface="Adelle Sans Light" panose="02000503000000020004" pitchFamily="50" charset="0"/>
                      </a:endParaRPr>
                    </a:p>
                  </a:txBody>
                  <a:tcPr marL="9525" marR="9525" marT="9525" marB="0" anchor="b"/>
                </a:tc>
                <a:tc>
                  <a:txBody>
                    <a:bodyPr/>
                    <a:lstStyle/>
                    <a:p>
                      <a:pPr algn="ctr" fontAlgn="b"/>
                      <a:r>
                        <a:rPr lang="es-MX" sz="2000" b="1" u="none" strike="noStrike" dirty="0">
                          <a:solidFill>
                            <a:srgbClr val="000000"/>
                          </a:solidFill>
                          <a:effectLst/>
                        </a:rPr>
                        <a:t>25.85</a:t>
                      </a:r>
                      <a:endParaRPr lang="es-MX" sz="2000" b="1" i="0" u="none" strike="noStrike" dirty="0">
                        <a:solidFill>
                          <a:srgbClr val="000000"/>
                        </a:solidFill>
                        <a:effectLst/>
                        <a:latin typeface="Adelle Sans Light" panose="02000503000000020004" pitchFamily="50" charset="0"/>
                      </a:endParaRPr>
                    </a:p>
                  </a:txBody>
                  <a:tcPr marL="9525" marR="9525" marT="9525" marB="0" anchor="b"/>
                </a:tc>
                <a:tc>
                  <a:txBody>
                    <a:bodyPr/>
                    <a:lstStyle/>
                    <a:p>
                      <a:pPr algn="ctr" fontAlgn="b"/>
                      <a:r>
                        <a:rPr lang="es-MX" sz="2000" b="1" u="none" strike="noStrike" dirty="0">
                          <a:solidFill>
                            <a:srgbClr val="000000"/>
                          </a:solidFill>
                          <a:effectLst/>
                        </a:rPr>
                        <a:t>100%</a:t>
                      </a:r>
                      <a:endParaRPr lang="es-MX" sz="2000" b="1" i="0" u="none" strike="noStrike" dirty="0">
                        <a:solidFill>
                          <a:srgbClr val="000000"/>
                        </a:solidFill>
                        <a:effectLst/>
                        <a:latin typeface="Adelle Sans Light" panose="02000503000000020004" pitchFamily="50" charset="0"/>
                      </a:endParaRPr>
                    </a:p>
                  </a:txBody>
                  <a:tcPr marL="9525" marR="9525" marT="9525" marB="0" anchor="b"/>
                </a:tc>
                <a:extLst>
                  <a:ext uri="{0D108BD9-81ED-4DB2-BD59-A6C34878D82A}">
                    <a16:rowId xmlns:a16="http://schemas.microsoft.com/office/drawing/2014/main" val="3335033827"/>
                  </a:ext>
                </a:extLst>
              </a:tr>
              <a:tr h="433688">
                <a:tc>
                  <a:txBody>
                    <a:bodyPr/>
                    <a:lstStyle/>
                    <a:p>
                      <a:pPr algn="l" fontAlgn="b"/>
                      <a:endParaRPr lang="es-MX" sz="1600" b="0" i="0" u="none" strike="noStrike" dirty="0">
                        <a:solidFill>
                          <a:srgbClr val="000000"/>
                        </a:solidFill>
                        <a:effectLst/>
                        <a:latin typeface="Adelle Sans Light" panose="02000503000000020004" pitchFamily="50" charset="0"/>
                      </a:endParaRPr>
                    </a:p>
                  </a:txBody>
                  <a:tcPr marL="9525" marR="9525" marT="9525" marB="0" anchor="b"/>
                </a:tc>
                <a:tc>
                  <a:txBody>
                    <a:bodyPr/>
                    <a:lstStyle/>
                    <a:p>
                      <a:pPr algn="l" fontAlgn="b"/>
                      <a:endParaRPr lang="es-MX" sz="1600" b="0" i="0" u="none" strike="noStrike" dirty="0">
                        <a:solidFill>
                          <a:srgbClr val="000000"/>
                        </a:solidFill>
                        <a:effectLst/>
                        <a:latin typeface="Adelle Sans Light" panose="02000503000000020004" pitchFamily="50" charset="0"/>
                      </a:endParaRPr>
                    </a:p>
                  </a:txBody>
                  <a:tcPr marL="9525" marR="9525" marT="9525" marB="0" anchor="b"/>
                </a:tc>
                <a:tc>
                  <a:txBody>
                    <a:bodyPr/>
                    <a:lstStyle/>
                    <a:p>
                      <a:pPr algn="l" fontAlgn="b"/>
                      <a:endParaRPr lang="es-MX" sz="1600" b="0" i="0" u="none" strike="noStrike" dirty="0">
                        <a:solidFill>
                          <a:srgbClr val="000000"/>
                        </a:solidFill>
                        <a:effectLst/>
                        <a:latin typeface="Adelle Sans Light" panose="02000503000000020004" pitchFamily="50" charset="0"/>
                      </a:endParaRPr>
                    </a:p>
                  </a:txBody>
                  <a:tcPr marL="9525" marR="9525" marT="9525" marB="0" anchor="b"/>
                </a:tc>
                <a:tc>
                  <a:txBody>
                    <a:bodyPr/>
                    <a:lstStyle/>
                    <a:p>
                      <a:pPr algn="l" fontAlgn="b"/>
                      <a:endParaRPr lang="es-MX" sz="1600" b="0" i="0" u="none" strike="noStrike" dirty="0">
                        <a:solidFill>
                          <a:srgbClr val="000000"/>
                        </a:solidFill>
                        <a:effectLst/>
                        <a:latin typeface="Adelle Sans Light" panose="02000503000000020004" pitchFamily="50" charset="0"/>
                      </a:endParaRPr>
                    </a:p>
                  </a:txBody>
                  <a:tcPr marL="9525" marR="9525" marT="9525" marB="0" anchor="b"/>
                </a:tc>
                <a:tc>
                  <a:txBody>
                    <a:bodyPr/>
                    <a:lstStyle/>
                    <a:p>
                      <a:pPr algn="l" fontAlgn="b"/>
                      <a:endParaRPr lang="es-MX" sz="1600" b="0" i="0" u="none" strike="noStrike" dirty="0">
                        <a:solidFill>
                          <a:srgbClr val="000000"/>
                        </a:solidFill>
                        <a:effectLst/>
                        <a:latin typeface="Adelle Sans Light" panose="02000503000000020004" pitchFamily="50" charset="0"/>
                      </a:endParaRPr>
                    </a:p>
                  </a:txBody>
                  <a:tcPr marL="9525" marR="9525" marT="9525" marB="0" anchor="b"/>
                </a:tc>
                <a:extLst>
                  <a:ext uri="{0D108BD9-81ED-4DB2-BD59-A6C34878D82A}">
                    <a16:rowId xmlns:a16="http://schemas.microsoft.com/office/drawing/2014/main" val="3098411865"/>
                  </a:ext>
                </a:extLst>
              </a:tr>
              <a:tr h="1502087">
                <a:tc gridSpan="5">
                  <a:txBody>
                    <a:bodyPr/>
                    <a:lstStyle/>
                    <a:p>
                      <a:pPr algn="ctr" fontAlgn="b"/>
                      <a:r>
                        <a:rPr lang="es-MX" sz="1600" b="0" u="none" strike="noStrike" dirty="0">
                          <a:solidFill>
                            <a:srgbClr val="000000"/>
                          </a:solidFill>
                          <a:effectLst/>
                        </a:rPr>
                        <a:t>1 La población utilizada fue tomada de los </a:t>
                      </a:r>
                      <a:r>
                        <a:rPr lang="es-MX" sz="1600" b="0" u="none" strike="noStrike" dirty="0" err="1">
                          <a:solidFill>
                            <a:srgbClr val="000000"/>
                          </a:solidFill>
                          <a:effectLst/>
                        </a:rPr>
                        <a:t>resutados</a:t>
                      </a:r>
                      <a:r>
                        <a:rPr lang="es-MX" sz="1600" b="0" u="none" strike="noStrike" dirty="0">
                          <a:solidFill>
                            <a:srgbClr val="000000"/>
                          </a:solidFill>
                          <a:effectLst/>
                        </a:rPr>
                        <a:t> del Censo 2020 realizado por el Instituto Nacional de Estadística y Geografía (INEGI).</a:t>
                      </a:r>
                      <a:br>
                        <a:rPr lang="es-MX" sz="1600" b="0" u="none" strike="noStrike" dirty="0">
                          <a:solidFill>
                            <a:srgbClr val="000000"/>
                          </a:solidFill>
                          <a:effectLst/>
                        </a:rPr>
                      </a:br>
                      <a:r>
                        <a:rPr lang="es-MX" sz="1600" b="0" u="none" strike="noStrike" dirty="0">
                          <a:solidFill>
                            <a:srgbClr val="000000"/>
                          </a:solidFill>
                          <a:effectLst/>
                        </a:rPr>
                        <a:t>2 La información referente a los delitos registrados mensualmente provienen de  información registrada en las carpetas de investigación iniciadas ante el Ministerio Público y estas cifras son publicadas mes a mes por el Secretariado Ejecutivo del Sistema Nacional de Seguridad Pública. Los datos de esta tabla fueron publicados el 20 de febrero de 2023 con corte al 31 de enero de 2023. Los delitos considerados fueron: 1) Aborto, 2) Abuso sexual, 3) Acoso sexual, 4) Feminicidio, 5) Hostigamiento sexual, 6) Otros delitos contra la familia, 7) Otros delitos que atentan contra la libertad y la seguridad sexual, 8) Trata de personas, 9) Violación equiparada, 10) Violación simple, 11) Violencia de género en todas sus modalidades distinta a la violencia familiar y 12) Violencia familiar.</a:t>
                      </a:r>
                      <a:br>
                        <a:rPr lang="es-MX" sz="1600" b="0" u="none" strike="noStrike" dirty="0">
                          <a:solidFill>
                            <a:srgbClr val="000000"/>
                          </a:solidFill>
                          <a:effectLst/>
                        </a:rPr>
                      </a:br>
                      <a:r>
                        <a:rPr lang="es-MX" sz="1600" b="0" u="none" strike="noStrike" dirty="0">
                          <a:solidFill>
                            <a:srgbClr val="000000"/>
                          </a:solidFill>
                          <a:effectLst/>
                        </a:rPr>
                        <a:t>3 La metodología del cálculo de esta tasa se encuentra en el apartado 2)Metodología .Los municipios subrayados en rojo presentaron una tasa de incidencia delictiva regional mayor al promedio.</a:t>
                      </a:r>
                      <a:endParaRPr lang="es-MX" sz="1600" b="0" i="0" u="none" strike="noStrike" dirty="0">
                        <a:solidFill>
                          <a:srgbClr val="000000"/>
                        </a:solidFill>
                        <a:effectLst/>
                        <a:latin typeface="Adelle Sans Light" panose="02000503000000020004" pitchFamily="50" charset="0"/>
                      </a:endParaRPr>
                    </a:p>
                  </a:txBody>
                  <a:tcPr marL="9525" marR="9525" marT="9525" marB="0" anchor="b"/>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746204452"/>
                  </a:ext>
                </a:extLst>
              </a:tr>
            </a:tbl>
          </a:graphicData>
        </a:graphic>
      </p:graphicFrame>
    </p:spTree>
    <p:extLst>
      <p:ext uri="{BB962C8B-B14F-4D97-AF65-F5344CB8AC3E}">
        <p14:creationId xmlns:p14="http://schemas.microsoft.com/office/powerpoint/2010/main" val="326821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 name="5 CuadroTexto">
            <a:extLst>
              <a:ext uri="{FF2B5EF4-FFF2-40B4-BE49-F238E27FC236}">
                <a16:creationId xmlns:a16="http://schemas.microsoft.com/office/drawing/2014/main" id="{7D2E13BA-62ED-4534-A095-40B769307B1D}"/>
              </a:ext>
            </a:extLst>
          </p:cNvPr>
          <p:cNvSpPr txBox="1">
            <a:spLocks noChangeArrowheads="1"/>
          </p:cNvSpPr>
          <p:nvPr/>
        </p:nvSpPr>
        <p:spPr bwMode="auto">
          <a:xfrm>
            <a:off x="3857894" y="806002"/>
            <a:ext cx="166682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r>
              <a:rPr lang="es-MX" altLang="es-MX" sz="3200" b="1" kern="1200" dirty="0">
                <a:solidFill>
                  <a:srgbClr val="5B4F63"/>
                </a:solidFill>
                <a:latin typeface="Adelle Sans" panose="02000503000000020004" pitchFamily="2" charset="77"/>
                <a:ea typeface="+mn-ea"/>
              </a:rPr>
              <a:t>Municipios con mayor incidencia delictiva en enero 2023 por región</a:t>
            </a:r>
          </a:p>
        </p:txBody>
      </p:sp>
      <p:graphicFrame>
        <p:nvGraphicFramePr>
          <p:cNvPr id="2" name="Tabla 1">
            <a:extLst>
              <a:ext uri="{FF2B5EF4-FFF2-40B4-BE49-F238E27FC236}">
                <a16:creationId xmlns:a16="http://schemas.microsoft.com/office/drawing/2014/main" id="{CB12008D-2201-5AF7-C1B8-29A955A31C29}"/>
              </a:ext>
            </a:extLst>
          </p:cNvPr>
          <p:cNvGraphicFramePr>
            <a:graphicFrameLocks noGrp="1"/>
          </p:cNvGraphicFramePr>
          <p:nvPr>
            <p:extLst>
              <p:ext uri="{D42A27DB-BD31-4B8C-83A1-F6EECF244321}">
                <p14:modId xmlns:p14="http://schemas.microsoft.com/office/powerpoint/2010/main" val="4107945536"/>
              </p:ext>
            </p:extLst>
          </p:nvPr>
        </p:nvGraphicFramePr>
        <p:xfrm>
          <a:off x="4145282" y="1782663"/>
          <a:ext cx="16093436" cy="10660143"/>
        </p:xfrm>
        <a:graphic>
          <a:graphicData uri="http://schemas.openxmlformats.org/drawingml/2006/table">
            <a:tbl>
              <a:tblPr firstRow="1" firstCol="1" bandRow="1">
                <a:tableStyleId>{10A1B5D5-9B99-4C35-A422-299274C87663}</a:tableStyleId>
              </a:tblPr>
              <a:tblGrid>
                <a:gridCol w="1988552">
                  <a:extLst>
                    <a:ext uri="{9D8B030D-6E8A-4147-A177-3AD203B41FA5}">
                      <a16:colId xmlns:a16="http://schemas.microsoft.com/office/drawing/2014/main" val="1072303540"/>
                    </a:ext>
                  </a:extLst>
                </a:gridCol>
                <a:gridCol w="533360">
                  <a:extLst>
                    <a:ext uri="{9D8B030D-6E8A-4147-A177-3AD203B41FA5}">
                      <a16:colId xmlns:a16="http://schemas.microsoft.com/office/drawing/2014/main" val="455433816"/>
                    </a:ext>
                  </a:extLst>
                </a:gridCol>
                <a:gridCol w="4255823">
                  <a:extLst>
                    <a:ext uri="{9D8B030D-6E8A-4147-A177-3AD203B41FA5}">
                      <a16:colId xmlns:a16="http://schemas.microsoft.com/office/drawing/2014/main" val="1394765647"/>
                    </a:ext>
                  </a:extLst>
                </a:gridCol>
                <a:gridCol w="2436144">
                  <a:extLst>
                    <a:ext uri="{9D8B030D-6E8A-4147-A177-3AD203B41FA5}">
                      <a16:colId xmlns:a16="http://schemas.microsoft.com/office/drawing/2014/main" val="3542530806"/>
                    </a:ext>
                  </a:extLst>
                </a:gridCol>
                <a:gridCol w="4349618">
                  <a:extLst>
                    <a:ext uri="{9D8B030D-6E8A-4147-A177-3AD203B41FA5}">
                      <a16:colId xmlns:a16="http://schemas.microsoft.com/office/drawing/2014/main" val="244803998"/>
                    </a:ext>
                  </a:extLst>
                </a:gridCol>
                <a:gridCol w="2529939">
                  <a:extLst>
                    <a:ext uri="{9D8B030D-6E8A-4147-A177-3AD203B41FA5}">
                      <a16:colId xmlns:a16="http://schemas.microsoft.com/office/drawing/2014/main" val="1973666066"/>
                    </a:ext>
                  </a:extLst>
                </a:gridCol>
              </a:tblGrid>
              <a:tr h="1481519">
                <a:tc>
                  <a:txBody>
                    <a:bodyPr/>
                    <a:lstStyle/>
                    <a:p>
                      <a:pPr algn="ctr" fontAlgn="ctr"/>
                      <a:r>
                        <a:rPr lang="es-MX" sz="2400" b="1" u="none" strike="noStrike" dirty="0">
                          <a:solidFill>
                            <a:srgbClr val="FFFFFF"/>
                          </a:solidFill>
                          <a:effectLst/>
                        </a:rPr>
                        <a:t>Región</a:t>
                      </a:r>
                      <a:endParaRPr lang="es-MX" sz="2400" b="1" i="0" u="none" strike="noStrike" dirty="0">
                        <a:solidFill>
                          <a:srgbClr val="FFFFFF"/>
                        </a:solidFill>
                        <a:effectLst/>
                        <a:latin typeface="Adelle Sans Light" panose="02000503000000020004" pitchFamily="50" charset="0"/>
                      </a:endParaRPr>
                    </a:p>
                  </a:txBody>
                  <a:tcPr marL="9525" marR="9525" marT="9525" marB="0" anchor="ctr"/>
                </a:tc>
                <a:tc gridSpan="2">
                  <a:txBody>
                    <a:bodyPr/>
                    <a:lstStyle/>
                    <a:p>
                      <a:pPr algn="ctr" fontAlgn="ctr"/>
                      <a:r>
                        <a:rPr lang="es-ES" sz="2400" b="1" u="none" strike="noStrike" dirty="0">
                          <a:solidFill>
                            <a:srgbClr val="FFFFFF"/>
                          </a:solidFill>
                          <a:effectLst/>
                        </a:rPr>
                        <a:t>3 principales municipios con mayor cantidad de delitos contra mujeres en el mes de enero</a:t>
                      </a:r>
                      <a:r>
                        <a:rPr lang="es-ES" sz="2400" b="1" u="none" strike="noStrike" baseline="30000" dirty="0">
                          <a:solidFill>
                            <a:srgbClr val="FFFFFF"/>
                          </a:solidFill>
                          <a:effectLst/>
                        </a:rPr>
                        <a:t>1</a:t>
                      </a:r>
                      <a:endParaRPr lang="es-ES" sz="2400" b="1" i="0" u="none" strike="noStrike" dirty="0">
                        <a:solidFill>
                          <a:srgbClr val="FFFFFF"/>
                        </a:solidFill>
                        <a:effectLst/>
                        <a:latin typeface="Adelle Sans Light" panose="02000503000000020004" pitchFamily="50" charset="0"/>
                      </a:endParaRPr>
                    </a:p>
                  </a:txBody>
                  <a:tcPr marL="9525" marR="9525" marT="9525" marB="0" anchor="ctr"/>
                </a:tc>
                <a:tc hMerge="1">
                  <a:txBody>
                    <a:bodyPr/>
                    <a:lstStyle/>
                    <a:p>
                      <a:endParaRPr lang="es-MX"/>
                    </a:p>
                  </a:txBody>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s-MX" sz="2400" b="0" u="none" strike="noStrike" dirty="0">
                          <a:solidFill>
                            <a:srgbClr val="FFFFFF"/>
                          </a:solidFill>
                          <a:effectLst/>
                        </a:rPr>
                        <a:t>Total de delitos registrados mensualmente</a:t>
                      </a:r>
                      <a:r>
                        <a:rPr lang="es-MX" sz="2400" b="0" u="none" strike="noStrike" baseline="30000" dirty="0">
                          <a:solidFill>
                            <a:srgbClr val="FFFFFF"/>
                          </a:solidFill>
                          <a:effectLst/>
                        </a:rPr>
                        <a:t>2</a:t>
                      </a:r>
                      <a:endParaRPr lang="es-MX" sz="2400" b="0" u="none" strike="noStrike" dirty="0">
                        <a:solidFill>
                          <a:srgbClr val="FFFFFF"/>
                        </a:solidFill>
                        <a:effectLst/>
                      </a:endParaRPr>
                    </a:p>
                    <a:p>
                      <a:pPr algn="ctr" fontAlgn="ctr"/>
                      <a:endParaRPr lang="es-ES" sz="2400" b="1" i="0" u="none" strike="noStrike" dirty="0">
                        <a:solidFill>
                          <a:srgbClr val="FFFFFF"/>
                        </a:solidFill>
                        <a:effectLst/>
                        <a:latin typeface="Adelle Sans Light" panose="02000503000000020004" pitchFamily="50" charset="0"/>
                      </a:endParaRPr>
                    </a:p>
                  </a:txBody>
                  <a:tcPr marL="9525" marR="9525" marT="9525" marB="0" anchor="ctr"/>
                </a:tc>
                <a:tc>
                  <a:txBody>
                    <a:bodyPr/>
                    <a:lstStyle/>
                    <a:p>
                      <a:pPr algn="ctr" fontAlgn="ctr"/>
                      <a:r>
                        <a:rPr lang="es-ES" sz="2400" b="1" u="none" strike="noStrike" dirty="0">
                          <a:solidFill>
                            <a:srgbClr val="FFFFFF"/>
                          </a:solidFill>
                          <a:effectLst/>
                        </a:rPr>
                        <a:t>3 principales municipios con tasa de incidencia delictiva más alta en el mes de enero</a:t>
                      </a:r>
                      <a:r>
                        <a:rPr lang="es-ES" sz="2400" b="1" u="none" strike="noStrike" baseline="30000" dirty="0">
                          <a:solidFill>
                            <a:srgbClr val="FFFFFF"/>
                          </a:solidFill>
                          <a:effectLst/>
                        </a:rPr>
                        <a:t>2</a:t>
                      </a:r>
                      <a:endParaRPr lang="es-ES" sz="2400" b="1" i="0" u="none" strike="noStrike" dirty="0">
                        <a:solidFill>
                          <a:srgbClr val="FFFFFF"/>
                        </a:solidFill>
                        <a:effectLst/>
                        <a:latin typeface="Adelle Sans Light" panose="02000503000000020004" pitchFamily="50"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s-MX" sz="2400" b="0" u="none" strike="noStrike" dirty="0">
                          <a:solidFill>
                            <a:srgbClr val="FFFFFF"/>
                          </a:solidFill>
                          <a:effectLst/>
                        </a:rPr>
                        <a:t>Tasa por cada 100,000 mujeres</a:t>
                      </a:r>
                    </a:p>
                    <a:p>
                      <a:pPr algn="ctr" fontAlgn="ctr"/>
                      <a:endParaRPr lang="es-ES" sz="2400" b="1" i="0" u="none" strike="noStrike" dirty="0">
                        <a:solidFill>
                          <a:srgbClr val="FFFFFF"/>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785382737"/>
                  </a:ext>
                </a:extLst>
              </a:tr>
              <a:tr h="368442">
                <a:tc rowSpan="3">
                  <a:txBody>
                    <a:bodyPr/>
                    <a:lstStyle/>
                    <a:p>
                      <a:pPr algn="ctr" fontAlgn="ctr"/>
                      <a:r>
                        <a:rPr lang="es-MX" sz="2000" b="1" u="none" strike="noStrike" dirty="0">
                          <a:solidFill>
                            <a:srgbClr val="5B4F63"/>
                          </a:solidFill>
                          <a:effectLst/>
                        </a:rPr>
                        <a:t>01 Acatlán</a:t>
                      </a:r>
                      <a:endParaRPr lang="es-MX" sz="2000" b="1" i="0" u="none" strike="noStrike" dirty="0">
                        <a:solidFill>
                          <a:srgbClr val="5B4F63"/>
                        </a:solidFill>
                        <a:effectLst/>
                        <a:latin typeface="Adelle Sans Light" panose="02000503000000020004" pitchFamily="50" charset="0"/>
                      </a:endParaRPr>
                    </a:p>
                  </a:txBody>
                  <a:tcPr marL="9525" marR="9525" marT="9525" marB="0" anchor="ctr"/>
                </a:tc>
                <a:tc>
                  <a:txBody>
                    <a:bodyPr/>
                    <a:lstStyle/>
                    <a:p>
                      <a:pPr algn="ctr" fontAlgn="ctr"/>
                      <a:r>
                        <a:rPr lang="es-MX" sz="1800" b="1" u="none" strike="noStrike" dirty="0">
                          <a:solidFill>
                            <a:srgbClr val="5B4F63"/>
                          </a:solidFill>
                          <a:effectLst/>
                        </a:rPr>
                        <a:t>1</a:t>
                      </a:r>
                      <a:endParaRPr lang="es-MX" sz="1800" b="1" i="0" u="none" strike="noStrike" dirty="0">
                        <a:solidFill>
                          <a:srgbClr val="5B4F63"/>
                        </a:solidFill>
                        <a:effectLst/>
                        <a:latin typeface="Adelle Sans Light" panose="02000503000000020004" pitchFamily="50" charset="0"/>
                      </a:endParaRPr>
                    </a:p>
                  </a:txBody>
                  <a:tcPr marL="9525" marR="9525" marT="9525" marB="0" anchor="ctr"/>
                </a:tc>
                <a:tc>
                  <a:txBody>
                    <a:bodyPr/>
                    <a:lstStyle/>
                    <a:p>
                      <a:pPr algn="l" fontAlgn="b"/>
                      <a:r>
                        <a:rPr lang="es-MX" sz="2000" b="0" u="none" strike="noStrike" dirty="0">
                          <a:solidFill>
                            <a:srgbClr val="000000"/>
                          </a:solidFill>
                          <a:effectLst/>
                        </a:rPr>
                        <a:t>Acatlán</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b"/>
                      <a:r>
                        <a:rPr lang="es-MX" sz="2000" b="0" u="none" strike="noStrike" dirty="0">
                          <a:solidFill>
                            <a:srgbClr val="000000"/>
                          </a:solidFill>
                          <a:effectLst/>
                        </a:rPr>
                        <a:t>3</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l" fontAlgn="ctr"/>
                      <a:r>
                        <a:rPr lang="es-MX" sz="2000" b="0" u="none" strike="noStrike" dirty="0">
                          <a:solidFill>
                            <a:srgbClr val="000000"/>
                          </a:solidFill>
                          <a:effectLst/>
                        </a:rPr>
                        <a:t>San Jerónimo Xayacatlán</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ctr" fontAlgn="ctr"/>
                      <a:r>
                        <a:rPr lang="es-MX" sz="2000" b="0" u="none" strike="noStrike" dirty="0">
                          <a:solidFill>
                            <a:srgbClr val="000000"/>
                          </a:solidFill>
                          <a:effectLst/>
                        </a:rPr>
                        <a:t>106.84</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1549693848"/>
                  </a:ext>
                </a:extLst>
              </a:tr>
              <a:tr h="482121">
                <a:tc vMerge="1">
                  <a:txBody>
                    <a:bodyPr/>
                    <a:lstStyle/>
                    <a:p>
                      <a:endParaRPr lang="es-MX"/>
                    </a:p>
                  </a:txBody>
                  <a:tcPr/>
                </a:tc>
                <a:tc>
                  <a:txBody>
                    <a:bodyPr/>
                    <a:lstStyle/>
                    <a:p>
                      <a:pPr algn="ctr" fontAlgn="ctr"/>
                      <a:r>
                        <a:rPr lang="es-MX" sz="1800" b="1" u="none" strike="noStrike" dirty="0">
                          <a:solidFill>
                            <a:srgbClr val="5B4F63"/>
                          </a:solidFill>
                          <a:effectLst/>
                        </a:rPr>
                        <a:t>2</a:t>
                      </a:r>
                      <a:endParaRPr lang="es-MX" sz="1800" b="1" i="0" u="none" strike="noStrike" dirty="0">
                        <a:solidFill>
                          <a:srgbClr val="5B4F63"/>
                        </a:solidFill>
                        <a:effectLst/>
                        <a:latin typeface="Adelle Sans Light" panose="02000503000000020004" pitchFamily="50" charset="0"/>
                      </a:endParaRPr>
                    </a:p>
                  </a:txBody>
                  <a:tcPr marL="9525" marR="9525" marT="9525" marB="0" anchor="ctr"/>
                </a:tc>
                <a:tc>
                  <a:txBody>
                    <a:bodyPr/>
                    <a:lstStyle/>
                    <a:p>
                      <a:pPr algn="l" fontAlgn="b"/>
                      <a:r>
                        <a:rPr lang="es-MX" sz="2000" b="0" u="none" strike="noStrike" dirty="0">
                          <a:solidFill>
                            <a:srgbClr val="000000"/>
                          </a:solidFill>
                          <a:effectLst/>
                        </a:rPr>
                        <a:t>San Jerónimo Xayacatlán </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ctr" fontAlgn="b"/>
                      <a:r>
                        <a:rPr lang="es-MX" sz="2000" b="0" u="none" strike="noStrike" dirty="0">
                          <a:solidFill>
                            <a:srgbClr val="000000"/>
                          </a:solidFill>
                          <a:effectLst/>
                        </a:rPr>
                        <a:t>2</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l" fontAlgn="ctr"/>
                      <a:r>
                        <a:rPr lang="es-MX" sz="2000" b="0" u="none" strike="noStrike" dirty="0">
                          <a:solidFill>
                            <a:srgbClr val="000000"/>
                          </a:solidFill>
                          <a:effectLst/>
                        </a:rPr>
                        <a:t>Coatzingo</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ctr" fontAlgn="ctr"/>
                      <a:r>
                        <a:rPr lang="es-MX" sz="2000" b="0" u="none" strike="noStrike" dirty="0">
                          <a:solidFill>
                            <a:srgbClr val="000000"/>
                          </a:solidFill>
                          <a:effectLst/>
                        </a:rPr>
                        <a:t>68.63</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374314625"/>
                  </a:ext>
                </a:extLst>
              </a:tr>
              <a:tr h="482121">
                <a:tc vMerge="1">
                  <a:txBody>
                    <a:bodyPr/>
                    <a:lstStyle/>
                    <a:p>
                      <a:endParaRPr lang="es-MX"/>
                    </a:p>
                  </a:txBody>
                  <a:tcPr/>
                </a:tc>
                <a:tc>
                  <a:txBody>
                    <a:bodyPr/>
                    <a:lstStyle/>
                    <a:p>
                      <a:pPr algn="ctr" fontAlgn="ctr"/>
                      <a:r>
                        <a:rPr lang="es-MX" sz="1800" b="1" u="none" strike="noStrike" dirty="0">
                          <a:solidFill>
                            <a:srgbClr val="5B4F63"/>
                          </a:solidFill>
                          <a:effectLst/>
                        </a:rPr>
                        <a:t>3</a:t>
                      </a:r>
                      <a:endParaRPr lang="es-MX" sz="1800" b="1" i="0" u="none" strike="noStrike" dirty="0">
                        <a:solidFill>
                          <a:srgbClr val="5B4F63"/>
                        </a:solidFill>
                        <a:effectLst/>
                        <a:latin typeface="Adelle Sans Light" panose="02000503000000020004" pitchFamily="50" charset="0"/>
                      </a:endParaRPr>
                    </a:p>
                  </a:txBody>
                  <a:tcPr marL="9525" marR="9525" marT="9525" marB="0" anchor="ctr"/>
                </a:tc>
                <a:tc>
                  <a:txBody>
                    <a:bodyPr/>
                    <a:lstStyle/>
                    <a:p>
                      <a:pPr algn="l" fontAlgn="b"/>
                      <a:r>
                        <a:rPr lang="es-MX" sz="2000" b="0" u="none" strike="noStrike" dirty="0">
                          <a:solidFill>
                            <a:srgbClr val="000000"/>
                          </a:solidFill>
                          <a:effectLst/>
                        </a:rPr>
                        <a:t>Tecomatlán</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ctr" fontAlgn="b"/>
                      <a:r>
                        <a:rPr lang="es-MX" sz="2000" b="0" u="none" strike="noStrike" dirty="0">
                          <a:solidFill>
                            <a:srgbClr val="000000"/>
                          </a:solidFill>
                          <a:effectLst/>
                        </a:rPr>
                        <a:t>2</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l" fontAlgn="ctr"/>
                      <a:r>
                        <a:rPr lang="es-MX" sz="2000" b="0" u="none" strike="noStrike" dirty="0">
                          <a:solidFill>
                            <a:srgbClr val="000000"/>
                          </a:solidFill>
                          <a:effectLst/>
                        </a:rPr>
                        <a:t>Tecomatlán</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ctr" fontAlgn="ctr"/>
                      <a:r>
                        <a:rPr lang="es-MX" sz="2000" b="0" u="none" strike="noStrike" dirty="0">
                          <a:solidFill>
                            <a:srgbClr val="000000"/>
                          </a:solidFill>
                          <a:effectLst/>
                        </a:rPr>
                        <a:t>58.68</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2647954911"/>
                  </a:ext>
                </a:extLst>
              </a:tr>
              <a:tr h="412949">
                <a:tc rowSpan="3">
                  <a:txBody>
                    <a:bodyPr/>
                    <a:lstStyle/>
                    <a:p>
                      <a:pPr algn="ctr" fontAlgn="ctr"/>
                      <a:r>
                        <a:rPr lang="es-MX" sz="2000" b="1" u="none" strike="noStrike" dirty="0">
                          <a:solidFill>
                            <a:srgbClr val="5B4F63"/>
                          </a:solidFill>
                          <a:effectLst/>
                        </a:rPr>
                        <a:t>02 Ajalpan</a:t>
                      </a:r>
                      <a:endParaRPr lang="es-MX" sz="2000" b="1" i="0" u="none" strike="noStrike" dirty="0">
                        <a:solidFill>
                          <a:srgbClr val="5B4F63"/>
                        </a:solidFill>
                        <a:effectLst/>
                        <a:latin typeface="Adelle Sans Light" panose="02000503000000020004" pitchFamily="50" charset="0"/>
                      </a:endParaRPr>
                    </a:p>
                  </a:txBody>
                  <a:tcPr marL="9525" marR="9525" marT="9525" marB="0" anchor="ctr"/>
                </a:tc>
                <a:tc>
                  <a:txBody>
                    <a:bodyPr/>
                    <a:lstStyle/>
                    <a:p>
                      <a:pPr algn="ctr" fontAlgn="ctr"/>
                      <a:r>
                        <a:rPr lang="es-MX" sz="1800" b="1" u="none" strike="noStrike" dirty="0">
                          <a:solidFill>
                            <a:srgbClr val="5B4F63"/>
                          </a:solidFill>
                          <a:effectLst/>
                        </a:rPr>
                        <a:t>1</a:t>
                      </a:r>
                      <a:endParaRPr lang="es-MX" sz="1800" b="1" i="0" u="none" strike="noStrike" dirty="0">
                        <a:solidFill>
                          <a:srgbClr val="5B4F63"/>
                        </a:solidFill>
                        <a:effectLst/>
                        <a:latin typeface="Adelle Sans Light" panose="02000503000000020004" pitchFamily="50" charset="0"/>
                      </a:endParaRPr>
                    </a:p>
                  </a:txBody>
                  <a:tcPr marL="9525" marR="9525" marT="9525" marB="0" anchor="ctr"/>
                </a:tc>
                <a:tc>
                  <a:txBody>
                    <a:bodyPr/>
                    <a:lstStyle/>
                    <a:p>
                      <a:pPr algn="l" fontAlgn="b"/>
                      <a:r>
                        <a:rPr lang="es-MX" sz="2000" b="0" u="none" strike="noStrike" dirty="0">
                          <a:solidFill>
                            <a:srgbClr val="000000"/>
                          </a:solidFill>
                          <a:effectLst/>
                        </a:rPr>
                        <a:t>Palmar de Bravo</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b"/>
                      <a:r>
                        <a:rPr lang="es-MX" sz="2000" b="0" u="none" strike="noStrike" dirty="0">
                          <a:solidFill>
                            <a:srgbClr val="000000"/>
                          </a:solidFill>
                          <a:effectLst/>
                        </a:rPr>
                        <a:t>4</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l" fontAlgn="ctr"/>
                      <a:r>
                        <a:rPr lang="es-MX" sz="2000" b="0" u="none" strike="noStrike" dirty="0">
                          <a:solidFill>
                            <a:srgbClr val="000000"/>
                          </a:solidFill>
                          <a:effectLst/>
                        </a:rPr>
                        <a:t>San Antonio Cañada</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ctr" fontAlgn="ctr"/>
                      <a:r>
                        <a:rPr lang="es-MX" sz="2000" b="0" u="none" strike="noStrike" dirty="0">
                          <a:solidFill>
                            <a:srgbClr val="000000"/>
                          </a:solidFill>
                          <a:effectLst/>
                        </a:rPr>
                        <a:t>63.55</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271216167"/>
                  </a:ext>
                </a:extLst>
              </a:tr>
              <a:tr h="391574">
                <a:tc vMerge="1">
                  <a:txBody>
                    <a:bodyPr/>
                    <a:lstStyle/>
                    <a:p>
                      <a:endParaRPr lang="es-MX"/>
                    </a:p>
                  </a:txBody>
                  <a:tcPr/>
                </a:tc>
                <a:tc>
                  <a:txBody>
                    <a:bodyPr/>
                    <a:lstStyle/>
                    <a:p>
                      <a:pPr algn="ctr" fontAlgn="ctr"/>
                      <a:r>
                        <a:rPr lang="es-MX" sz="1800" b="1" u="none" strike="noStrike" dirty="0">
                          <a:solidFill>
                            <a:srgbClr val="5B4F63"/>
                          </a:solidFill>
                          <a:effectLst/>
                        </a:rPr>
                        <a:t>2</a:t>
                      </a:r>
                      <a:endParaRPr lang="es-MX" sz="1800" b="1" i="0" u="none" strike="noStrike" dirty="0">
                        <a:solidFill>
                          <a:srgbClr val="5B4F63"/>
                        </a:solidFill>
                        <a:effectLst/>
                        <a:latin typeface="Adelle Sans Light" panose="02000503000000020004" pitchFamily="50" charset="0"/>
                      </a:endParaRPr>
                    </a:p>
                  </a:txBody>
                  <a:tcPr marL="9525" marR="9525" marT="9525" marB="0" anchor="ctr"/>
                </a:tc>
                <a:tc>
                  <a:txBody>
                    <a:bodyPr/>
                    <a:lstStyle/>
                    <a:p>
                      <a:pPr algn="l" fontAlgn="b"/>
                      <a:r>
                        <a:rPr lang="es-MX" sz="2000" b="0" u="none" strike="noStrike" dirty="0">
                          <a:solidFill>
                            <a:srgbClr val="000000"/>
                          </a:solidFill>
                          <a:effectLst/>
                        </a:rPr>
                        <a:t>Ajalpan</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b"/>
                      <a:r>
                        <a:rPr lang="es-MX" sz="2000" b="0" u="none" strike="noStrike" dirty="0">
                          <a:solidFill>
                            <a:srgbClr val="000000"/>
                          </a:solidFill>
                          <a:effectLst/>
                        </a:rPr>
                        <a:t>4</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l" fontAlgn="ctr"/>
                      <a:r>
                        <a:rPr lang="es-MX" sz="2000" b="0" u="none" strike="noStrike" dirty="0">
                          <a:solidFill>
                            <a:srgbClr val="000000"/>
                          </a:solidFill>
                          <a:effectLst/>
                        </a:rPr>
                        <a:t>Zinacatepec</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ctr" fontAlgn="ctr"/>
                      <a:r>
                        <a:rPr lang="es-MX" sz="2000" b="0" u="none" strike="noStrike" dirty="0">
                          <a:solidFill>
                            <a:srgbClr val="000000"/>
                          </a:solidFill>
                          <a:effectLst/>
                        </a:rPr>
                        <a:t>31.32</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492017291"/>
                  </a:ext>
                </a:extLst>
              </a:tr>
              <a:tr h="373769">
                <a:tc vMerge="1">
                  <a:txBody>
                    <a:bodyPr/>
                    <a:lstStyle/>
                    <a:p>
                      <a:endParaRPr lang="es-MX"/>
                    </a:p>
                  </a:txBody>
                  <a:tcPr/>
                </a:tc>
                <a:tc>
                  <a:txBody>
                    <a:bodyPr/>
                    <a:lstStyle/>
                    <a:p>
                      <a:pPr algn="ctr" fontAlgn="ctr"/>
                      <a:r>
                        <a:rPr lang="es-MX" sz="1800" b="1" u="none" strike="noStrike" dirty="0">
                          <a:solidFill>
                            <a:srgbClr val="5B4F63"/>
                          </a:solidFill>
                          <a:effectLst/>
                        </a:rPr>
                        <a:t>3</a:t>
                      </a:r>
                      <a:endParaRPr lang="es-MX" sz="1800" b="1" i="0" u="none" strike="noStrike" dirty="0">
                        <a:solidFill>
                          <a:srgbClr val="5B4F63"/>
                        </a:solidFill>
                        <a:effectLst/>
                        <a:latin typeface="Adelle Sans Light" panose="02000503000000020004" pitchFamily="50" charset="0"/>
                      </a:endParaRPr>
                    </a:p>
                  </a:txBody>
                  <a:tcPr marL="9525" marR="9525" marT="9525" marB="0" anchor="ctr"/>
                </a:tc>
                <a:tc>
                  <a:txBody>
                    <a:bodyPr/>
                    <a:lstStyle/>
                    <a:p>
                      <a:pPr algn="l" fontAlgn="b"/>
                      <a:r>
                        <a:rPr lang="es-MX" sz="2000" b="0" u="none" strike="noStrike" dirty="0">
                          <a:solidFill>
                            <a:srgbClr val="000000"/>
                          </a:solidFill>
                          <a:effectLst/>
                        </a:rPr>
                        <a:t>Zinacatepec</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ctr" fontAlgn="b"/>
                      <a:r>
                        <a:rPr lang="es-MX" sz="2000" b="0" u="none" strike="noStrike" dirty="0">
                          <a:solidFill>
                            <a:srgbClr val="000000"/>
                          </a:solidFill>
                          <a:effectLst/>
                        </a:rPr>
                        <a:t>3</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l" fontAlgn="ctr"/>
                      <a:r>
                        <a:rPr lang="es-MX" sz="2000" b="0" u="none" strike="noStrike" dirty="0">
                          <a:solidFill>
                            <a:srgbClr val="000000"/>
                          </a:solidFill>
                          <a:effectLst/>
                        </a:rPr>
                        <a:t>Chapulco</a:t>
                      </a:r>
                      <a:endParaRPr lang="es-MX" sz="20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s-MX" sz="2000" b="0" u="none" strike="noStrike" dirty="0">
                          <a:solidFill>
                            <a:srgbClr val="000000"/>
                          </a:solidFill>
                          <a:effectLst/>
                        </a:rPr>
                        <a:t>23.50</a:t>
                      </a:r>
                      <a:endParaRPr lang="es-MX" sz="20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873187011"/>
                  </a:ext>
                </a:extLst>
              </a:tr>
              <a:tr h="422661">
                <a:tc rowSpan="3">
                  <a:txBody>
                    <a:bodyPr/>
                    <a:lstStyle/>
                    <a:p>
                      <a:pPr algn="ctr" fontAlgn="ctr"/>
                      <a:r>
                        <a:rPr lang="es-MX" sz="2000" b="1" u="none" strike="noStrike" dirty="0">
                          <a:solidFill>
                            <a:srgbClr val="5B4F63"/>
                          </a:solidFill>
                          <a:effectLst/>
                        </a:rPr>
                        <a:t>03 Atlixco</a:t>
                      </a:r>
                      <a:endParaRPr lang="es-MX" sz="2000" b="1" i="0" u="none" strike="noStrike" dirty="0">
                        <a:solidFill>
                          <a:srgbClr val="5B4F63"/>
                        </a:solidFill>
                        <a:effectLst/>
                        <a:latin typeface="Adelle Sans Light" panose="02000503000000020004" pitchFamily="50" charset="0"/>
                      </a:endParaRPr>
                    </a:p>
                  </a:txBody>
                  <a:tcPr marL="9525" marR="9525" marT="9525" marB="0" anchor="ctr"/>
                </a:tc>
                <a:tc>
                  <a:txBody>
                    <a:bodyPr/>
                    <a:lstStyle/>
                    <a:p>
                      <a:pPr algn="ctr" fontAlgn="ctr"/>
                      <a:r>
                        <a:rPr lang="es-MX" sz="1800" b="1" u="none" strike="noStrike">
                          <a:solidFill>
                            <a:srgbClr val="5B4F63"/>
                          </a:solidFill>
                          <a:effectLst/>
                        </a:rPr>
                        <a:t>1</a:t>
                      </a:r>
                      <a:endParaRPr lang="es-MX" sz="1800" b="1" i="0" u="none" strike="noStrike">
                        <a:solidFill>
                          <a:srgbClr val="5B4F63"/>
                        </a:solidFill>
                        <a:effectLst/>
                        <a:latin typeface="Adelle Sans Light" panose="02000503000000020004" pitchFamily="50" charset="0"/>
                      </a:endParaRPr>
                    </a:p>
                  </a:txBody>
                  <a:tcPr marL="9525" marR="9525" marT="9525" marB="0" anchor="ctr"/>
                </a:tc>
                <a:tc>
                  <a:txBody>
                    <a:bodyPr/>
                    <a:lstStyle/>
                    <a:p>
                      <a:pPr algn="l" fontAlgn="b"/>
                      <a:r>
                        <a:rPr lang="es-MX" sz="2000" b="0" u="none" strike="noStrike" dirty="0">
                          <a:solidFill>
                            <a:srgbClr val="000000"/>
                          </a:solidFill>
                          <a:effectLst/>
                        </a:rPr>
                        <a:t>Atlixco</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b"/>
                      <a:r>
                        <a:rPr lang="es-MX" sz="2000" b="0" u="none" strike="noStrike" dirty="0">
                          <a:solidFill>
                            <a:srgbClr val="000000"/>
                          </a:solidFill>
                          <a:effectLst/>
                        </a:rPr>
                        <a:t>25</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l" fontAlgn="b"/>
                      <a:r>
                        <a:rPr lang="es-MX" sz="2000" b="0" u="none" strike="noStrike" dirty="0">
                          <a:solidFill>
                            <a:srgbClr val="000000"/>
                          </a:solidFill>
                          <a:effectLst/>
                        </a:rPr>
                        <a:t>Chietla</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b"/>
                      <a:r>
                        <a:rPr lang="es-MX" sz="2000" b="0" u="none" strike="noStrike" dirty="0">
                          <a:solidFill>
                            <a:srgbClr val="000000"/>
                          </a:solidFill>
                          <a:effectLst/>
                        </a:rPr>
                        <a:t>42.01</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extLst>
                  <a:ext uri="{0D108BD9-81ED-4DB2-BD59-A6C34878D82A}">
                    <a16:rowId xmlns:a16="http://schemas.microsoft.com/office/drawing/2014/main" val="2343582165"/>
                  </a:ext>
                </a:extLst>
              </a:tr>
              <a:tr h="482121">
                <a:tc vMerge="1">
                  <a:txBody>
                    <a:bodyPr/>
                    <a:lstStyle/>
                    <a:p>
                      <a:endParaRPr lang="es-MX"/>
                    </a:p>
                  </a:txBody>
                  <a:tcPr/>
                </a:tc>
                <a:tc>
                  <a:txBody>
                    <a:bodyPr/>
                    <a:lstStyle/>
                    <a:p>
                      <a:pPr algn="ctr" fontAlgn="ctr"/>
                      <a:r>
                        <a:rPr lang="es-MX" sz="1800" b="1" u="none" strike="noStrike">
                          <a:solidFill>
                            <a:srgbClr val="5B4F63"/>
                          </a:solidFill>
                          <a:effectLst/>
                        </a:rPr>
                        <a:t>2</a:t>
                      </a:r>
                      <a:endParaRPr lang="es-MX" sz="1800" b="1" i="0" u="none" strike="noStrike">
                        <a:solidFill>
                          <a:srgbClr val="5B4F63"/>
                        </a:solidFill>
                        <a:effectLst/>
                        <a:latin typeface="Adelle Sans Light" panose="02000503000000020004" pitchFamily="50" charset="0"/>
                      </a:endParaRPr>
                    </a:p>
                  </a:txBody>
                  <a:tcPr marL="9525" marR="9525" marT="9525" marB="0" anchor="ctr"/>
                </a:tc>
                <a:tc>
                  <a:txBody>
                    <a:bodyPr/>
                    <a:lstStyle/>
                    <a:p>
                      <a:pPr algn="l" fontAlgn="b"/>
                      <a:r>
                        <a:rPr lang="es-MX" sz="2000" b="0" u="none" strike="noStrike" dirty="0">
                          <a:solidFill>
                            <a:srgbClr val="000000"/>
                          </a:solidFill>
                          <a:effectLst/>
                        </a:rPr>
                        <a:t>Izúcar de Matamoros</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b"/>
                      <a:r>
                        <a:rPr lang="es-MX" sz="2000" b="0" u="none" strike="noStrike" dirty="0">
                          <a:solidFill>
                            <a:srgbClr val="000000"/>
                          </a:solidFill>
                          <a:effectLst/>
                        </a:rPr>
                        <a:t>10</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l" fontAlgn="b"/>
                      <a:r>
                        <a:rPr lang="es-MX" sz="2000" b="0" u="none" strike="noStrike" dirty="0">
                          <a:solidFill>
                            <a:srgbClr val="000000"/>
                          </a:solidFill>
                          <a:effectLst/>
                        </a:rPr>
                        <a:t>Tepeojuma</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ctr" fontAlgn="b"/>
                      <a:r>
                        <a:rPr lang="es-MX" sz="2000" b="0" u="none" strike="noStrike" dirty="0">
                          <a:solidFill>
                            <a:srgbClr val="000000"/>
                          </a:solidFill>
                          <a:effectLst/>
                        </a:rPr>
                        <a:t>41.85</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1295808238"/>
                  </a:ext>
                </a:extLst>
              </a:tr>
              <a:tr h="408978">
                <a:tc vMerge="1">
                  <a:txBody>
                    <a:bodyPr/>
                    <a:lstStyle/>
                    <a:p>
                      <a:endParaRPr lang="es-MX"/>
                    </a:p>
                  </a:txBody>
                  <a:tcPr/>
                </a:tc>
                <a:tc>
                  <a:txBody>
                    <a:bodyPr/>
                    <a:lstStyle/>
                    <a:p>
                      <a:pPr algn="ctr" fontAlgn="ctr"/>
                      <a:r>
                        <a:rPr lang="es-MX" sz="1800" b="1" u="none" strike="noStrike">
                          <a:solidFill>
                            <a:srgbClr val="5B4F63"/>
                          </a:solidFill>
                          <a:effectLst/>
                        </a:rPr>
                        <a:t>3</a:t>
                      </a:r>
                      <a:endParaRPr lang="es-MX" sz="1800" b="1" i="0" u="none" strike="noStrike">
                        <a:solidFill>
                          <a:srgbClr val="5B4F63"/>
                        </a:solidFill>
                        <a:effectLst/>
                        <a:latin typeface="Adelle Sans Light" panose="02000503000000020004" pitchFamily="50" charset="0"/>
                      </a:endParaRPr>
                    </a:p>
                  </a:txBody>
                  <a:tcPr marL="9525" marR="9525" marT="9525" marB="0" anchor="ctr"/>
                </a:tc>
                <a:tc>
                  <a:txBody>
                    <a:bodyPr/>
                    <a:lstStyle/>
                    <a:p>
                      <a:pPr algn="l" fontAlgn="b"/>
                      <a:r>
                        <a:rPr lang="es-MX" sz="2000" b="0" u="none" strike="noStrike" dirty="0">
                          <a:solidFill>
                            <a:srgbClr val="000000"/>
                          </a:solidFill>
                          <a:effectLst/>
                        </a:rPr>
                        <a:t>Chietla</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b"/>
                      <a:r>
                        <a:rPr lang="es-MX" sz="2000" b="0" u="none" strike="noStrike" dirty="0">
                          <a:solidFill>
                            <a:srgbClr val="000000"/>
                          </a:solidFill>
                          <a:effectLst/>
                        </a:rPr>
                        <a:t>8</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l" fontAlgn="b"/>
                      <a:r>
                        <a:rPr lang="es-MX" sz="2000" b="0" u="none" strike="noStrike" dirty="0">
                          <a:solidFill>
                            <a:srgbClr val="000000"/>
                          </a:solidFill>
                          <a:effectLst/>
                        </a:rPr>
                        <a:t>Huehuetlán el Chico</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ctr" fontAlgn="b"/>
                      <a:r>
                        <a:rPr lang="es-MX" sz="2000" b="0" u="none" strike="noStrike" dirty="0">
                          <a:solidFill>
                            <a:srgbClr val="000000"/>
                          </a:solidFill>
                          <a:effectLst/>
                        </a:rPr>
                        <a:t>40.26</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1435969570"/>
                  </a:ext>
                </a:extLst>
              </a:tr>
              <a:tr h="482121">
                <a:tc rowSpan="3">
                  <a:txBody>
                    <a:bodyPr/>
                    <a:lstStyle/>
                    <a:p>
                      <a:pPr algn="ctr" fontAlgn="ctr"/>
                      <a:r>
                        <a:rPr lang="es-MX" sz="2000" b="1" u="none" strike="noStrike" dirty="0">
                          <a:solidFill>
                            <a:srgbClr val="5B4F63"/>
                          </a:solidFill>
                          <a:effectLst/>
                        </a:rPr>
                        <a:t>04 Chalchicomula de Sesma</a:t>
                      </a:r>
                      <a:endParaRPr lang="es-MX" sz="2000" b="1" i="0" u="none" strike="noStrike" dirty="0">
                        <a:solidFill>
                          <a:srgbClr val="5B4F63"/>
                        </a:solidFill>
                        <a:effectLst/>
                        <a:latin typeface="Adelle Sans Light" panose="02000503000000020004" pitchFamily="50" charset="0"/>
                      </a:endParaRPr>
                    </a:p>
                  </a:txBody>
                  <a:tcPr marL="9525" marR="9525" marT="9525" marB="0" anchor="ctr"/>
                </a:tc>
                <a:tc>
                  <a:txBody>
                    <a:bodyPr/>
                    <a:lstStyle/>
                    <a:p>
                      <a:pPr algn="ctr" fontAlgn="ctr"/>
                      <a:r>
                        <a:rPr lang="es-MX" sz="1800" b="1" u="none" strike="noStrike">
                          <a:solidFill>
                            <a:srgbClr val="5B4F63"/>
                          </a:solidFill>
                          <a:effectLst/>
                        </a:rPr>
                        <a:t>1</a:t>
                      </a:r>
                      <a:endParaRPr lang="es-MX" sz="1800" b="1" i="0" u="none" strike="noStrike">
                        <a:solidFill>
                          <a:srgbClr val="5B4F63"/>
                        </a:solidFill>
                        <a:effectLst/>
                        <a:latin typeface="Adelle Sans Light" panose="02000503000000020004" pitchFamily="50" charset="0"/>
                      </a:endParaRPr>
                    </a:p>
                  </a:txBody>
                  <a:tcPr marL="9525" marR="9525" marT="9525" marB="0" anchor="ctr"/>
                </a:tc>
                <a:tc>
                  <a:txBody>
                    <a:bodyPr/>
                    <a:lstStyle/>
                    <a:p>
                      <a:pPr algn="l" fontAlgn="b"/>
                      <a:r>
                        <a:rPr lang="es-MX" sz="2000" b="0" u="none" strike="noStrike" dirty="0">
                          <a:solidFill>
                            <a:srgbClr val="000000"/>
                          </a:solidFill>
                          <a:effectLst/>
                        </a:rPr>
                        <a:t>Libres</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b"/>
                      <a:r>
                        <a:rPr lang="es-MX" sz="2000" b="0" u="none" strike="noStrike" dirty="0">
                          <a:solidFill>
                            <a:srgbClr val="000000"/>
                          </a:solidFill>
                          <a:effectLst/>
                        </a:rPr>
                        <a:t>7</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l" fontAlgn="b"/>
                      <a:r>
                        <a:rPr lang="es-MX" sz="2000" b="0" u="none" strike="noStrike" dirty="0">
                          <a:solidFill>
                            <a:srgbClr val="000000"/>
                          </a:solidFill>
                          <a:effectLst/>
                        </a:rPr>
                        <a:t>Aljojuca</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ctr" fontAlgn="b"/>
                      <a:r>
                        <a:rPr lang="es-MX" sz="2000" b="0" u="none" strike="noStrike" dirty="0">
                          <a:solidFill>
                            <a:srgbClr val="000000"/>
                          </a:solidFill>
                          <a:effectLst/>
                        </a:rPr>
                        <a:t>85.94</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2150384657"/>
                  </a:ext>
                </a:extLst>
              </a:tr>
              <a:tr h="482121">
                <a:tc vMerge="1">
                  <a:txBody>
                    <a:bodyPr/>
                    <a:lstStyle/>
                    <a:p>
                      <a:endParaRPr lang="es-MX"/>
                    </a:p>
                  </a:txBody>
                  <a:tcPr/>
                </a:tc>
                <a:tc>
                  <a:txBody>
                    <a:bodyPr/>
                    <a:lstStyle/>
                    <a:p>
                      <a:pPr algn="ctr" fontAlgn="ctr"/>
                      <a:r>
                        <a:rPr lang="es-MX" sz="1800" b="1" u="none" strike="noStrike">
                          <a:solidFill>
                            <a:srgbClr val="5B4F63"/>
                          </a:solidFill>
                          <a:effectLst/>
                        </a:rPr>
                        <a:t>2</a:t>
                      </a:r>
                      <a:endParaRPr lang="es-MX" sz="1800" b="1" i="0" u="none" strike="noStrike">
                        <a:solidFill>
                          <a:srgbClr val="5B4F63"/>
                        </a:solidFill>
                        <a:effectLst/>
                        <a:latin typeface="Adelle Sans Light" panose="02000503000000020004" pitchFamily="50" charset="0"/>
                      </a:endParaRPr>
                    </a:p>
                  </a:txBody>
                  <a:tcPr marL="9525" marR="9525" marT="9525" marB="0" anchor="ctr"/>
                </a:tc>
                <a:tc>
                  <a:txBody>
                    <a:bodyPr/>
                    <a:lstStyle/>
                    <a:p>
                      <a:pPr algn="l" fontAlgn="b"/>
                      <a:r>
                        <a:rPr lang="es-MX" sz="2000" b="0" u="none" strike="noStrike" dirty="0">
                          <a:solidFill>
                            <a:srgbClr val="000000"/>
                          </a:solidFill>
                          <a:effectLst/>
                        </a:rPr>
                        <a:t>San Salvador el Seco</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b"/>
                      <a:r>
                        <a:rPr lang="es-MX" sz="2000" b="0" u="none" strike="noStrike" dirty="0">
                          <a:solidFill>
                            <a:srgbClr val="000000"/>
                          </a:solidFill>
                          <a:effectLst/>
                        </a:rPr>
                        <a:t>4</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l" fontAlgn="b"/>
                      <a:r>
                        <a:rPr lang="es-MX" sz="2000" b="0" u="none" strike="noStrike" dirty="0">
                          <a:solidFill>
                            <a:srgbClr val="000000"/>
                          </a:solidFill>
                          <a:effectLst/>
                        </a:rPr>
                        <a:t>Libres</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b"/>
                      <a:r>
                        <a:rPr lang="es-MX" sz="2000" b="0" u="none" strike="noStrike" dirty="0">
                          <a:solidFill>
                            <a:srgbClr val="000000"/>
                          </a:solidFill>
                          <a:effectLst/>
                        </a:rPr>
                        <a:t>36.53</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extLst>
                  <a:ext uri="{0D108BD9-81ED-4DB2-BD59-A6C34878D82A}">
                    <a16:rowId xmlns:a16="http://schemas.microsoft.com/office/drawing/2014/main" val="887342237"/>
                  </a:ext>
                </a:extLst>
              </a:tr>
              <a:tr h="482121">
                <a:tc vMerge="1">
                  <a:txBody>
                    <a:bodyPr/>
                    <a:lstStyle/>
                    <a:p>
                      <a:endParaRPr lang="es-MX"/>
                    </a:p>
                  </a:txBody>
                  <a:tcPr/>
                </a:tc>
                <a:tc>
                  <a:txBody>
                    <a:bodyPr/>
                    <a:lstStyle/>
                    <a:p>
                      <a:pPr algn="ctr" fontAlgn="ctr"/>
                      <a:r>
                        <a:rPr lang="es-MX" sz="1800" b="1" u="none" strike="noStrike">
                          <a:solidFill>
                            <a:srgbClr val="5B4F63"/>
                          </a:solidFill>
                          <a:effectLst/>
                        </a:rPr>
                        <a:t>3</a:t>
                      </a:r>
                      <a:endParaRPr lang="es-MX" sz="1800" b="1" i="0" u="none" strike="noStrike">
                        <a:solidFill>
                          <a:srgbClr val="5B4F63"/>
                        </a:solidFill>
                        <a:effectLst/>
                        <a:latin typeface="Adelle Sans Light" panose="02000503000000020004" pitchFamily="50" charset="0"/>
                      </a:endParaRPr>
                    </a:p>
                  </a:txBody>
                  <a:tcPr marL="9525" marR="9525" marT="9525" marB="0" anchor="ctr"/>
                </a:tc>
                <a:tc>
                  <a:txBody>
                    <a:bodyPr/>
                    <a:lstStyle/>
                    <a:p>
                      <a:pPr algn="l" fontAlgn="b"/>
                      <a:r>
                        <a:rPr lang="es-MX" sz="2000" b="0" u="none" strike="noStrike" dirty="0">
                          <a:solidFill>
                            <a:srgbClr val="000000"/>
                          </a:solidFill>
                          <a:effectLst/>
                        </a:rPr>
                        <a:t>Xiutetelco</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ctr" fontAlgn="b"/>
                      <a:r>
                        <a:rPr lang="es-MX" sz="2000" b="0" u="none" strike="noStrike" dirty="0">
                          <a:solidFill>
                            <a:srgbClr val="000000"/>
                          </a:solidFill>
                          <a:effectLst/>
                        </a:rPr>
                        <a:t>4</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l" fontAlgn="b"/>
                      <a:r>
                        <a:rPr lang="es-MX" sz="2000" b="0" u="none" strike="noStrike" cap="none" dirty="0">
                          <a:solidFill>
                            <a:srgbClr val="000000"/>
                          </a:solidFill>
                          <a:effectLst/>
                          <a:sym typeface="Arial"/>
                        </a:rPr>
                        <a:t>San Nicolás Buenos Aires</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ctr"/>
                </a:tc>
                <a:tc>
                  <a:txBody>
                    <a:bodyPr/>
                    <a:lstStyle/>
                    <a:p>
                      <a:pPr algn="ctr" fontAlgn="b"/>
                      <a:r>
                        <a:rPr lang="es-MX" sz="2000" b="0" u="none" strike="noStrike" cap="none" dirty="0">
                          <a:solidFill>
                            <a:srgbClr val="000000"/>
                          </a:solidFill>
                          <a:effectLst/>
                          <a:sym typeface="Arial"/>
                        </a:rPr>
                        <a:t>37.43</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ctr"/>
                </a:tc>
                <a:extLst>
                  <a:ext uri="{0D108BD9-81ED-4DB2-BD59-A6C34878D82A}">
                    <a16:rowId xmlns:a16="http://schemas.microsoft.com/office/drawing/2014/main" val="3026961115"/>
                  </a:ext>
                </a:extLst>
              </a:tr>
              <a:tr h="366655">
                <a:tc rowSpan="3">
                  <a:txBody>
                    <a:bodyPr/>
                    <a:lstStyle/>
                    <a:p>
                      <a:pPr algn="ctr" fontAlgn="ctr"/>
                      <a:r>
                        <a:rPr lang="es-MX" sz="2000" b="1" u="none" strike="noStrike" dirty="0">
                          <a:solidFill>
                            <a:srgbClr val="5B4F63"/>
                          </a:solidFill>
                          <a:effectLst/>
                        </a:rPr>
                        <a:t>05 Huauchinango</a:t>
                      </a:r>
                      <a:endParaRPr lang="es-MX" sz="2000" b="1" i="0" u="none" strike="noStrike" dirty="0">
                        <a:solidFill>
                          <a:srgbClr val="5B4F63"/>
                        </a:solidFill>
                        <a:effectLst/>
                        <a:latin typeface="Adelle Sans Light" panose="02000503000000020004" pitchFamily="50" charset="0"/>
                      </a:endParaRPr>
                    </a:p>
                  </a:txBody>
                  <a:tcPr marL="9525" marR="9525" marT="9525" marB="0" anchor="ctr"/>
                </a:tc>
                <a:tc>
                  <a:txBody>
                    <a:bodyPr/>
                    <a:lstStyle/>
                    <a:p>
                      <a:pPr algn="ctr" fontAlgn="ctr"/>
                      <a:r>
                        <a:rPr lang="es-MX" sz="1800" b="1" u="none" strike="noStrike">
                          <a:solidFill>
                            <a:srgbClr val="5B4F63"/>
                          </a:solidFill>
                          <a:effectLst/>
                        </a:rPr>
                        <a:t>1</a:t>
                      </a:r>
                      <a:endParaRPr lang="es-MX" sz="1800" b="1" i="0" u="none" strike="noStrike">
                        <a:solidFill>
                          <a:srgbClr val="5B4F63"/>
                        </a:solidFill>
                        <a:effectLst/>
                        <a:latin typeface="Adelle Sans Light" panose="02000503000000020004" pitchFamily="50" charset="0"/>
                      </a:endParaRPr>
                    </a:p>
                  </a:txBody>
                  <a:tcPr marL="9525" marR="9525" marT="9525" marB="0" anchor="ctr"/>
                </a:tc>
                <a:tc>
                  <a:txBody>
                    <a:bodyPr/>
                    <a:lstStyle/>
                    <a:p>
                      <a:pPr algn="l" fontAlgn="b"/>
                      <a:r>
                        <a:rPr lang="es-MX" sz="2000" b="0" u="none" strike="noStrike" dirty="0">
                          <a:solidFill>
                            <a:srgbClr val="000000"/>
                          </a:solidFill>
                          <a:effectLst/>
                        </a:rPr>
                        <a:t>Huauchinango</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b"/>
                      <a:r>
                        <a:rPr lang="es-MX" sz="2000" b="0" u="none" strike="noStrike" dirty="0">
                          <a:solidFill>
                            <a:srgbClr val="000000"/>
                          </a:solidFill>
                          <a:effectLst/>
                        </a:rPr>
                        <a:t>14</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l" fontAlgn="b"/>
                      <a:r>
                        <a:rPr lang="es-MX" sz="2000" b="0" u="none" strike="noStrike" dirty="0">
                          <a:solidFill>
                            <a:srgbClr val="000000"/>
                          </a:solidFill>
                          <a:effectLst/>
                        </a:rPr>
                        <a:t>Tlacuilotepec</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ctr" fontAlgn="b"/>
                      <a:r>
                        <a:rPr lang="es-MX" sz="2000" b="0" u="none" strike="noStrike" dirty="0">
                          <a:solidFill>
                            <a:srgbClr val="000000"/>
                          </a:solidFill>
                          <a:effectLst/>
                        </a:rPr>
                        <a:t>61.72</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2011017561"/>
                  </a:ext>
                </a:extLst>
              </a:tr>
              <a:tr h="482121">
                <a:tc vMerge="1">
                  <a:txBody>
                    <a:bodyPr/>
                    <a:lstStyle/>
                    <a:p>
                      <a:endParaRPr lang="es-MX"/>
                    </a:p>
                  </a:txBody>
                  <a:tcPr/>
                </a:tc>
                <a:tc>
                  <a:txBody>
                    <a:bodyPr/>
                    <a:lstStyle/>
                    <a:p>
                      <a:pPr algn="ctr" fontAlgn="ctr"/>
                      <a:r>
                        <a:rPr lang="es-MX" sz="1800" b="1" u="none" strike="noStrike">
                          <a:solidFill>
                            <a:srgbClr val="5B4F63"/>
                          </a:solidFill>
                          <a:effectLst/>
                        </a:rPr>
                        <a:t>2</a:t>
                      </a:r>
                      <a:endParaRPr lang="es-MX" sz="1800" b="1" i="0" u="none" strike="noStrike">
                        <a:solidFill>
                          <a:srgbClr val="5B4F63"/>
                        </a:solidFill>
                        <a:effectLst/>
                        <a:latin typeface="Adelle Sans Light" panose="02000503000000020004" pitchFamily="50" charset="0"/>
                      </a:endParaRPr>
                    </a:p>
                  </a:txBody>
                  <a:tcPr marL="9525" marR="9525" marT="9525" marB="0" anchor="ctr"/>
                </a:tc>
                <a:tc>
                  <a:txBody>
                    <a:bodyPr/>
                    <a:lstStyle/>
                    <a:p>
                      <a:pPr algn="l" fontAlgn="b"/>
                      <a:r>
                        <a:rPr lang="es-MX" sz="2000" b="0" u="none" strike="noStrike" dirty="0">
                          <a:solidFill>
                            <a:srgbClr val="000000"/>
                          </a:solidFill>
                          <a:effectLst/>
                        </a:rPr>
                        <a:t>Xicotepec</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ctr" fontAlgn="b"/>
                      <a:r>
                        <a:rPr lang="es-MX" sz="2000" b="0" u="none" strike="noStrike" dirty="0">
                          <a:solidFill>
                            <a:srgbClr val="000000"/>
                          </a:solidFill>
                          <a:effectLst/>
                        </a:rPr>
                        <a:t>8</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l" fontAlgn="b"/>
                      <a:r>
                        <a:rPr lang="es-MX" sz="2000" b="0" u="none" strike="noStrike" dirty="0">
                          <a:solidFill>
                            <a:srgbClr val="000000"/>
                          </a:solidFill>
                          <a:effectLst/>
                        </a:rPr>
                        <a:t>Pahuatlán</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ctr" fontAlgn="b"/>
                      <a:r>
                        <a:rPr lang="es-MX" sz="2000" b="0" u="none" strike="noStrike" dirty="0">
                          <a:solidFill>
                            <a:srgbClr val="000000"/>
                          </a:solidFill>
                          <a:effectLst/>
                        </a:rPr>
                        <a:t>56.60</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1653214139"/>
                  </a:ext>
                </a:extLst>
              </a:tr>
              <a:tr h="419424">
                <a:tc vMerge="1">
                  <a:txBody>
                    <a:bodyPr/>
                    <a:lstStyle/>
                    <a:p>
                      <a:endParaRPr lang="es-MX"/>
                    </a:p>
                  </a:txBody>
                  <a:tcPr/>
                </a:tc>
                <a:tc>
                  <a:txBody>
                    <a:bodyPr/>
                    <a:lstStyle/>
                    <a:p>
                      <a:pPr algn="ctr" fontAlgn="ctr"/>
                      <a:r>
                        <a:rPr lang="es-MX" sz="1800" b="1" u="none" strike="noStrike">
                          <a:solidFill>
                            <a:srgbClr val="5B4F63"/>
                          </a:solidFill>
                          <a:effectLst/>
                        </a:rPr>
                        <a:t>3</a:t>
                      </a:r>
                      <a:endParaRPr lang="es-MX" sz="1800" b="1" i="0" u="none" strike="noStrike">
                        <a:solidFill>
                          <a:srgbClr val="5B4F63"/>
                        </a:solidFill>
                        <a:effectLst/>
                        <a:latin typeface="Adelle Sans Light" panose="02000503000000020004" pitchFamily="50" charset="0"/>
                      </a:endParaRPr>
                    </a:p>
                  </a:txBody>
                  <a:tcPr marL="9525" marR="9525" marT="9525" marB="0" anchor="ctr"/>
                </a:tc>
                <a:tc>
                  <a:txBody>
                    <a:bodyPr/>
                    <a:lstStyle/>
                    <a:p>
                      <a:pPr algn="l" fontAlgn="b"/>
                      <a:r>
                        <a:rPr lang="es-MX" sz="2000" b="0" u="none" strike="noStrike" dirty="0">
                          <a:solidFill>
                            <a:srgbClr val="000000"/>
                          </a:solidFill>
                          <a:effectLst/>
                        </a:rPr>
                        <a:t>Pahuatlán</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ctr" fontAlgn="b"/>
                      <a:r>
                        <a:rPr lang="es-MX" sz="2000" b="0" u="none" strike="noStrike" dirty="0">
                          <a:solidFill>
                            <a:srgbClr val="000000"/>
                          </a:solidFill>
                          <a:effectLst/>
                        </a:rPr>
                        <a:t>6</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l" fontAlgn="b"/>
                      <a:r>
                        <a:rPr lang="es-MX" sz="2000" b="0" u="none" strike="noStrike" dirty="0">
                          <a:solidFill>
                            <a:srgbClr val="000000"/>
                          </a:solidFill>
                          <a:effectLst/>
                        </a:rPr>
                        <a:t>Tlaola</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ctr" fontAlgn="b"/>
                      <a:r>
                        <a:rPr lang="es-MX" sz="2000" b="0" u="none" strike="noStrike" dirty="0">
                          <a:solidFill>
                            <a:srgbClr val="000000"/>
                          </a:solidFill>
                          <a:effectLst/>
                        </a:rPr>
                        <a:t>28.35</a:t>
                      </a:r>
                      <a:endParaRPr lang="es-MX" sz="20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3476029607"/>
                  </a:ext>
                </a:extLst>
              </a:tr>
              <a:tr h="482121">
                <a:tc rowSpan="3">
                  <a:txBody>
                    <a:bodyPr/>
                    <a:lstStyle/>
                    <a:p>
                      <a:pPr algn="ctr" fontAlgn="ctr"/>
                      <a:r>
                        <a:rPr lang="es-MX" sz="2000" b="1" u="none" strike="noStrike" dirty="0">
                          <a:solidFill>
                            <a:srgbClr val="5B4F63"/>
                          </a:solidFill>
                          <a:effectLst/>
                        </a:rPr>
                        <a:t>06 Puebla</a:t>
                      </a:r>
                      <a:endParaRPr lang="es-MX" sz="2000" b="1" i="0" u="none" strike="noStrike" dirty="0">
                        <a:solidFill>
                          <a:srgbClr val="5B4F63"/>
                        </a:solidFill>
                        <a:effectLst/>
                        <a:latin typeface="Adelle Sans Light" panose="02000503000000020004" pitchFamily="50" charset="0"/>
                      </a:endParaRPr>
                    </a:p>
                  </a:txBody>
                  <a:tcPr marL="9525" marR="9525" marT="9525" marB="0" anchor="ctr"/>
                </a:tc>
                <a:tc>
                  <a:txBody>
                    <a:bodyPr/>
                    <a:lstStyle/>
                    <a:p>
                      <a:pPr algn="ctr" fontAlgn="ctr"/>
                      <a:r>
                        <a:rPr lang="es-MX" sz="1800" b="1" u="none" strike="noStrike">
                          <a:solidFill>
                            <a:srgbClr val="5B4F63"/>
                          </a:solidFill>
                          <a:effectLst/>
                        </a:rPr>
                        <a:t>1</a:t>
                      </a:r>
                      <a:endParaRPr lang="es-MX" sz="1800" b="1" i="0" u="none" strike="noStrike">
                        <a:solidFill>
                          <a:srgbClr val="5B4F63"/>
                        </a:solidFill>
                        <a:effectLst/>
                        <a:latin typeface="Adelle Sans Light" panose="02000503000000020004" pitchFamily="50" charset="0"/>
                      </a:endParaRPr>
                    </a:p>
                  </a:txBody>
                  <a:tcPr marL="9525" marR="9525" marT="9525" marB="0" anchor="ctr"/>
                </a:tc>
                <a:tc>
                  <a:txBody>
                    <a:bodyPr/>
                    <a:lstStyle/>
                    <a:p>
                      <a:pPr algn="l" fontAlgn="b"/>
                      <a:r>
                        <a:rPr lang="es-MX" sz="2000" b="0" u="none" strike="noStrike" dirty="0">
                          <a:solidFill>
                            <a:srgbClr val="000000"/>
                          </a:solidFill>
                          <a:effectLst/>
                        </a:rPr>
                        <a:t>Puebla</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b"/>
                      <a:r>
                        <a:rPr lang="es-MX" sz="2000" b="0" u="none" strike="noStrike" dirty="0">
                          <a:solidFill>
                            <a:srgbClr val="000000"/>
                          </a:solidFill>
                          <a:effectLst/>
                        </a:rPr>
                        <a:t>298</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l" fontAlgn="b"/>
                      <a:r>
                        <a:rPr lang="es-MX" sz="2000" b="0" u="none" strike="noStrike" dirty="0">
                          <a:solidFill>
                            <a:srgbClr val="000000"/>
                          </a:solidFill>
                          <a:effectLst/>
                        </a:rPr>
                        <a:t>San Andrés Cholula</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b"/>
                      <a:r>
                        <a:rPr lang="es-MX" sz="2000" b="0" u="none" strike="noStrike" dirty="0">
                          <a:solidFill>
                            <a:srgbClr val="000000"/>
                          </a:solidFill>
                          <a:effectLst/>
                        </a:rPr>
                        <a:t>57.37</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extLst>
                  <a:ext uri="{0D108BD9-81ED-4DB2-BD59-A6C34878D82A}">
                    <a16:rowId xmlns:a16="http://schemas.microsoft.com/office/drawing/2014/main" val="1917858174"/>
                  </a:ext>
                </a:extLst>
              </a:tr>
              <a:tr h="482121">
                <a:tc vMerge="1">
                  <a:txBody>
                    <a:bodyPr/>
                    <a:lstStyle/>
                    <a:p>
                      <a:endParaRPr lang="es-MX"/>
                    </a:p>
                  </a:txBody>
                  <a:tcPr/>
                </a:tc>
                <a:tc>
                  <a:txBody>
                    <a:bodyPr/>
                    <a:lstStyle/>
                    <a:p>
                      <a:pPr algn="ctr" fontAlgn="ctr"/>
                      <a:r>
                        <a:rPr lang="es-MX" sz="1800" b="1" u="none" strike="noStrike">
                          <a:solidFill>
                            <a:srgbClr val="5B4F63"/>
                          </a:solidFill>
                          <a:effectLst/>
                        </a:rPr>
                        <a:t>2</a:t>
                      </a:r>
                      <a:endParaRPr lang="es-MX" sz="1800" b="1" i="0" u="none" strike="noStrike">
                        <a:solidFill>
                          <a:srgbClr val="5B4F63"/>
                        </a:solidFill>
                        <a:effectLst/>
                        <a:latin typeface="Adelle Sans Light" panose="02000503000000020004" pitchFamily="50" charset="0"/>
                      </a:endParaRPr>
                    </a:p>
                  </a:txBody>
                  <a:tcPr marL="9525" marR="9525" marT="9525" marB="0" anchor="ctr"/>
                </a:tc>
                <a:tc>
                  <a:txBody>
                    <a:bodyPr/>
                    <a:lstStyle/>
                    <a:p>
                      <a:pPr algn="l" fontAlgn="b"/>
                      <a:r>
                        <a:rPr lang="es-MX" sz="2000" b="0" u="none" strike="noStrike" dirty="0">
                          <a:solidFill>
                            <a:srgbClr val="000000"/>
                          </a:solidFill>
                          <a:effectLst/>
                        </a:rPr>
                        <a:t>San Andrés Cholula</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b"/>
                      <a:r>
                        <a:rPr lang="es-MX" sz="2000" b="0" u="none" strike="noStrike" dirty="0">
                          <a:solidFill>
                            <a:srgbClr val="000000"/>
                          </a:solidFill>
                          <a:effectLst/>
                        </a:rPr>
                        <a:t>46</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l" fontAlgn="b"/>
                      <a:r>
                        <a:rPr lang="es-MX" sz="2000" b="0" u="none" strike="noStrike" dirty="0">
                          <a:solidFill>
                            <a:srgbClr val="000000"/>
                          </a:solidFill>
                          <a:effectLst/>
                        </a:rPr>
                        <a:t>Amozoc</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b"/>
                      <a:r>
                        <a:rPr lang="es-MX" sz="2000" b="0" u="none" strike="noStrike" dirty="0">
                          <a:solidFill>
                            <a:srgbClr val="000000"/>
                          </a:solidFill>
                          <a:effectLst/>
                        </a:rPr>
                        <a:t>48.14</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extLst>
                  <a:ext uri="{0D108BD9-81ED-4DB2-BD59-A6C34878D82A}">
                    <a16:rowId xmlns:a16="http://schemas.microsoft.com/office/drawing/2014/main" val="2255096972"/>
                  </a:ext>
                </a:extLst>
              </a:tr>
              <a:tr h="482121">
                <a:tc vMerge="1">
                  <a:txBody>
                    <a:bodyPr/>
                    <a:lstStyle/>
                    <a:p>
                      <a:endParaRPr lang="es-MX"/>
                    </a:p>
                  </a:txBody>
                  <a:tcPr/>
                </a:tc>
                <a:tc>
                  <a:txBody>
                    <a:bodyPr/>
                    <a:lstStyle/>
                    <a:p>
                      <a:pPr algn="ctr" fontAlgn="ctr"/>
                      <a:r>
                        <a:rPr lang="es-MX" sz="1800" b="1" u="none" strike="noStrike">
                          <a:solidFill>
                            <a:srgbClr val="5B4F63"/>
                          </a:solidFill>
                          <a:effectLst/>
                        </a:rPr>
                        <a:t>3</a:t>
                      </a:r>
                      <a:endParaRPr lang="es-MX" sz="1800" b="1" i="0" u="none" strike="noStrike">
                        <a:solidFill>
                          <a:srgbClr val="5B4F63"/>
                        </a:solidFill>
                        <a:effectLst/>
                        <a:latin typeface="Adelle Sans Light" panose="02000503000000020004" pitchFamily="50" charset="0"/>
                      </a:endParaRPr>
                    </a:p>
                  </a:txBody>
                  <a:tcPr marL="9525" marR="9525" marT="9525" marB="0" anchor="ctr"/>
                </a:tc>
                <a:tc>
                  <a:txBody>
                    <a:bodyPr/>
                    <a:lstStyle/>
                    <a:p>
                      <a:pPr algn="l" fontAlgn="b"/>
                      <a:r>
                        <a:rPr lang="es-MX" sz="2000" b="0" u="none" strike="noStrike" dirty="0">
                          <a:solidFill>
                            <a:srgbClr val="000000"/>
                          </a:solidFill>
                          <a:effectLst/>
                        </a:rPr>
                        <a:t>Amozoc</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b"/>
                      <a:r>
                        <a:rPr lang="es-MX" sz="2000" b="0" u="none" strike="noStrike" dirty="0">
                          <a:solidFill>
                            <a:srgbClr val="000000"/>
                          </a:solidFill>
                          <a:effectLst/>
                        </a:rPr>
                        <a:t>31</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l" fontAlgn="b"/>
                      <a:r>
                        <a:rPr lang="es-MX" sz="2000" b="0" u="none" strike="noStrike" dirty="0">
                          <a:solidFill>
                            <a:srgbClr val="000000"/>
                          </a:solidFill>
                          <a:effectLst/>
                        </a:rPr>
                        <a:t>Coronango</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b"/>
                      <a:r>
                        <a:rPr lang="es-MX" sz="2000" b="0" u="none" strike="noStrike" dirty="0">
                          <a:solidFill>
                            <a:srgbClr val="000000"/>
                          </a:solidFill>
                          <a:effectLst/>
                        </a:rPr>
                        <a:t>41.93</a:t>
                      </a:r>
                      <a:endParaRPr lang="es-MX" sz="20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extLst>
                  <a:ext uri="{0D108BD9-81ED-4DB2-BD59-A6C34878D82A}">
                    <a16:rowId xmlns:a16="http://schemas.microsoft.com/office/drawing/2014/main" val="3425054495"/>
                  </a:ext>
                </a:extLst>
              </a:tr>
              <a:tr h="1192962">
                <a:tc gridSpan="5">
                  <a:txBody>
                    <a:bodyPr/>
                    <a:lstStyle/>
                    <a:p>
                      <a:pPr algn="l" fontAlgn="ctr"/>
                      <a:r>
                        <a:rPr lang="es-ES" sz="1600" b="0" u="none" strike="noStrike" dirty="0">
                          <a:solidFill>
                            <a:srgbClr val="000000"/>
                          </a:solidFill>
                          <a:effectLst/>
                        </a:rPr>
                        <a:t>1 Los municipios resaltados en rosa fueron declarados con Alerta de Violencia de Género contra las Mujeres en abril de 2019.</a:t>
                      </a:r>
                      <a:br>
                        <a:rPr lang="es-ES" sz="1600" b="0" u="none" strike="noStrike" dirty="0">
                          <a:solidFill>
                            <a:srgbClr val="000000"/>
                          </a:solidFill>
                          <a:effectLst/>
                        </a:rPr>
                      </a:br>
                      <a:r>
                        <a:rPr lang="es-ES" sz="1600" b="0" u="none" strike="noStrike" dirty="0">
                          <a:solidFill>
                            <a:srgbClr val="000000"/>
                          </a:solidFill>
                          <a:effectLst/>
                        </a:rPr>
                        <a:t>2 La metodología del cálculo de la tasas de incidencia delictiva se encuentra en la sección 2)Metodología.</a:t>
                      </a:r>
                      <a:endParaRPr lang="es-ES" sz="1600" b="0" i="0" u="none" strike="noStrike" dirty="0">
                        <a:solidFill>
                          <a:srgbClr val="000000"/>
                        </a:solidFill>
                        <a:effectLst/>
                        <a:latin typeface="Adelle Sans Light" panose="02000503000000020004" pitchFamily="50" charset="0"/>
                      </a:endParaRPr>
                    </a:p>
                  </a:txBody>
                  <a:tcPr marL="9525" marR="9525" marT="9525" marB="0"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a:txBody>
                    <a:bodyPr/>
                    <a:lstStyle/>
                    <a:p>
                      <a:pPr algn="l" fontAlgn="ctr"/>
                      <a:endParaRPr lang="es-ES" sz="16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2115889296"/>
                  </a:ext>
                </a:extLst>
              </a:tr>
            </a:tbl>
          </a:graphicData>
        </a:graphic>
      </p:graphicFrame>
    </p:spTree>
    <p:extLst>
      <p:ext uri="{BB962C8B-B14F-4D97-AF65-F5344CB8AC3E}">
        <p14:creationId xmlns:p14="http://schemas.microsoft.com/office/powerpoint/2010/main" val="2237118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 name="5 CuadroTexto">
            <a:extLst>
              <a:ext uri="{FF2B5EF4-FFF2-40B4-BE49-F238E27FC236}">
                <a16:creationId xmlns:a16="http://schemas.microsoft.com/office/drawing/2014/main" id="{FC620B58-C9A5-BDEC-CB8F-C6FB839CA4FF}"/>
              </a:ext>
            </a:extLst>
          </p:cNvPr>
          <p:cNvSpPr txBox="1">
            <a:spLocks noChangeArrowheads="1"/>
          </p:cNvSpPr>
          <p:nvPr/>
        </p:nvSpPr>
        <p:spPr bwMode="auto">
          <a:xfrm>
            <a:off x="3880757" y="868162"/>
            <a:ext cx="166224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r>
              <a:rPr lang="es-MX" altLang="es-MX" sz="3200" b="1" kern="1200" dirty="0">
                <a:solidFill>
                  <a:srgbClr val="5B4F63"/>
                </a:solidFill>
                <a:latin typeface="Adelle Sans" panose="02000503000000020004" pitchFamily="2" charset="77"/>
                <a:ea typeface="+mn-ea"/>
              </a:rPr>
              <a:t>Municipios con mayor incidencia delictiva en enero 2023 por región</a:t>
            </a:r>
          </a:p>
        </p:txBody>
      </p:sp>
      <p:graphicFrame>
        <p:nvGraphicFramePr>
          <p:cNvPr id="3" name="Tabla 2">
            <a:extLst>
              <a:ext uri="{FF2B5EF4-FFF2-40B4-BE49-F238E27FC236}">
                <a16:creationId xmlns:a16="http://schemas.microsoft.com/office/drawing/2014/main" id="{5B4C72B3-C920-2707-3254-4C3ACCE1409A}"/>
              </a:ext>
            </a:extLst>
          </p:cNvPr>
          <p:cNvGraphicFramePr>
            <a:graphicFrameLocks noGrp="1"/>
          </p:cNvGraphicFramePr>
          <p:nvPr>
            <p:extLst>
              <p:ext uri="{D42A27DB-BD31-4B8C-83A1-F6EECF244321}">
                <p14:modId xmlns:p14="http://schemas.microsoft.com/office/powerpoint/2010/main" val="1754764967"/>
              </p:ext>
            </p:extLst>
          </p:nvPr>
        </p:nvGraphicFramePr>
        <p:xfrm>
          <a:off x="3493784" y="1769093"/>
          <a:ext cx="17009459" cy="11414511"/>
        </p:xfrm>
        <a:graphic>
          <a:graphicData uri="http://schemas.openxmlformats.org/drawingml/2006/table">
            <a:tbl>
              <a:tblPr firstRow="1" firstCol="1" bandRow="1">
                <a:tableStyleId>{10A1B5D5-9B99-4C35-A422-299274C87663}</a:tableStyleId>
              </a:tblPr>
              <a:tblGrid>
                <a:gridCol w="2269519">
                  <a:extLst>
                    <a:ext uri="{9D8B030D-6E8A-4147-A177-3AD203B41FA5}">
                      <a16:colId xmlns:a16="http://schemas.microsoft.com/office/drawing/2014/main" val="1918121211"/>
                    </a:ext>
                  </a:extLst>
                </a:gridCol>
                <a:gridCol w="862839">
                  <a:extLst>
                    <a:ext uri="{9D8B030D-6E8A-4147-A177-3AD203B41FA5}">
                      <a16:colId xmlns:a16="http://schemas.microsoft.com/office/drawing/2014/main" val="3072662279"/>
                    </a:ext>
                  </a:extLst>
                </a:gridCol>
                <a:gridCol w="3311554">
                  <a:extLst>
                    <a:ext uri="{9D8B030D-6E8A-4147-A177-3AD203B41FA5}">
                      <a16:colId xmlns:a16="http://schemas.microsoft.com/office/drawing/2014/main" val="3425985243"/>
                    </a:ext>
                  </a:extLst>
                </a:gridCol>
                <a:gridCol w="2849344">
                  <a:extLst>
                    <a:ext uri="{9D8B030D-6E8A-4147-A177-3AD203B41FA5}">
                      <a16:colId xmlns:a16="http://schemas.microsoft.com/office/drawing/2014/main" val="3493162874"/>
                    </a:ext>
                  </a:extLst>
                </a:gridCol>
                <a:gridCol w="4614990">
                  <a:extLst>
                    <a:ext uri="{9D8B030D-6E8A-4147-A177-3AD203B41FA5}">
                      <a16:colId xmlns:a16="http://schemas.microsoft.com/office/drawing/2014/main" val="631018252"/>
                    </a:ext>
                  </a:extLst>
                </a:gridCol>
                <a:gridCol w="3101213">
                  <a:extLst>
                    <a:ext uri="{9D8B030D-6E8A-4147-A177-3AD203B41FA5}">
                      <a16:colId xmlns:a16="http://schemas.microsoft.com/office/drawing/2014/main" val="2404816829"/>
                    </a:ext>
                  </a:extLst>
                </a:gridCol>
              </a:tblGrid>
              <a:tr h="2258023">
                <a:tc>
                  <a:txBody>
                    <a:bodyPr/>
                    <a:lstStyle/>
                    <a:p>
                      <a:pPr algn="ctr" fontAlgn="ctr"/>
                      <a:r>
                        <a:rPr lang="es-MX" sz="2800" b="1" u="none" strike="noStrike" dirty="0">
                          <a:solidFill>
                            <a:srgbClr val="FFFFFF"/>
                          </a:solidFill>
                          <a:effectLst/>
                        </a:rPr>
                        <a:t>Región</a:t>
                      </a:r>
                      <a:endParaRPr lang="es-MX" sz="2800" b="1" i="0" u="none" strike="noStrike" dirty="0">
                        <a:solidFill>
                          <a:srgbClr val="FFFFFF"/>
                        </a:solidFill>
                        <a:effectLst/>
                        <a:latin typeface="Adelle Sans Light" panose="02000503000000020004" pitchFamily="50" charset="0"/>
                      </a:endParaRPr>
                    </a:p>
                  </a:txBody>
                  <a:tcPr marL="9525" marR="9525" marT="9525" marB="0" anchor="ctr"/>
                </a:tc>
                <a:tc gridSpan="2">
                  <a:txBody>
                    <a:bodyPr/>
                    <a:lstStyle/>
                    <a:p>
                      <a:pPr algn="ctr" fontAlgn="ctr"/>
                      <a:r>
                        <a:rPr lang="es-ES" sz="2800" b="1" u="none" strike="noStrike" dirty="0">
                          <a:solidFill>
                            <a:srgbClr val="FFFFFF"/>
                          </a:solidFill>
                          <a:effectLst/>
                        </a:rPr>
                        <a:t>3 principales municipios con mayor cantidad de delitos contra mujeres en el mes de enero</a:t>
                      </a:r>
                      <a:r>
                        <a:rPr lang="es-ES" sz="2800" b="1" u="none" strike="noStrike" baseline="30000" dirty="0">
                          <a:solidFill>
                            <a:srgbClr val="FFFFFF"/>
                          </a:solidFill>
                          <a:effectLst/>
                        </a:rPr>
                        <a:t>1</a:t>
                      </a:r>
                      <a:endParaRPr lang="es-ES" sz="2800" b="1" i="0" u="none" strike="noStrike" dirty="0">
                        <a:solidFill>
                          <a:srgbClr val="FFFFFF"/>
                        </a:solidFill>
                        <a:effectLst/>
                        <a:latin typeface="Adelle Sans Light" panose="02000503000000020004" pitchFamily="50" charset="0"/>
                      </a:endParaRPr>
                    </a:p>
                  </a:txBody>
                  <a:tcPr marL="9525" marR="9525" marT="9525" marB="0" anchor="ctr"/>
                </a:tc>
                <a:tc hMerge="1">
                  <a:txBody>
                    <a:bodyPr/>
                    <a:lstStyle/>
                    <a:p>
                      <a:endParaRPr lang="es-MX"/>
                    </a:p>
                  </a:txBody>
                  <a:tcPr/>
                </a:tc>
                <a:tc>
                  <a:txBody>
                    <a:bodyPr/>
                    <a:lstStyle/>
                    <a:p>
                      <a:pPr algn="ctr" fontAlgn="ctr"/>
                      <a:r>
                        <a:rPr lang="es-MX" sz="2800" b="0" u="none" strike="noStrike" dirty="0">
                          <a:solidFill>
                            <a:srgbClr val="FFFFFF"/>
                          </a:solidFill>
                          <a:effectLst/>
                        </a:rPr>
                        <a:t>Total de delitos registrados mensualmente</a:t>
                      </a:r>
                      <a:endParaRPr lang="es-MX" sz="2800" b="0" i="0" u="none" strike="noStrike" dirty="0">
                        <a:solidFill>
                          <a:srgbClr val="FFFFFF"/>
                        </a:solidFill>
                        <a:effectLst/>
                        <a:latin typeface="Adelle Sans Light" panose="02000503000000020004" pitchFamily="50" charset="0"/>
                      </a:endParaRPr>
                    </a:p>
                  </a:txBody>
                  <a:tcPr marL="9525" marR="9525" marT="9525" marB="0" anchor="ctr"/>
                </a:tc>
                <a:tc>
                  <a:txBody>
                    <a:bodyPr/>
                    <a:lstStyle/>
                    <a:p>
                      <a:pPr algn="ctr" fontAlgn="ctr"/>
                      <a:r>
                        <a:rPr lang="es-ES" sz="2800" b="1" u="none" strike="noStrike" dirty="0">
                          <a:solidFill>
                            <a:srgbClr val="FFFFFF"/>
                          </a:solidFill>
                          <a:effectLst/>
                        </a:rPr>
                        <a:t>3 principales municipios con tasa de incidencia delictiva más alta en el mes de enero</a:t>
                      </a:r>
                      <a:r>
                        <a:rPr lang="es-ES" sz="2800" b="1" u="none" strike="noStrike" baseline="30000" dirty="0">
                          <a:solidFill>
                            <a:srgbClr val="FFFFFF"/>
                          </a:solidFill>
                          <a:effectLst/>
                        </a:rPr>
                        <a:t>2</a:t>
                      </a:r>
                      <a:endParaRPr lang="es-ES" sz="2800" b="1" i="0" u="none" strike="noStrike" dirty="0">
                        <a:solidFill>
                          <a:srgbClr val="FFFFFF"/>
                        </a:solidFill>
                        <a:effectLst/>
                        <a:latin typeface="Adelle Sans Light" panose="02000503000000020004" pitchFamily="50" charset="0"/>
                      </a:endParaRPr>
                    </a:p>
                  </a:txBody>
                  <a:tcPr marL="9525" marR="9525" marT="9525" marB="0" anchor="ctr"/>
                </a:tc>
                <a:tc>
                  <a:txBody>
                    <a:bodyPr/>
                    <a:lstStyle/>
                    <a:p>
                      <a:pPr algn="ctr" fontAlgn="ctr"/>
                      <a:r>
                        <a:rPr lang="es-MX" sz="2800" b="0" u="none" strike="noStrike" dirty="0">
                          <a:solidFill>
                            <a:srgbClr val="FFFFFF"/>
                          </a:solidFill>
                          <a:effectLst/>
                        </a:rPr>
                        <a:t>Tasa por cada 100,000 mujeres</a:t>
                      </a:r>
                      <a:endParaRPr lang="es-MX" sz="2800" b="0" i="0" u="none" strike="noStrike" dirty="0">
                        <a:solidFill>
                          <a:srgbClr val="FFFFFF"/>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638002154"/>
                  </a:ext>
                </a:extLst>
              </a:tr>
              <a:tr h="561990">
                <a:tc rowSpan="3">
                  <a:txBody>
                    <a:bodyPr/>
                    <a:lstStyle/>
                    <a:p>
                      <a:pPr algn="ctr" fontAlgn="ctr"/>
                      <a:r>
                        <a:rPr lang="es-MX" sz="2400" b="1" u="none" strike="noStrike" dirty="0">
                          <a:solidFill>
                            <a:srgbClr val="5B4F63"/>
                          </a:solidFill>
                          <a:effectLst/>
                        </a:rPr>
                        <a:t>07 San Martín Texmelucan</a:t>
                      </a:r>
                      <a:endParaRPr lang="es-MX" sz="2400" b="1" i="0" u="none" strike="noStrike" dirty="0">
                        <a:solidFill>
                          <a:srgbClr val="5B4F63"/>
                        </a:solidFill>
                        <a:effectLst/>
                        <a:latin typeface="Adelle Sans Light" panose="02000503000000020004" pitchFamily="50" charset="0"/>
                      </a:endParaRPr>
                    </a:p>
                  </a:txBody>
                  <a:tcPr marL="9525" marR="9525" marT="9525" marB="0" anchor="ctr"/>
                </a:tc>
                <a:tc>
                  <a:txBody>
                    <a:bodyPr/>
                    <a:lstStyle/>
                    <a:p>
                      <a:pPr algn="ctr" fontAlgn="ctr"/>
                      <a:r>
                        <a:rPr lang="es-MX" sz="2000" b="1" u="none" strike="noStrike" dirty="0">
                          <a:solidFill>
                            <a:srgbClr val="5B4F63"/>
                          </a:solidFill>
                          <a:effectLst/>
                        </a:rPr>
                        <a:t>1</a:t>
                      </a:r>
                      <a:endParaRPr lang="es-MX" sz="2000" b="1" i="0" u="none" strike="noStrike" dirty="0">
                        <a:solidFill>
                          <a:srgbClr val="5B4F63"/>
                        </a:solidFill>
                        <a:effectLst/>
                        <a:latin typeface="Adelle Sans Light" panose="02000503000000020004" pitchFamily="50" charset="0"/>
                      </a:endParaRPr>
                    </a:p>
                  </a:txBody>
                  <a:tcPr marL="9525" marR="9525" marT="9525" marB="0" anchor="ctr"/>
                </a:tc>
                <a:tc>
                  <a:txBody>
                    <a:bodyPr/>
                    <a:lstStyle/>
                    <a:p>
                      <a:pPr algn="l" fontAlgn="b"/>
                      <a:r>
                        <a:rPr lang="es-MX" sz="2400" b="0" u="none" strike="noStrike" dirty="0">
                          <a:solidFill>
                            <a:srgbClr val="000000"/>
                          </a:solidFill>
                          <a:effectLst/>
                        </a:rPr>
                        <a:t>Huejotzingo</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b"/>
                      <a:r>
                        <a:rPr lang="es-MX" sz="2400" b="0" u="none" strike="noStrike" dirty="0">
                          <a:solidFill>
                            <a:srgbClr val="000000"/>
                          </a:solidFill>
                          <a:effectLst/>
                        </a:rPr>
                        <a:t>22</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l" fontAlgn="ctr"/>
                      <a:r>
                        <a:rPr lang="es-MX" sz="2400" b="0" u="none" strike="noStrike" dirty="0">
                          <a:solidFill>
                            <a:srgbClr val="000000"/>
                          </a:solidFill>
                          <a:effectLst/>
                        </a:rPr>
                        <a:t>San Gregorio Atzompa</a:t>
                      </a:r>
                      <a:endParaRPr lang="es-MX" sz="24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ctr" fontAlgn="ctr"/>
                      <a:r>
                        <a:rPr lang="es-MX" sz="2400" b="0" u="none" strike="noStrike" dirty="0">
                          <a:solidFill>
                            <a:srgbClr val="000000"/>
                          </a:solidFill>
                          <a:effectLst/>
                        </a:rPr>
                        <a:t>80.18</a:t>
                      </a:r>
                      <a:endParaRPr lang="es-MX" sz="24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255170381"/>
                  </a:ext>
                </a:extLst>
              </a:tr>
              <a:tr h="724342">
                <a:tc vMerge="1">
                  <a:txBody>
                    <a:bodyPr/>
                    <a:lstStyle/>
                    <a:p>
                      <a:endParaRPr lang="es-MX"/>
                    </a:p>
                  </a:txBody>
                  <a:tcPr/>
                </a:tc>
                <a:tc>
                  <a:txBody>
                    <a:bodyPr/>
                    <a:lstStyle/>
                    <a:p>
                      <a:pPr algn="ctr" fontAlgn="ctr"/>
                      <a:r>
                        <a:rPr lang="es-MX" sz="2000" b="1" u="none" strike="noStrike">
                          <a:solidFill>
                            <a:srgbClr val="5B4F63"/>
                          </a:solidFill>
                          <a:effectLst/>
                        </a:rPr>
                        <a:t>2</a:t>
                      </a:r>
                      <a:endParaRPr lang="es-MX" sz="2000" b="1" i="0" u="none" strike="noStrike">
                        <a:solidFill>
                          <a:srgbClr val="5B4F63"/>
                        </a:solidFill>
                        <a:effectLst/>
                        <a:latin typeface="Adelle Sans Light" panose="02000503000000020004" pitchFamily="50" charset="0"/>
                      </a:endParaRPr>
                    </a:p>
                  </a:txBody>
                  <a:tcPr marL="9525" marR="9525" marT="9525" marB="0" anchor="ctr"/>
                </a:tc>
                <a:tc>
                  <a:txBody>
                    <a:bodyPr/>
                    <a:lstStyle/>
                    <a:p>
                      <a:pPr algn="l" fontAlgn="b"/>
                      <a:r>
                        <a:rPr lang="es-MX" sz="2400" b="0" u="none" strike="noStrike" dirty="0">
                          <a:solidFill>
                            <a:srgbClr val="000000"/>
                          </a:solidFill>
                          <a:effectLst/>
                        </a:rPr>
                        <a:t>San Martín Texmelucan</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b"/>
                      <a:r>
                        <a:rPr lang="es-MX" sz="2400" b="0" u="none" strike="noStrike" dirty="0">
                          <a:solidFill>
                            <a:srgbClr val="000000"/>
                          </a:solidFill>
                          <a:effectLst/>
                        </a:rPr>
                        <a:t>15</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l" fontAlgn="ctr"/>
                      <a:r>
                        <a:rPr lang="es-MX" sz="2400" b="0" u="none" strike="noStrike" dirty="0">
                          <a:solidFill>
                            <a:srgbClr val="000000"/>
                          </a:solidFill>
                          <a:effectLst/>
                        </a:rPr>
                        <a:t>Juan C. Bonilla</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ctr"/>
                      <a:r>
                        <a:rPr lang="es-MX" sz="2400" b="0" u="none" strike="noStrike" dirty="0">
                          <a:solidFill>
                            <a:srgbClr val="000000"/>
                          </a:solidFill>
                          <a:effectLst/>
                        </a:rPr>
                        <a:t>65</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extLst>
                  <a:ext uri="{0D108BD9-81ED-4DB2-BD59-A6C34878D82A}">
                    <a16:rowId xmlns:a16="http://schemas.microsoft.com/office/drawing/2014/main" val="2116544130"/>
                  </a:ext>
                </a:extLst>
              </a:tr>
              <a:tr h="416692">
                <a:tc vMerge="1">
                  <a:txBody>
                    <a:bodyPr/>
                    <a:lstStyle/>
                    <a:p>
                      <a:endParaRPr lang="es-MX"/>
                    </a:p>
                  </a:txBody>
                  <a:tcPr/>
                </a:tc>
                <a:tc>
                  <a:txBody>
                    <a:bodyPr/>
                    <a:lstStyle/>
                    <a:p>
                      <a:pPr algn="ctr" fontAlgn="ctr"/>
                      <a:r>
                        <a:rPr lang="es-MX" sz="2000" b="1" u="none" strike="noStrike">
                          <a:solidFill>
                            <a:srgbClr val="5B4F63"/>
                          </a:solidFill>
                          <a:effectLst/>
                        </a:rPr>
                        <a:t>3</a:t>
                      </a:r>
                      <a:endParaRPr lang="es-MX" sz="2000" b="1" i="0" u="none" strike="noStrike">
                        <a:solidFill>
                          <a:srgbClr val="5B4F63"/>
                        </a:solidFill>
                        <a:effectLst/>
                        <a:latin typeface="Adelle Sans Light" panose="02000503000000020004" pitchFamily="50" charset="0"/>
                      </a:endParaRPr>
                    </a:p>
                  </a:txBody>
                  <a:tcPr marL="9525" marR="9525" marT="9525" marB="0" anchor="ctr"/>
                </a:tc>
                <a:tc>
                  <a:txBody>
                    <a:bodyPr/>
                    <a:lstStyle/>
                    <a:p>
                      <a:pPr algn="l" fontAlgn="b"/>
                      <a:r>
                        <a:rPr lang="es-MX" sz="2400" b="0" u="none" strike="noStrike" dirty="0">
                          <a:solidFill>
                            <a:srgbClr val="000000"/>
                          </a:solidFill>
                          <a:effectLst/>
                        </a:rPr>
                        <a:t>Tlahuapan</a:t>
                      </a:r>
                      <a:endParaRPr lang="es-MX" sz="24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ctr" fontAlgn="b"/>
                      <a:r>
                        <a:rPr lang="es-MX" sz="2400" b="0" u="none" strike="noStrike" dirty="0">
                          <a:solidFill>
                            <a:srgbClr val="000000"/>
                          </a:solidFill>
                          <a:effectLst/>
                        </a:rPr>
                        <a:t>9</a:t>
                      </a:r>
                      <a:endParaRPr lang="es-MX" sz="24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l" fontAlgn="ctr"/>
                      <a:r>
                        <a:rPr lang="es-ES" sz="2400" b="0" u="none" strike="noStrike" dirty="0">
                          <a:solidFill>
                            <a:srgbClr val="000000"/>
                          </a:solidFill>
                          <a:effectLst/>
                        </a:rPr>
                        <a:t>Huejotzingo</a:t>
                      </a:r>
                      <a:endParaRPr lang="es-ES"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ctr"/>
                      <a:r>
                        <a:rPr lang="es-ES" sz="2400" b="0" u="none" strike="noStrike" dirty="0">
                          <a:solidFill>
                            <a:srgbClr val="000000"/>
                          </a:solidFill>
                          <a:effectLst/>
                        </a:rPr>
                        <a:t>47.09</a:t>
                      </a:r>
                      <a:endParaRPr lang="es-ES"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extLst>
                  <a:ext uri="{0D108BD9-81ED-4DB2-BD59-A6C34878D82A}">
                    <a16:rowId xmlns:a16="http://schemas.microsoft.com/office/drawing/2014/main" val="2947997825"/>
                  </a:ext>
                </a:extLst>
              </a:tr>
              <a:tr h="448599">
                <a:tc rowSpan="3">
                  <a:txBody>
                    <a:bodyPr/>
                    <a:lstStyle/>
                    <a:p>
                      <a:pPr algn="ctr" fontAlgn="ctr"/>
                      <a:r>
                        <a:rPr lang="es-MX" sz="2400" b="1" u="none" strike="noStrike" dirty="0">
                          <a:solidFill>
                            <a:srgbClr val="5B4F63"/>
                          </a:solidFill>
                          <a:effectLst/>
                        </a:rPr>
                        <a:t>08 Tehuacán</a:t>
                      </a:r>
                      <a:endParaRPr lang="es-MX" sz="2400" b="1" i="0" u="none" strike="noStrike" dirty="0">
                        <a:solidFill>
                          <a:srgbClr val="5B4F63"/>
                        </a:solidFill>
                        <a:effectLst/>
                        <a:latin typeface="Adelle Sans Light" panose="02000503000000020004" pitchFamily="50" charset="0"/>
                      </a:endParaRPr>
                    </a:p>
                  </a:txBody>
                  <a:tcPr marL="9525" marR="9525" marT="9525" marB="0" anchor="ctr"/>
                </a:tc>
                <a:tc>
                  <a:txBody>
                    <a:bodyPr/>
                    <a:lstStyle/>
                    <a:p>
                      <a:pPr algn="ctr" fontAlgn="ctr"/>
                      <a:r>
                        <a:rPr lang="es-MX" sz="2000" b="1" u="none" strike="noStrike">
                          <a:solidFill>
                            <a:srgbClr val="5B4F63"/>
                          </a:solidFill>
                          <a:effectLst/>
                        </a:rPr>
                        <a:t>1</a:t>
                      </a:r>
                      <a:endParaRPr lang="es-MX" sz="2000" b="1" i="0" u="none" strike="noStrike">
                        <a:solidFill>
                          <a:srgbClr val="5B4F63"/>
                        </a:solidFill>
                        <a:effectLst/>
                        <a:latin typeface="Adelle Sans Light" panose="02000503000000020004" pitchFamily="50" charset="0"/>
                      </a:endParaRPr>
                    </a:p>
                  </a:txBody>
                  <a:tcPr marL="9525" marR="9525" marT="9525" marB="0" anchor="ctr"/>
                </a:tc>
                <a:tc>
                  <a:txBody>
                    <a:bodyPr/>
                    <a:lstStyle/>
                    <a:p>
                      <a:pPr algn="l" fontAlgn="b"/>
                      <a:r>
                        <a:rPr lang="es-MX" sz="2400" b="0" u="none" strike="noStrike" dirty="0">
                          <a:solidFill>
                            <a:srgbClr val="000000"/>
                          </a:solidFill>
                          <a:effectLst/>
                        </a:rPr>
                        <a:t>Tehuacán</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b"/>
                      <a:r>
                        <a:rPr lang="es-MX" sz="2400" b="0" u="none" strike="noStrike" dirty="0">
                          <a:solidFill>
                            <a:srgbClr val="000000"/>
                          </a:solidFill>
                          <a:effectLst/>
                        </a:rPr>
                        <a:t>58</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l" fontAlgn="ctr"/>
                      <a:r>
                        <a:rPr lang="es-MX" sz="2400" b="0" u="none" strike="noStrike" dirty="0">
                          <a:solidFill>
                            <a:srgbClr val="000000"/>
                          </a:solidFill>
                          <a:effectLst/>
                        </a:rPr>
                        <a:t>Santiago Miahuatlán</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ctr"/>
                      <a:r>
                        <a:rPr lang="es-MX" sz="2400" b="0" u="none" strike="noStrike" dirty="0">
                          <a:solidFill>
                            <a:srgbClr val="000000"/>
                          </a:solidFill>
                          <a:effectLst/>
                        </a:rPr>
                        <a:t>63.95</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extLst>
                  <a:ext uri="{0D108BD9-81ED-4DB2-BD59-A6C34878D82A}">
                    <a16:rowId xmlns:a16="http://schemas.microsoft.com/office/drawing/2014/main" val="1502780182"/>
                  </a:ext>
                </a:extLst>
              </a:tr>
              <a:tr h="651127">
                <a:tc vMerge="1">
                  <a:txBody>
                    <a:bodyPr/>
                    <a:lstStyle/>
                    <a:p>
                      <a:endParaRPr lang="es-MX"/>
                    </a:p>
                  </a:txBody>
                  <a:tcPr/>
                </a:tc>
                <a:tc>
                  <a:txBody>
                    <a:bodyPr/>
                    <a:lstStyle/>
                    <a:p>
                      <a:pPr algn="ctr" fontAlgn="ctr"/>
                      <a:r>
                        <a:rPr lang="es-MX" sz="2000" b="1" u="none" strike="noStrike">
                          <a:solidFill>
                            <a:srgbClr val="5B4F63"/>
                          </a:solidFill>
                          <a:effectLst/>
                        </a:rPr>
                        <a:t>2</a:t>
                      </a:r>
                      <a:endParaRPr lang="es-MX" sz="2000" b="1" i="0" u="none" strike="noStrike">
                        <a:solidFill>
                          <a:srgbClr val="5B4F63"/>
                        </a:solidFill>
                        <a:effectLst/>
                        <a:latin typeface="Adelle Sans Light" panose="02000503000000020004" pitchFamily="50" charset="0"/>
                      </a:endParaRPr>
                    </a:p>
                  </a:txBody>
                  <a:tcPr marL="9525" marR="9525" marT="9525" marB="0" anchor="ctr"/>
                </a:tc>
                <a:tc>
                  <a:txBody>
                    <a:bodyPr/>
                    <a:lstStyle/>
                    <a:p>
                      <a:pPr algn="l" fontAlgn="b"/>
                      <a:r>
                        <a:rPr lang="es-MX" sz="2400" b="0" u="none" strike="noStrike" dirty="0">
                          <a:solidFill>
                            <a:srgbClr val="000000"/>
                          </a:solidFill>
                          <a:effectLst/>
                        </a:rPr>
                        <a:t>Santiago Miahuatlán</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b"/>
                      <a:r>
                        <a:rPr lang="es-MX" sz="2400" b="0" u="none" strike="noStrike" dirty="0">
                          <a:solidFill>
                            <a:srgbClr val="000000"/>
                          </a:solidFill>
                          <a:effectLst/>
                        </a:rPr>
                        <a:t>10</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l" fontAlgn="ctr"/>
                      <a:r>
                        <a:rPr lang="es-MX" sz="2400" b="0" u="none" strike="noStrike" dirty="0">
                          <a:solidFill>
                            <a:srgbClr val="000000"/>
                          </a:solidFill>
                          <a:effectLst/>
                        </a:rPr>
                        <a:t>Ixcaquixtla</a:t>
                      </a:r>
                      <a:endParaRPr lang="es-MX" sz="24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ctr" fontAlgn="ctr"/>
                      <a:r>
                        <a:rPr lang="es-MX" sz="2400" b="0" u="none" strike="noStrike" dirty="0">
                          <a:solidFill>
                            <a:srgbClr val="000000"/>
                          </a:solidFill>
                          <a:effectLst/>
                        </a:rPr>
                        <a:t>43.37</a:t>
                      </a:r>
                      <a:endParaRPr lang="es-MX" sz="24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4042832421"/>
                  </a:ext>
                </a:extLst>
              </a:tr>
              <a:tr h="724342">
                <a:tc vMerge="1">
                  <a:txBody>
                    <a:bodyPr/>
                    <a:lstStyle/>
                    <a:p>
                      <a:endParaRPr lang="es-MX"/>
                    </a:p>
                  </a:txBody>
                  <a:tcPr/>
                </a:tc>
                <a:tc>
                  <a:txBody>
                    <a:bodyPr/>
                    <a:lstStyle/>
                    <a:p>
                      <a:pPr algn="ctr" fontAlgn="ctr"/>
                      <a:r>
                        <a:rPr lang="es-MX" sz="2000" b="1" u="none" strike="noStrike">
                          <a:solidFill>
                            <a:srgbClr val="5B4F63"/>
                          </a:solidFill>
                          <a:effectLst/>
                        </a:rPr>
                        <a:t>3</a:t>
                      </a:r>
                      <a:endParaRPr lang="es-MX" sz="2000" b="1" i="0" u="none" strike="noStrike">
                        <a:solidFill>
                          <a:srgbClr val="5B4F63"/>
                        </a:solidFill>
                        <a:effectLst/>
                        <a:latin typeface="Adelle Sans Light" panose="02000503000000020004" pitchFamily="50" charset="0"/>
                      </a:endParaRPr>
                    </a:p>
                  </a:txBody>
                  <a:tcPr marL="9525" marR="9525" marT="9525" marB="0" anchor="ctr"/>
                </a:tc>
                <a:tc>
                  <a:txBody>
                    <a:bodyPr/>
                    <a:lstStyle/>
                    <a:p>
                      <a:pPr algn="l" fontAlgn="b"/>
                      <a:r>
                        <a:rPr lang="es-MX" sz="2400" b="0" u="none" strike="noStrike" dirty="0">
                          <a:solidFill>
                            <a:srgbClr val="000000"/>
                          </a:solidFill>
                          <a:effectLst/>
                        </a:rPr>
                        <a:t>Tlacotepec de Benito Juárez</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b"/>
                      <a:r>
                        <a:rPr lang="es-MX" sz="2400" b="0" u="none" strike="noStrike" dirty="0">
                          <a:solidFill>
                            <a:srgbClr val="000000"/>
                          </a:solidFill>
                          <a:effectLst/>
                        </a:rPr>
                        <a:t>4</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l" fontAlgn="ctr"/>
                      <a:r>
                        <a:rPr lang="es-MX" sz="2400" b="0" u="none" strike="noStrike" dirty="0">
                          <a:solidFill>
                            <a:srgbClr val="000000"/>
                          </a:solidFill>
                          <a:effectLst/>
                        </a:rPr>
                        <a:t>Tehuacán</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ctr"/>
                      <a:r>
                        <a:rPr lang="es-MX" sz="2400" b="0" u="none" strike="noStrike" dirty="0">
                          <a:solidFill>
                            <a:srgbClr val="000000"/>
                          </a:solidFill>
                          <a:effectLst/>
                        </a:rPr>
                        <a:t>33.54</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extLst>
                  <a:ext uri="{0D108BD9-81ED-4DB2-BD59-A6C34878D82A}">
                    <a16:rowId xmlns:a16="http://schemas.microsoft.com/office/drawing/2014/main" val="731387192"/>
                  </a:ext>
                </a:extLst>
              </a:tr>
              <a:tr h="561990">
                <a:tc rowSpan="3">
                  <a:txBody>
                    <a:bodyPr/>
                    <a:lstStyle/>
                    <a:p>
                      <a:pPr algn="ctr" fontAlgn="ctr"/>
                      <a:r>
                        <a:rPr lang="es-MX" sz="2400" b="1" u="none" strike="noStrike" dirty="0">
                          <a:solidFill>
                            <a:srgbClr val="5B4F63"/>
                          </a:solidFill>
                          <a:effectLst/>
                        </a:rPr>
                        <a:t>09 Tepeaca</a:t>
                      </a:r>
                      <a:endParaRPr lang="es-MX" sz="2400" b="1" i="0" u="none" strike="noStrike" dirty="0">
                        <a:solidFill>
                          <a:srgbClr val="5B4F63"/>
                        </a:solidFill>
                        <a:effectLst/>
                        <a:latin typeface="Adelle Sans Light" panose="02000503000000020004" pitchFamily="50" charset="0"/>
                      </a:endParaRPr>
                    </a:p>
                  </a:txBody>
                  <a:tcPr marL="9525" marR="9525" marT="9525" marB="0" anchor="ctr"/>
                </a:tc>
                <a:tc>
                  <a:txBody>
                    <a:bodyPr/>
                    <a:lstStyle/>
                    <a:p>
                      <a:pPr algn="ctr" fontAlgn="ctr"/>
                      <a:r>
                        <a:rPr lang="es-MX" sz="2000" b="1" u="none" strike="noStrike">
                          <a:solidFill>
                            <a:srgbClr val="5B4F63"/>
                          </a:solidFill>
                          <a:effectLst/>
                        </a:rPr>
                        <a:t>1</a:t>
                      </a:r>
                      <a:endParaRPr lang="es-MX" sz="2000" b="1" i="0" u="none" strike="noStrike">
                        <a:solidFill>
                          <a:srgbClr val="5B4F63"/>
                        </a:solidFill>
                        <a:effectLst/>
                        <a:latin typeface="Adelle Sans Light" panose="02000503000000020004" pitchFamily="50" charset="0"/>
                      </a:endParaRPr>
                    </a:p>
                  </a:txBody>
                  <a:tcPr marL="9525" marR="9525" marT="9525" marB="0" anchor="ctr"/>
                </a:tc>
                <a:tc>
                  <a:txBody>
                    <a:bodyPr/>
                    <a:lstStyle/>
                    <a:p>
                      <a:pPr algn="l" fontAlgn="b"/>
                      <a:r>
                        <a:rPr lang="es-MX" sz="2400" b="0" u="none" strike="noStrike" dirty="0">
                          <a:solidFill>
                            <a:srgbClr val="000000"/>
                          </a:solidFill>
                          <a:effectLst/>
                        </a:rPr>
                        <a:t>Tecamachalco</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b"/>
                      <a:r>
                        <a:rPr lang="es-MX" sz="2400" b="0" u="none" strike="noStrike" dirty="0">
                          <a:solidFill>
                            <a:srgbClr val="000000"/>
                          </a:solidFill>
                          <a:effectLst/>
                        </a:rPr>
                        <a:t>10</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l" fontAlgn="ctr"/>
                      <a:r>
                        <a:rPr lang="es-MX" sz="2400" b="0" u="none" strike="noStrike" dirty="0">
                          <a:solidFill>
                            <a:srgbClr val="000000"/>
                          </a:solidFill>
                          <a:effectLst/>
                        </a:rPr>
                        <a:t>Santo Tomás Hueyotlipan</a:t>
                      </a:r>
                      <a:endParaRPr lang="es-MX" sz="24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ctr" fontAlgn="ctr"/>
                      <a:r>
                        <a:rPr lang="es-MX" sz="2400" b="0" u="none" strike="noStrike" dirty="0">
                          <a:solidFill>
                            <a:srgbClr val="000000"/>
                          </a:solidFill>
                          <a:effectLst/>
                        </a:rPr>
                        <a:t>41.74</a:t>
                      </a:r>
                      <a:endParaRPr lang="es-MX" sz="24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1902259583"/>
                  </a:ext>
                </a:extLst>
              </a:tr>
              <a:tr h="426125">
                <a:tc vMerge="1">
                  <a:txBody>
                    <a:bodyPr/>
                    <a:lstStyle/>
                    <a:p>
                      <a:endParaRPr lang="es-MX"/>
                    </a:p>
                  </a:txBody>
                  <a:tcPr/>
                </a:tc>
                <a:tc>
                  <a:txBody>
                    <a:bodyPr/>
                    <a:lstStyle/>
                    <a:p>
                      <a:pPr algn="ctr" fontAlgn="ctr"/>
                      <a:r>
                        <a:rPr lang="es-MX" sz="2000" b="1" u="none" strike="noStrike">
                          <a:solidFill>
                            <a:srgbClr val="5B4F63"/>
                          </a:solidFill>
                          <a:effectLst/>
                        </a:rPr>
                        <a:t>2</a:t>
                      </a:r>
                      <a:endParaRPr lang="es-MX" sz="2000" b="1" i="0" u="none" strike="noStrike">
                        <a:solidFill>
                          <a:srgbClr val="5B4F63"/>
                        </a:solidFill>
                        <a:effectLst/>
                        <a:latin typeface="Adelle Sans Light" panose="02000503000000020004" pitchFamily="50" charset="0"/>
                      </a:endParaRPr>
                    </a:p>
                  </a:txBody>
                  <a:tcPr marL="9525" marR="9525" marT="9525" marB="0" anchor="ctr"/>
                </a:tc>
                <a:tc>
                  <a:txBody>
                    <a:bodyPr/>
                    <a:lstStyle/>
                    <a:p>
                      <a:pPr algn="l" fontAlgn="b"/>
                      <a:r>
                        <a:rPr lang="es-MX" sz="2400" b="0" u="none" strike="noStrike" dirty="0">
                          <a:solidFill>
                            <a:srgbClr val="000000"/>
                          </a:solidFill>
                          <a:effectLst/>
                        </a:rPr>
                        <a:t>Tepeaca </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b"/>
                      <a:r>
                        <a:rPr lang="es-MX" sz="2400" b="0" u="none" strike="noStrike" dirty="0">
                          <a:solidFill>
                            <a:srgbClr val="000000"/>
                          </a:solidFill>
                          <a:effectLst/>
                        </a:rPr>
                        <a:t>6</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l" fontAlgn="ctr"/>
                      <a:r>
                        <a:rPr lang="es-MX" sz="2400" b="0" u="none" strike="noStrike" dirty="0">
                          <a:solidFill>
                            <a:srgbClr val="000000"/>
                          </a:solidFill>
                          <a:effectLst/>
                        </a:rPr>
                        <a:t>Cuautinchán</a:t>
                      </a:r>
                      <a:endParaRPr lang="es-MX" sz="24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ctr" fontAlgn="ctr"/>
                      <a:r>
                        <a:rPr lang="es-MX" sz="2400" b="0" u="none" strike="noStrike" dirty="0">
                          <a:solidFill>
                            <a:srgbClr val="000000"/>
                          </a:solidFill>
                          <a:effectLst/>
                        </a:rPr>
                        <a:t>32.07</a:t>
                      </a:r>
                      <a:endParaRPr lang="es-MX" sz="24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1692685022"/>
                  </a:ext>
                </a:extLst>
              </a:tr>
              <a:tr h="415877">
                <a:tc vMerge="1">
                  <a:txBody>
                    <a:bodyPr/>
                    <a:lstStyle/>
                    <a:p>
                      <a:endParaRPr lang="es-MX"/>
                    </a:p>
                  </a:txBody>
                  <a:tcPr/>
                </a:tc>
                <a:tc>
                  <a:txBody>
                    <a:bodyPr/>
                    <a:lstStyle/>
                    <a:p>
                      <a:pPr algn="ctr" fontAlgn="ctr"/>
                      <a:r>
                        <a:rPr lang="es-MX" sz="2000" b="1" u="none" strike="noStrike">
                          <a:solidFill>
                            <a:srgbClr val="5B4F63"/>
                          </a:solidFill>
                          <a:effectLst/>
                        </a:rPr>
                        <a:t>3</a:t>
                      </a:r>
                      <a:endParaRPr lang="es-MX" sz="2000" b="1" i="0" u="none" strike="noStrike">
                        <a:solidFill>
                          <a:srgbClr val="5B4F63"/>
                        </a:solidFill>
                        <a:effectLst/>
                        <a:latin typeface="Adelle Sans Light" panose="02000503000000020004" pitchFamily="50" charset="0"/>
                      </a:endParaRPr>
                    </a:p>
                  </a:txBody>
                  <a:tcPr marL="9525" marR="9525" marT="9525" marB="0" anchor="ctr"/>
                </a:tc>
                <a:tc>
                  <a:txBody>
                    <a:bodyPr/>
                    <a:lstStyle/>
                    <a:p>
                      <a:pPr algn="l" fontAlgn="b"/>
                      <a:r>
                        <a:rPr lang="es-MX" sz="2400" b="0" u="none" strike="noStrike" dirty="0">
                          <a:solidFill>
                            <a:srgbClr val="000000"/>
                          </a:solidFill>
                          <a:effectLst/>
                        </a:rPr>
                        <a:t>Acatzingo</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b"/>
                      <a:r>
                        <a:rPr lang="es-MX" sz="2400" b="0" u="none" strike="noStrike" dirty="0">
                          <a:solidFill>
                            <a:srgbClr val="000000"/>
                          </a:solidFill>
                          <a:effectLst/>
                        </a:rPr>
                        <a:t>5</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l" fontAlgn="ctr"/>
                      <a:r>
                        <a:rPr lang="es-MX" sz="2400" b="0" u="none" strike="noStrike" dirty="0">
                          <a:solidFill>
                            <a:srgbClr val="000000"/>
                          </a:solidFill>
                          <a:effectLst/>
                        </a:rPr>
                        <a:t>Los Reyes de Juárez </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ctr"/>
                      <a:r>
                        <a:rPr lang="es-MX" sz="2400" b="0" u="none" strike="noStrike" dirty="0">
                          <a:solidFill>
                            <a:srgbClr val="000000"/>
                          </a:solidFill>
                          <a:effectLst/>
                        </a:rPr>
                        <a:t>25.95</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extLst>
                  <a:ext uri="{0D108BD9-81ED-4DB2-BD59-A6C34878D82A}">
                    <a16:rowId xmlns:a16="http://schemas.microsoft.com/office/drawing/2014/main" val="3464208937"/>
                  </a:ext>
                </a:extLst>
              </a:tr>
              <a:tr h="724342">
                <a:tc rowSpan="3">
                  <a:txBody>
                    <a:bodyPr/>
                    <a:lstStyle/>
                    <a:p>
                      <a:pPr algn="ctr" fontAlgn="ctr"/>
                      <a:r>
                        <a:rPr lang="es-MX" sz="2400" b="1" u="none" strike="noStrike" dirty="0">
                          <a:solidFill>
                            <a:srgbClr val="5B4F63"/>
                          </a:solidFill>
                          <a:effectLst/>
                        </a:rPr>
                        <a:t>10 Teziutlán</a:t>
                      </a:r>
                      <a:endParaRPr lang="es-MX" sz="2400" b="1" i="0" u="none" strike="noStrike" dirty="0">
                        <a:solidFill>
                          <a:srgbClr val="5B4F63"/>
                        </a:solidFill>
                        <a:effectLst/>
                        <a:latin typeface="Adelle Sans Light" panose="02000503000000020004" pitchFamily="50" charset="0"/>
                      </a:endParaRPr>
                    </a:p>
                  </a:txBody>
                  <a:tcPr marL="9525" marR="9525" marT="9525" marB="0" anchor="ctr"/>
                </a:tc>
                <a:tc>
                  <a:txBody>
                    <a:bodyPr/>
                    <a:lstStyle/>
                    <a:p>
                      <a:pPr algn="ctr" fontAlgn="ctr"/>
                      <a:r>
                        <a:rPr lang="es-MX" sz="2000" b="1" u="none" strike="noStrike">
                          <a:solidFill>
                            <a:srgbClr val="5B4F63"/>
                          </a:solidFill>
                          <a:effectLst/>
                        </a:rPr>
                        <a:t>1</a:t>
                      </a:r>
                      <a:endParaRPr lang="es-MX" sz="2000" b="1" i="0" u="none" strike="noStrike">
                        <a:solidFill>
                          <a:srgbClr val="5B4F63"/>
                        </a:solidFill>
                        <a:effectLst/>
                        <a:latin typeface="Adelle Sans Light" panose="02000503000000020004" pitchFamily="50" charset="0"/>
                      </a:endParaRPr>
                    </a:p>
                  </a:txBody>
                  <a:tcPr marL="9525" marR="9525" marT="9525" marB="0" anchor="ctr"/>
                </a:tc>
                <a:tc>
                  <a:txBody>
                    <a:bodyPr/>
                    <a:lstStyle/>
                    <a:p>
                      <a:pPr algn="l" fontAlgn="b"/>
                      <a:r>
                        <a:rPr lang="es-MX" sz="2400" b="0" u="none" strike="noStrike" dirty="0">
                          <a:solidFill>
                            <a:srgbClr val="000000"/>
                          </a:solidFill>
                          <a:effectLst/>
                        </a:rPr>
                        <a:t>Cuetzalan del Progreso</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b"/>
                      <a:r>
                        <a:rPr lang="es-MX" sz="2400" b="0" u="none" strike="noStrike" dirty="0">
                          <a:solidFill>
                            <a:srgbClr val="000000"/>
                          </a:solidFill>
                          <a:effectLst/>
                        </a:rPr>
                        <a:t>12</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l" fontAlgn="ctr"/>
                      <a:r>
                        <a:rPr lang="es-MX" sz="2400" b="0" u="none" strike="noStrike" dirty="0">
                          <a:solidFill>
                            <a:srgbClr val="000000"/>
                          </a:solidFill>
                          <a:effectLst/>
                        </a:rPr>
                        <a:t>Teteles de Ávila Castillo</a:t>
                      </a:r>
                      <a:endParaRPr lang="es-MX" sz="24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s-MX" sz="2400" b="0" u="none" strike="noStrike" dirty="0">
                          <a:solidFill>
                            <a:srgbClr val="000000"/>
                          </a:solidFill>
                          <a:effectLst/>
                        </a:rPr>
                        <a:t>53.11</a:t>
                      </a:r>
                      <a:endParaRPr lang="es-MX" sz="24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48188466"/>
                  </a:ext>
                </a:extLst>
              </a:tr>
              <a:tr h="431196">
                <a:tc vMerge="1">
                  <a:txBody>
                    <a:bodyPr/>
                    <a:lstStyle/>
                    <a:p>
                      <a:endParaRPr lang="es-MX"/>
                    </a:p>
                  </a:txBody>
                  <a:tcPr>
                    <a:lnT w="6350" cap="flat" cmpd="sng" algn="ctr">
                      <a:solidFill>
                        <a:srgbClr val="000000"/>
                      </a:solidFill>
                      <a:prstDash val="solid"/>
                      <a:round/>
                      <a:headEnd type="none" w="med" len="med"/>
                      <a:tailEnd type="none" w="med" len="med"/>
                    </a:lnT>
                  </a:tcPr>
                </a:tc>
                <a:tc>
                  <a:txBody>
                    <a:bodyPr/>
                    <a:lstStyle/>
                    <a:p>
                      <a:pPr algn="ctr" fontAlgn="ctr"/>
                      <a:r>
                        <a:rPr lang="es-MX" sz="2000" b="1" u="none" strike="noStrike">
                          <a:solidFill>
                            <a:srgbClr val="5B4F63"/>
                          </a:solidFill>
                          <a:effectLst/>
                        </a:rPr>
                        <a:t>2</a:t>
                      </a:r>
                      <a:endParaRPr lang="es-MX" sz="2000" b="1" i="0" u="none" strike="noStrike">
                        <a:solidFill>
                          <a:srgbClr val="5B4F63"/>
                        </a:solidFill>
                        <a:effectLst/>
                        <a:latin typeface="Adelle Sans Light" panose="02000503000000020004" pitchFamily="50" charset="0"/>
                      </a:endParaRPr>
                    </a:p>
                  </a:txBody>
                  <a:tcPr marL="9525" marR="9525" marT="9525" marB="0" anchor="ctr"/>
                </a:tc>
                <a:tc>
                  <a:txBody>
                    <a:bodyPr/>
                    <a:lstStyle/>
                    <a:p>
                      <a:pPr algn="l" fontAlgn="b"/>
                      <a:r>
                        <a:rPr lang="es-MX" sz="2400" b="0" u="none" strike="noStrike" dirty="0">
                          <a:solidFill>
                            <a:srgbClr val="000000"/>
                          </a:solidFill>
                          <a:effectLst/>
                        </a:rPr>
                        <a:t>Teziutlán </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b"/>
                      <a:r>
                        <a:rPr lang="es-MX" sz="2400" b="0" u="none" strike="noStrike" dirty="0">
                          <a:solidFill>
                            <a:srgbClr val="000000"/>
                          </a:solidFill>
                          <a:effectLst/>
                        </a:rPr>
                        <a:t>10</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l" fontAlgn="ctr"/>
                      <a:r>
                        <a:rPr lang="es-MX" sz="2400" b="0" u="none" strike="noStrike" dirty="0">
                          <a:solidFill>
                            <a:srgbClr val="000000"/>
                          </a:solidFill>
                          <a:effectLst/>
                        </a:rPr>
                        <a:t>Ayotoxco de Guerrero</a:t>
                      </a:r>
                      <a:endParaRPr lang="es-MX" sz="24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ctr" fontAlgn="ctr"/>
                      <a:r>
                        <a:rPr lang="es-MX" sz="2400" b="0" u="none" strike="noStrike" dirty="0">
                          <a:solidFill>
                            <a:srgbClr val="000000"/>
                          </a:solidFill>
                          <a:effectLst/>
                        </a:rPr>
                        <a:t>47.17</a:t>
                      </a:r>
                      <a:endParaRPr lang="es-MX" sz="24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1141414211"/>
                  </a:ext>
                </a:extLst>
              </a:tr>
              <a:tr h="457736">
                <a:tc vMerge="1">
                  <a:txBody>
                    <a:bodyPr/>
                    <a:lstStyle/>
                    <a:p>
                      <a:endParaRPr lang="es-MX"/>
                    </a:p>
                  </a:txBody>
                  <a:tcPr/>
                </a:tc>
                <a:tc>
                  <a:txBody>
                    <a:bodyPr/>
                    <a:lstStyle/>
                    <a:p>
                      <a:pPr algn="ctr" fontAlgn="ctr"/>
                      <a:r>
                        <a:rPr lang="es-MX" sz="2000" b="1" u="none" strike="noStrike" dirty="0">
                          <a:solidFill>
                            <a:srgbClr val="5B4F63"/>
                          </a:solidFill>
                          <a:effectLst/>
                        </a:rPr>
                        <a:t>3</a:t>
                      </a:r>
                      <a:endParaRPr lang="es-MX" sz="2000" b="1" i="0" u="none" strike="noStrike" dirty="0">
                        <a:solidFill>
                          <a:srgbClr val="5B4F63"/>
                        </a:solidFill>
                        <a:effectLst/>
                        <a:latin typeface="Adelle Sans Light" panose="02000503000000020004" pitchFamily="50" charset="0"/>
                      </a:endParaRPr>
                    </a:p>
                  </a:txBody>
                  <a:tcPr marL="9525" marR="9525" marT="9525" marB="0" anchor="ctr"/>
                </a:tc>
                <a:tc>
                  <a:txBody>
                    <a:bodyPr/>
                    <a:lstStyle/>
                    <a:p>
                      <a:pPr algn="l" fontAlgn="b"/>
                      <a:r>
                        <a:rPr lang="es-MX" sz="2400" b="0" u="none" strike="noStrike" dirty="0">
                          <a:solidFill>
                            <a:srgbClr val="000000"/>
                          </a:solidFill>
                          <a:effectLst/>
                        </a:rPr>
                        <a:t>Tlatlauquitepec </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b"/>
                      <a:r>
                        <a:rPr lang="es-MX" sz="2400" b="0" u="none" strike="noStrike" dirty="0">
                          <a:solidFill>
                            <a:srgbClr val="000000"/>
                          </a:solidFill>
                          <a:effectLst/>
                        </a:rPr>
                        <a:t>7</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l" fontAlgn="ctr"/>
                      <a:r>
                        <a:rPr lang="es-MX" sz="2400" b="0" u="none" strike="noStrike" dirty="0">
                          <a:solidFill>
                            <a:srgbClr val="000000"/>
                          </a:solidFill>
                          <a:effectLst/>
                        </a:rPr>
                        <a:t>Cuetzalan del Progreso</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ctr"/>
                      <a:r>
                        <a:rPr lang="es-MX" sz="2400" b="0" u="none" strike="noStrike" dirty="0">
                          <a:solidFill>
                            <a:srgbClr val="000000"/>
                          </a:solidFill>
                          <a:effectLst/>
                        </a:rPr>
                        <a:t>46.67</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extLst>
                  <a:ext uri="{0D108BD9-81ED-4DB2-BD59-A6C34878D82A}">
                    <a16:rowId xmlns:a16="http://schemas.microsoft.com/office/drawing/2014/main" val="3140733228"/>
                  </a:ext>
                </a:extLst>
              </a:tr>
              <a:tr h="447489">
                <a:tc rowSpan="3">
                  <a:txBody>
                    <a:bodyPr/>
                    <a:lstStyle/>
                    <a:p>
                      <a:pPr algn="ctr" fontAlgn="ctr"/>
                      <a:r>
                        <a:rPr lang="es-MX" sz="2400" b="1" u="none" strike="noStrike" dirty="0">
                          <a:solidFill>
                            <a:srgbClr val="5B4F63"/>
                          </a:solidFill>
                          <a:effectLst/>
                        </a:rPr>
                        <a:t>11 Zacatlán</a:t>
                      </a:r>
                      <a:endParaRPr lang="es-MX" sz="2400" b="1" i="0" u="none" strike="noStrike" dirty="0">
                        <a:solidFill>
                          <a:srgbClr val="5B4F63"/>
                        </a:solidFill>
                        <a:effectLst/>
                        <a:latin typeface="Adelle Sans Light" panose="02000503000000020004" pitchFamily="50" charset="0"/>
                      </a:endParaRPr>
                    </a:p>
                  </a:txBody>
                  <a:tcPr marL="9525" marR="9525" marT="9525" marB="0" anchor="ctr"/>
                </a:tc>
                <a:tc>
                  <a:txBody>
                    <a:bodyPr/>
                    <a:lstStyle/>
                    <a:p>
                      <a:pPr algn="ctr" fontAlgn="ctr"/>
                      <a:r>
                        <a:rPr lang="es-MX" sz="2000" b="1" u="none" strike="noStrike">
                          <a:solidFill>
                            <a:srgbClr val="5B4F63"/>
                          </a:solidFill>
                          <a:effectLst/>
                        </a:rPr>
                        <a:t>1</a:t>
                      </a:r>
                      <a:endParaRPr lang="es-MX" sz="2000" b="1" i="0" u="none" strike="noStrike">
                        <a:solidFill>
                          <a:srgbClr val="5B4F63"/>
                        </a:solidFill>
                        <a:effectLst/>
                        <a:latin typeface="Adelle Sans Light" panose="02000503000000020004" pitchFamily="50" charset="0"/>
                      </a:endParaRPr>
                    </a:p>
                  </a:txBody>
                  <a:tcPr marL="9525" marR="9525" marT="9525" marB="0" anchor="ctr"/>
                </a:tc>
                <a:tc>
                  <a:txBody>
                    <a:bodyPr/>
                    <a:lstStyle/>
                    <a:p>
                      <a:pPr algn="l" fontAlgn="b"/>
                      <a:r>
                        <a:rPr lang="es-MX" sz="2400" b="0" u="none" strike="noStrike" dirty="0">
                          <a:solidFill>
                            <a:srgbClr val="000000"/>
                          </a:solidFill>
                          <a:effectLst/>
                        </a:rPr>
                        <a:t>Zacatlán</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b"/>
                      <a:r>
                        <a:rPr lang="es-MX" sz="2400" b="0" u="none" strike="noStrike" dirty="0">
                          <a:solidFill>
                            <a:srgbClr val="000000"/>
                          </a:solidFill>
                          <a:effectLst/>
                        </a:rPr>
                        <a:t>23</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l" fontAlgn="b"/>
                      <a:r>
                        <a:rPr lang="es-MX" sz="2400" b="0" u="none" strike="noStrike" dirty="0">
                          <a:solidFill>
                            <a:srgbClr val="000000"/>
                          </a:solidFill>
                          <a:effectLst/>
                        </a:rPr>
                        <a:t>Coatepec</a:t>
                      </a:r>
                      <a:endParaRPr lang="es-MX" sz="24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ctr" fontAlgn="b"/>
                      <a:r>
                        <a:rPr lang="es-MX" sz="2400" b="0" u="none" strike="noStrike" dirty="0">
                          <a:solidFill>
                            <a:srgbClr val="000000"/>
                          </a:solidFill>
                          <a:effectLst/>
                        </a:rPr>
                        <a:t>250</a:t>
                      </a:r>
                      <a:endParaRPr lang="es-MX" sz="24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792810438"/>
                  </a:ext>
                </a:extLst>
              </a:tr>
              <a:tr h="382061">
                <a:tc vMerge="1">
                  <a:txBody>
                    <a:bodyPr/>
                    <a:lstStyle/>
                    <a:p>
                      <a:endParaRPr lang="es-MX"/>
                    </a:p>
                  </a:txBody>
                  <a:tcPr/>
                </a:tc>
                <a:tc>
                  <a:txBody>
                    <a:bodyPr/>
                    <a:lstStyle/>
                    <a:p>
                      <a:pPr algn="ctr" fontAlgn="ctr"/>
                      <a:r>
                        <a:rPr lang="es-MX" sz="2000" b="1" u="none" strike="noStrike">
                          <a:solidFill>
                            <a:srgbClr val="5B4F63"/>
                          </a:solidFill>
                          <a:effectLst/>
                        </a:rPr>
                        <a:t>2</a:t>
                      </a:r>
                      <a:endParaRPr lang="es-MX" sz="2000" b="1" i="0" u="none" strike="noStrike">
                        <a:solidFill>
                          <a:srgbClr val="5B4F63"/>
                        </a:solidFill>
                        <a:effectLst/>
                        <a:latin typeface="Adelle Sans Light" panose="02000503000000020004" pitchFamily="50" charset="0"/>
                      </a:endParaRPr>
                    </a:p>
                  </a:txBody>
                  <a:tcPr marL="9525" marR="9525" marT="9525" marB="0" anchor="ctr"/>
                </a:tc>
                <a:tc>
                  <a:txBody>
                    <a:bodyPr/>
                    <a:lstStyle/>
                    <a:p>
                      <a:pPr algn="l" fontAlgn="b"/>
                      <a:r>
                        <a:rPr lang="es-MX" sz="2400" b="0" u="none" strike="noStrike" dirty="0">
                          <a:solidFill>
                            <a:srgbClr val="000000"/>
                          </a:solidFill>
                          <a:effectLst/>
                        </a:rPr>
                        <a:t>Chignahuapan</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ctr" fontAlgn="b"/>
                      <a:r>
                        <a:rPr lang="es-MX" sz="2400" b="0" u="none" strike="noStrike" dirty="0">
                          <a:solidFill>
                            <a:srgbClr val="000000"/>
                          </a:solidFill>
                          <a:effectLst/>
                        </a:rPr>
                        <a:t>8</a:t>
                      </a:r>
                      <a:endParaRPr lang="es-MX" sz="2400" b="0" i="0" u="none" strike="noStrike" dirty="0">
                        <a:solidFill>
                          <a:srgbClr val="000000"/>
                        </a:solidFill>
                        <a:effectLst/>
                        <a:latin typeface="Adelle Sans Light" panose="02000503000000020004" pitchFamily="50" charset="0"/>
                      </a:endParaRPr>
                    </a:p>
                  </a:txBody>
                  <a:tcPr marL="9525" marR="9525" marT="9525" marB="0" anchor="ctr">
                    <a:solidFill>
                      <a:schemeClr val="accent2">
                        <a:lumMod val="60000"/>
                        <a:lumOff val="40000"/>
                      </a:schemeClr>
                    </a:solidFill>
                  </a:tcPr>
                </a:tc>
                <a:tc>
                  <a:txBody>
                    <a:bodyPr/>
                    <a:lstStyle/>
                    <a:p>
                      <a:pPr algn="l" fontAlgn="b"/>
                      <a:r>
                        <a:rPr lang="es-MX" sz="2400" b="0" u="none" strike="noStrike" dirty="0">
                          <a:solidFill>
                            <a:srgbClr val="000000"/>
                          </a:solidFill>
                          <a:effectLst/>
                        </a:rPr>
                        <a:t>Camocuautla</a:t>
                      </a:r>
                      <a:endParaRPr lang="es-MX" sz="24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ctr" fontAlgn="b"/>
                      <a:r>
                        <a:rPr lang="es-MX" sz="2400" b="0" u="none" strike="noStrike" dirty="0">
                          <a:solidFill>
                            <a:srgbClr val="000000"/>
                          </a:solidFill>
                          <a:effectLst/>
                        </a:rPr>
                        <a:t>71.89</a:t>
                      </a:r>
                      <a:endParaRPr lang="es-MX" sz="24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2401256283"/>
                  </a:ext>
                </a:extLst>
              </a:tr>
              <a:tr h="366826">
                <a:tc vMerge="1">
                  <a:txBody>
                    <a:bodyPr/>
                    <a:lstStyle/>
                    <a:p>
                      <a:endParaRPr lang="es-MX"/>
                    </a:p>
                  </a:txBody>
                  <a:tcPr/>
                </a:tc>
                <a:tc>
                  <a:txBody>
                    <a:bodyPr/>
                    <a:lstStyle/>
                    <a:p>
                      <a:pPr algn="ctr" fontAlgn="ctr"/>
                      <a:r>
                        <a:rPr lang="es-MX" sz="2000" b="1" u="none" strike="noStrike">
                          <a:solidFill>
                            <a:srgbClr val="5B4F63"/>
                          </a:solidFill>
                          <a:effectLst/>
                        </a:rPr>
                        <a:t>3</a:t>
                      </a:r>
                      <a:endParaRPr lang="es-MX" sz="2000" b="1" i="0" u="none" strike="noStrike">
                        <a:solidFill>
                          <a:srgbClr val="5B4F63"/>
                        </a:solidFill>
                        <a:effectLst/>
                        <a:latin typeface="Adelle Sans Light" panose="02000503000000020004" pitchFamily="50" charset="0"/>
                      </a:endParaRPr>
                    </a:p>
                  </a:txBody>
                  <a:tcPr marL="9525" marR="9525" marT="9525" marB="0" anchor="ctr"/>
                </a:tc>
                <a:tc>
                  <a:txBody>
                    <a:bodyPr/>
                    <a:lstStyle/>
                    <a:p>
                      <a:pPr algn="l" fontAlgn="b"/>
                      <a:r>
                        <a:rPr lang="es-MX" sz="2400" b="0" u="none" strike="noStrike" dirty="0">
                          <a:solidFill>
                            <a:srgbClr val="000000"/>
                          </a:solidFill>
                          <a:effectLst/>
                        </a:rPr>
                        <a:t>Chiconcuautla</a:t>
                      </a:r>
                      <a:endParaRPr lang="es-MX" sz="24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ctr" fontAlgn="b"/>
                      <a:r>
                        <a:rPr lang="es-MX" sz="2400" b="0" u="none" strike="noStrike" dirty="0">
                          <a:solidFill>
                            <a:srgbClr val="000000"/>
                          </a:solidFill>
                          <a:effectLst/>
                        </a:rPr>
                        <a:t>4</a:t>
                      </a:r>
                      <a:endParaRPr lang="es-MX" sz="24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l" fontAlgn="b"/>
                      <a:r>
                        <a:rPr lang="es-MX" sz="2400" b="0" u="none" strike="noStrike" dirty="0">
                          <a:solidFill>
                            <a:srgbClr val="000000"/>
                          </a:solidFill>
                          <a:effectLst/>
                        </a:rPr>
                        <a:t>Atlequizayan</a:t>
                      </a:r>
                      <a:endParaRPr lang="es-MX" sz="2400" b="0" i="0" u="none" strike="noStrike" dirty="0">
                        <a:solidFill>
                          <a:srgbClr val="000000"/>
                        </a:solidFill>
                        <a:effectLst/>
                        <a:latin typeface="Adelle Sans Light" panose="02000503000000020004" pitchFamily="50" charset="0"/>
                      </a:endParaRPr>
                    </a:p>
                  </a:txBody>
                  <a:tcPr marL="9525" marR="9525" marT="9525" marB="0" anchor="ctr"/>
                </a:tc>
                <a:tc>
                  <a:txBody>
                    <a:bodyPr/>
                    <a:lstStyle/>
                    <a:p>
                      <a:pPr algn="ctr" fontAlgn="b"/>
                      <a:r>
                        <a:rPr lang="es-MX" sz="2400" b="0" u="none" strike="noStrike" dirty="0">
                          <a:solidFill>
                            <a:srgbClr val="000000"/>
                          </a:solidFill>
                          <a:effectLst/>
                        </a:rPr>
                        <a:t>71.17</a:t>
                      </a:r>
                      <a:endParaRPr lang="es-MX" sz="24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770031045"/>
                  </a:ext>
                </a:extLst>
              </a:tr>
              <a:tr h="1390592">
                <a:tc gridSpan="5">
                  <a:txBody>
                    <a:bodyPr/>
                    <a:lstStyle/>
                    <a:p>
                      <a:pPr algn="l" fontAlgn="ctr"/>
                      <a:r>
                        <a:rPr lang="es-ES" sz="1800" b="0" u="none" strike="noStrike" dirty="0">
                          <a:solidFill>
                            <a:srgbClr val="000000"/>
                          </a:solidFill>
                          <a:effectLst/>
                        </a:rPr>
                        <a:t>1 Los municipios resaltados en rosa fueron declarados con Alerta de Violencia de Género contra las Mujeres en abril de 2019.</a:t>
                      </a:r>
                      <a:br>
                        <a:rPr lang="es-ES" sz="1800" b="0" u="none" strike="noStrike" dirty="0">
                          <a:solidFill>
                            <a:srgbClr val="000000"/>
                          </a:solidFill>
                          <a:effectLst/>
                        </a:rPr>
                      </a:br>
                      <a:r>
                        <a:rPr lang="es-ES" sz="1800" b="0" u="none" strike="noStrike" dirty="0">
                          <a:solidFill>
                            <a:srgbClr val="000000"/>
                          </a:solidFill>
                          <a:effectLst/>
                        </a:rPr>
                        <a:t>2 La metodología del cálculo de la tasas de incidencia delictiva se encuentra en la sección 2)Metodología.</a:t>
                      </a:r>
                      <a:endParaRPr lang="es-ES" sz="1800" b="0" i="0" u="none" strike="noStrike" dirty="0">
                        <a:solidFill>
                          <a:srgbClr val="000000"/>
                        </a:solidFill>
                        <a:effectLst/>
                        <a:latin typeface="Adelle Sans Light" panose="02000503000000020004" pitchFamily="50" charset="0"/>
                      </a:endParaRPr>
                    </a:p>
                  </a:txBody>
                  <a:tcPr marL="9525" marR="9525" marT="9525" marB="0"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a:txBody>
                    <a:bodyPr/>
                    <a:lstStyle/>
                    <a:p>
                      <a:pPr algn="l" fontAlgn="ctr"/>
                      <a:endParaRPr lang="es-ES" sz="1800" b="0" i="0" u="none" strike="noStrike" dirty="0">
                        <a:solidFill>
                          <a:srgbClr val="000000"/>
                        </a:solidFill>
                        <a:effectLst/>
                        <a:latin typeface="Adelle Sans Light" panose="02000503000000020004" pitchFamily="50" charset="0"/>
                      </a:endParaRPr>
                    </a:p>
                  </a:txBody>
                  <a:tcPr marL="9525" marR="9525" marT="9525" marB="0" anchor="ctr"/>
                </a:tc>
                <a:extLst>
                  <a:ext uri="{0D108BD9-81ED-4DB2-BD59-A6C34878D82A}">
                    <a16:rowId xmlns:a16="http://schemas.microsoft.com/office/drawing/2014/main" val="3975968489"/>
                  </a:ext>
                </a:extLst>
              </a:tr>
            </a:tbl>
          </a:graphicData>
        </a:graphic>
      </p:graphicFrame>
    </p:spTree>
    <p:extLst>
      <p:ext uri="{BB962C8B-B14F-4D97-AF65-F5344CB8AC3E}">
        <p14:creationId xmlns:p14="http://schemas.microsoft.com/office/powerpoint/2010/main" val="1142197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 name="5 CuadroTexto">
            <a:extLst>
              <a:ext uri="{FF2B5EF4-FFF2-40B4-BE49-F238E27FC236}">
                <a16:creationId xmlns:a16="http://schemas.microsoft.com/office/drawing/2014/main" id="{8F3D2D3D-53E0-D942-6908-1363221821CB}"/>
              </a:ext>
            </a:extLst>
          </p:cNvPr>
          <p:cNvSpPr txBox="1">
            <a:spLocks noChangeArrowheads="1"/>
          </p:cNvSpPr>
          <p:nvPr/>
        </p:nvSpPr>
        <p:spPr bwMode="auto">
          <a:xfrm>
            <a:off x="6162873" y="729662"/>
            <a:ext cx="1608614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pPr algn="r"/>
            <a:r>
              <a:rPr lang="es-MX" altLang="es-MX" sz="4400" b="1" kern="1200" dirty="0">
                <a:solidFill>
                  <a:srgbClr val="5B4F63"/>
                </a:solidFill>
                <a:latin typeface="Adelle Sans" panose="02000503000000020004" pitchFamily="2" charset="77"/>
                <a:ea typeface="+mn-ea"/>
              </a:rPr>
              <a:t>Dinámica mensual de las tasas de incidencia delictiva regionales</a:t>
            </a:r>
          </a:p>
        </p:txBody>
      </p:sp>
      <p:graphicFrame>
        <p:nvGraphicFramePr>
          <p:cNvPr id="2" name="Gráfico 1">
            <a:extLst>
              <a:ext uri="{FF2B5EF4-FFF2-40B4-BE49-F238E27FC236}">
                <a16:creationId xmlns:a16="http://schemas.microsoft.com/office/drawing/2014/main" id="{5C4E8F7C-9B46-4FFE-97EA-11100F23681A}"/>
              </a:ext>
            </a:extLst>
          </p:cNvPr>
          <p:cNvGraphicFramePr>
            <a:graphicFrameLocks/>
          </p:cNvGraphicFramePr>
          <p:nvPr>
            <p:extLst>
              <p:ext uri="{D42A27DB-BD31-4B8C-83A1-F6EECF244321}">
                <p14:modId xmlns:p14="http://schemas.microsoft.com/office/powerpoint/2010/main" val="68916450"/>
              </p:ext>
            </p:extLst>
          </p:nvPr>
        </p:nvGraphicFramePr>
        <p:xfrm>
          <a:off x="2337351" y="2743201"/>
          <a:ext cx="19474434" cy="93670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22062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7"/>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31677</TotalTime>
  <Words>1735</Words>
  <Application>Microsoft Office PowerPoint</Application>
  <PresentationFormat>Personalizado</PresentationFormat>
  <Paragraphs>416</Paragraphs>
  <Slides>13</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Adelle Sans</vt:lpstr>
      <vt:lpstr>Adelle Sans Light</vt: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JC</dc:creator>
  <cp:lastModifiedBy>HESSAEL LOPEZ GARCIA</cp:lastModifiedBy>
  <cp:revision>521</cp:revision>
  <dcterms:modified xsi:type="dcterms:W3CDTF">2023-06-21T17:45:33Z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C6AC3053-D2A3-4428-9E3C-239E98B1E088</vt:lpwstr>
  </property>
  <property fmtid="{D5CDD505-2E9C-101B-9397-08002B2CF9AE}" pid="3" name="ArticulatePath">
    <vt:lpwstr>Proyecto CDM Puebla (1)</vt:lpwstr>
  </property>
</Properties>
</file>