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tags/tag7.xml" ContentType="application/vnd.openxmlformats-officedocument.presentationml.tags+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3"/>
  </p:notesMasterIdLst>
  <p:sldIdLst>
    <p:sldId id="256" r:id="rId2"/>
    <p:sldId id="257" r:id="rId3"/>
    <p:sldId id="274" r:id="rId4"/>
    <p:sldId id="275" r:id="rId5"/>
    <p:sldId id="331" r:id="rId6"/>
    <p:sldId id="332" r:id="rId7"/>
    <p:sldId id="276" r:id="rId8"/>
    <p:sldId id="291" r:id="rId9"/>
    <p:sldId id="292" r:id="rId10"/>
    <p:sldId id="334" r:id="rId11"/>
    <p:sldId id="333" r:id="rId12"/>
    <p:sldId id="277" r:id="rId13"/>
    <p:sldId id="288" r:id="rId14"/>
    <p:sldId id="293" r:id="rId15"/>
    <p:sldId id="289" r:id="rId16"/>
    <p:sldId id="278" r:id="rId17"/>
    <p:sldId id="330" r:id="rId18"/>
    <p:sldId id="295" r:id="rId19"/>
    <p:sldId id="296" r:id="rId20"/>
    <p:sldId id="297" r:id="rId21"/>
    <p:sldId id="298" r:id="rId22"/>
    <p:sldId id="299" r:id="rId23"/>
    <p:sldId id="300" r:id="rId24"/>
    <p:sldId id="301" r:id="rId25"/>
    <p:sldId id="302" r:id="rId26"/>
    <p:sldId id="303" r:id="rId27"/>
    <p:sldId id="304" r:id="rId28"/>
    <p:sldId id="305" r:id="rId29"/>
    <p:sldId id="307" r:id="rId30"/>
    <p:sldId id="306" r:id="rId31"/>
    <p:sldId id="336" r:id="rId32"/>
    <p:sldId id="309" r:id="rId33"/>
    <p:sldId id="310" r:id="rId34"/>
    <p:sldId id="308" r:id="rId35"/>
    <p:sldId id="316" r:id="rId36"/>
    <p:sldId id="312" r:id="rId37"/>
    <p:sldId id="337" r:id="rId38"/>
    <p:sldId id="317" r:id="rId39"/>
    <p:sldId id="338" r:id="rId40"/>
    <p:sldId id="318" r:id="rId41"/>
    <p:sldId id="339" r:id="rId42"/>
    <p:sldId id="319" r:id="rId43"/>
    <p:sldId id="328" r:id="rId44"/>
    <p:sldId id="340" r:id="rId45"/>
    <p:sldId id="322" r:id="rId46"/>
    <p:sldId id="341" r:id="rId47"/>
    <p:sldId id="323" r:id="rId48"/>
    <p:sldId id="324" r:id="rId49"/>
    <p:sldId id="325" r:id="rId50"/>
    <p:sldId id="326" r:id="rId51"/>
    <p:sldId id="327" r:id="rId52"/>
  </p:sldIdLst>
  <p:sldSz cx="24384000" cy="13716000"/>
  <p:notesSz cx="6858000" cy="9144000"/>
  <p:custDataLst>
    <p:tags r:id="rId5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321" userDrawn="1">
          <p15:clr>
            <a:srgbClr val="A4A3A4"/>
          </p15:clr>
        </p15:guide>
        <p15:guide id="2" pos="7683"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j/4rtfgpk51xrt8IYKBufNKyffq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rnanda Quezada" initials="FQ" lastIdx="4" clrIdx="0">
    <p:extLst>
      <p:ext uri="{19B8F6BF-5375-455C-9EA6-DF929625EA0E}">
        <p15:presenceInfo xmlns:p15="http://schemas.microsoft.com/office/powerpoint/2012/main" userId="becdf7816ddd032a" providerId="Windows Live"/>
      </p:ext>
    </p:extLst>
  </p:cmAuthor>
  <p:cmAuthor id="2" name="Usuario" initials="U" lastIdx="3" clrIdx="1">
    <p:extLst>
      <p:ext uri="{19B8F6BF-5375-455C-9EA6-DF929625EA0E}">
        <p15:presenceInfo xmlns:p15="http://schemas.microsoft.com/office/powerpoint/2012/main" userId="Usuari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D7C98"/>
    <a:srgbClr val="63656A"/>
    <a:srgbClr val="A1A3A6"/>
    <a:srgbClr val="5B4F63"/>
    <a:srgbClr val="993366"/>
    <a:srgbClr val="D2CCD6"/>
    <a:srgbClr val="B4A9BB"/>
    <a:srgbClr val="605369"/>
    <a:srgbClr val="998B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8947" autoAdjust="0"/>
    <p:restoredTop sz="95407" autoAdjust="0"/>
  </p:normalViewPr>
  <p:slideViewPr>
    <p:cSldViewPr snapToGrid="0">
      <p:cViewPr varScale="1">
        <p:scale>
          <a:sx n="14" d="100"/>
          <a:sy n="14" d="100"/>
        </p:scale>
        <p:origin x="44" y="760"/>
      </p:cViewPr>
      <p:guideLst>
        <p:guide orient="horz" pos="4321"/>
        <p:guide pos="768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customschemas.google.com/relationships/presentationmetadata" Target="meta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gs" Target="tags/tag1.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SSAEL LOPEZ GARCIA" userId="7612423d-7246-417c-bc9d-cab00dca8062" providerId="ADAL" clId="{651B84DE-AA5E-4DF9-AA04-FC82BADF97B5}"/>
    <pc:docChg chg="modSld">
      <pc:chgData name="HESSAEL LOPEZ GARCIA" userId="7612423d-7246-417c-bc9d-cab00dca8062" providerId="ADAL" clId="{651B84DE-AA5E-4DF9-AA04-FC82BADF97B5}" dt="2023-06-06T18:22:39.998" v="0" actId="1036"/>
      <pc:docMkLst>
        <pc:docMk/>
      </pc:docMkLst>
      <pc:sldChg chg="modSp mod">
        <pc:chgData name="HESSAEL LOPEZ GARCIA" userId="7612423d-7246-417c-bc9d-cab00dca8062" providerId="ADAL" clId="{651B84DE-AA5E-4DF9-AA04-FC82BADF97B5}" dt="2023-06-06T18:22:39.998" v="0" actId="1036"/>
        <pc:sldMkLst>
          <pc:docMk/>
          <pc:sldMk cId="942390538" sldId="298"/>
        </pc:sldMkLst>
        <pc:graphicFrameChg chg="mod">
          <ac:chgData name="HESSAEL LOPEZ GARCIA" userId="7612423d-7246-417c-bc9d-cab00dca8062" providerId="ADAL" clId="{651B84DE-AA5E-4DF9-AA04-FC82BADF97B5}" dt="2023-06-06T18:22:39.998" v="0" actId="1036"/>
          <ac:graphicFrameMkLst>
            <pc:docMk/>
            <pc:sldMk cId="942390538" sldId="298"/>
            <ac:graphicFrameMk id="3" creationId="{9937F857-B561-DFCC-EA1D-2ADEACBEDD2C}"/>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ENERO!$B$1</c:f>
              <c:strCache>
                <c:ptCount val="1"/>
                <c:pt idx="0">
                  <c:v>Tasa de incidencia delictiva enero</c:v>
                </c:pt>
              </c:strCache>
            </c:strRef>
          </c:tx>
          <c:spPr>
            <a:solidFill>
              <a:srgbClr val="632B8D"/>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Adelle Sans Light" panose="02000503000000020004" pitchFamily="50" charset="0"/>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ENERO!$A$2:$A$21</c:f>
              <c:strCache>
                <c:ptCount val="20"/>
                <c:pt idx="0">
                  <c:v>Coatepec</c:v>
                </c:pt>
                <c:pt idx="1">
                  <c:v>San Jerónimo Xayacatlán</c:v>
                </c:pt>
                <c:pt idx="2">
                  <c:v>Aljojuca</c:v>
                </c:pt>
                <c:pt idx="3">
                  <c:v>San Gregorio Atzompa</c:v>
                </c:pt>
                <c:pt idx="4">
                  <c:v>Camocuautla</c:v>
                </c:pt>
                <c:pt idx="5">
                  <c:v>Atlequizayan</c:v>
                </c:pt>
                <c:pt idx="6">
                  <c:v>Coatzingo</c:v>
                </c:pt>
                <c:pt idx="7">
                  <c:v>Juan C. Bonilla</c:v>
                </c:pt>
                <c:pt idx="8">
                  <c:v>Santiago Miahuatlán </c:v>
                </c:pt>
                <c:pt idx="9">
                  <c:v>San Antonio Cañada</c:v>
                </c:pt>
                <c:pt idx="10">
                  <c:v>Tlacuilotepec</c:v>
                </c:pt>
                <c:pt idx="11">
                  <c:v>Tecomatlán</c:v>
                </c:pt>
                <c:pt idx="12">
                  <c:v>San Andrés Cholula</c:v>
                </c:pt>
                <c:pt idx="13">
                  <c:v>Pahuatlán</c:v>
                </c:pt>
                <c:pt idx="14">
                  <c:v>Xochiapulco</c:v>
                </c:pt>
                <c:pt idx="15">
                  <c:v>Teteles de Ávila Castillo</c:v>
                </c:pt>
                <c:pt idx="16">
                  <c:v>Zacatlán</c:v>
                </c:pt>
                <c:pt idx="17">
                  <c:v>Amozoc</c:v>
                </c:pt>
                <c:pt idx="18">
                  <c:v>Ayotoxco de Guerrero</c:v>
                </c:pt>
                <c:pt idx="19">
                  <c:v>Huejotzingo</c:v>
                </c:pt>
              </c:strCache>
            </c:strRef>
          </c:cat>
          <c:val>
            <c:numRef>
              <c:f>ENERO!$B$2:$B$21</c:f>
              <c:numCache>
                <c:formatCode>General</c:formatCode>
                <c:ptCount val="20"/>
                <c:pt idx="0">
                  <c:v>250</c:v>
                </c:pt>
                <c:pt idx="1">
                  <c:v>106.84</c:v>
                </c:pt>
                <c:pt idx="2">
                  <c:v>85.94</c:v>
                </c:pt>
                <c:pt idx="3">
                  <c:v>80.180000000000007</c:v>
                </c:pt>
                <c:pt idx="4">
                  <c:v>71.89</c:v>
                </c:pt>
                <c:pt idx="5">
                  <c:v>71.17</c:v>
                </c:pt>
                <c:pt idx="6">
                  <c:v>68.63</c:v>
                </c:pt>
                <c:pt idx="7">
                  <c:v>65</c:v>
                </c:pt>
                <c:pt idx="8">
                  <c:v>63.95</c:v>
                </c:pt>
                <c:pt idx="9">
                  <c:v>63.55</c:v>
                </c:pt>
                <c:pt idx="10">
                  <c:v>61.72</c:v>
                </c:pt>
                <c:pt idx="11">
                  <c:v>58.58</c:v>
                </c:pt>
                <c:pt idx="12">
                  <c:v>57.37</c:v>
                </c:pt>
                <c:pt idx="13">
                  <c:v>56.6</c:v>
                </c:pt>
                <c:pt idx="14">
                  <c:v>55.01</c:v>
                </c:pt>
                <c:pt idx="15">
                  <c:v>53.11</c:v>
                </c:pt>
                <c:pt idx="16">
                  <c:v>50.16</c:v>
                </c:pt>
                <c:pt idx="17">
                  <c:v>48.14</c:v>
                </c:pt>
                <c:pt idx="18">
                  <c:v>47.17</c:v>
                </c:pt>
                <c:pt idx="19">
                  <c:v>47.09</c:v>
                </c:pt>
              </c:numCache>
            </c:numRef>
          </c:val>
          <c:extLst>
            <c:ext xmlns:c16="http://schemas.microsoft.com/office/drawing/2014/chart" uri="{C3380CC4-5D6E-409C-BE32-E72D297353CC}">
              <c16:uniqueId val="{00000000-F942-48E3-9FE8-77D14C5C17CD}"/>
            </c:ext>
          </c:extLst>
        </c:ser>
        <c:dLbls>
          <c:dLblPos val="outEnd"/>
          <c:showLegendKey val="0"/>
          <c:showVal val="1"/>
          <c:showCatName val="0"/>
          <c:showSerName val="0"/>
          <c:showPercent val="0"/>
          <c:showBubbleSize val="0"/>
        </c:dLbls>
        <c:gapWidth val="165"/>
        <c:overlap val="-27"/>
        <c:axId val="574465512"/>
        <c:axId val="574468464"/>
      </c:barChart>
      <c:catAx>
        <c:axId val="5744655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MX" sz="2000" dirty="0">
                    <a:latin typeface="Adelle Sans Light" panose="02000503000000020004" pitchFamily="50" charset="0"/>
                  </a:rPr>
                  <a:t>Municipios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Adelle Sans Light" panose="02000503000000020004" pitchFamily="50" charset="0"/>
                <a:ea typeface="+mn-ea"/>
                <a:cs typeface="+mn-cs"/>
              </a:defRPr>
            </a:pPr>
            <a:endParaRPr lang="es-MX"/>
          </a:p>
        </c:txPr>
        <c:crossAx val="574468464"/>
        <c:crosses val="autoZero"/>
        <c:auto val="1"/>
        <c:lblAlgn val="ctr"/>
        <c:lblOffset val="100"/>
        <c:noMultiLvlLbl val="0"/>
      </c:catAx>
      <c:valAx>
        <c:axId val="574468464"/>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MX" sz="2000" dirty="0">
                    <a:latin typeface="Adelle Sans Light" panose="02000503000000020004" pitchFamily="50" charset="0"/>
                  </a:rPr>
                  <a:t>Tasas</a:t>
                </a:r>
                <a:r>
                  <a:rPr lang="es-MX" sz="2000" baseline="0" dirty="0">
                    <a:latin typeface="Adelle Sans Light" panose="02000503000000020004" pitchFamily="50" charset="0"/>
                  </a:rPr>
                  <a:t> de Incidencia Delictiva</a:t>
                </a:r>
                <a:endParaRPr lang="es-MX" sz="2000" dirty="0">
                  <a:latin typeface="Adelle Sans Light" panose="02000503000000020004" pitchFamily="50" charset="0"/>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MX"/>
            </a:p>
          </c:txPr>
        </c:title>
        <c:numFmt formatCode="General" sourceLinked="1"/>
        <c:majorTickMark val="none"/>
        <c:minorTickMark val="none"/>
        <c:tickLblPos val="nextTo"/>
        <c:crossAx val="5744655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OCTUBRE!$J$1</c:f>
              <c:strCache>
                <c:ptCount val="1"/>
                <c:pt idx="0">
                  <c:v>Tasa de incidencia delictiva</c:v>
                </c:pt>
              </c:strCache>
            </c:strRef>
          </c:tx>
          <c:spPr>
            <a:solidFill>
              <a:srgbClr val="5B4F6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Adelle Sans Light" panose="02000503000000020004" pitchFamily="50" charset="0"/>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OCTUBRE!$I$2:$I$12</c:f>
              <c:strCache>
                <c:ptCount val="11"/>
                <c:pt idx="0">
                  <c:v>06 Puebla</c:v>
                </c:pt>
                <c:pt idx="1">
                  <c:v>08 Tehuacán</c:v>
                </c:pt>
                <c:pt idx="2">
                  <c:v>07 San Martín Texmelucan</c:v>
                </c:pt>
                <c:pt idx="3">
                  <c:v>10 Teziutlán</c:v>
                </c:pt>
                <c:pt idx="4">
                  <c:v>11 Zacatlán</c:v>
                </c:pt>
                <c:pt idx="5">
                  <c:v>03 Atlixco</c:v>
                </c:pt>
                <c:pt idx="6">
                  <c:v>05 Huauchinango</c:v>
                </c:pt>
                <c:pt idx="7">
                  <c:v>09 Tepeaca</c:v>
                </c:pt>
                <c:pt idx="8">
                  <c:v>04 Chalchicomula de Sesma</c:v>
                </c:pt>
                <c:pt idx="9">
                  <c:v>01 Acatlán</c:v>
                </c:pt>
                <c:pt idx="10">
                  <c:v>02 Ajalpan</c:v>
                </c:pt>
              </c:strCache>
            </c:strRef>
          </c:cat>
          <c:val>
            <c:numRef>
              <c:f>OCTUBRE!$J$2:$J$12</c:f>
              <c:numCache>
                <c:formatCode>General</c:formatCode>
                <c:ptCount val="11"/>
                <c:pt idx="0">
                  <c:v>36.78</c:v>
                </c:pt>
                <c:pt idx="1">
                  <c:v>29.91</c:v>
                </c:pt>
                <c:pt idx="2">
                  <c:v>27.9</c:v>
                </c:pt>
                <c:pt idx="3">
                  <c:v>23.19</c:v>
                </c:pt>
                <c:pt idx="4">
                  <c:v>22.37</c:v>
                </c:pt>
                <c:pt idx="5">
                  <c:v>22.01</c:v>
                </c:pt>
                <c:pt idx="6">
                  <c:v>18.38</c:v>
                </c:pt>
                <c:pt idx="7">
                  <c:v>14.74</c:v>
                </c:pt>
                <c:pt idx="8">
                  <c:v>13.81</c:v>
                </c:pt>
                <c:pt idx="9">
                  <c:v>11.04</c:v>
                </c:pt>
                <c:pt idx="10">
                  <c:v>10.06</c:v>
                </c:pt>
              </c:numCache>
            </c:numRef>
          </c:val>
          <c:extLst>
            <c:ext xmlns:c16="http://schemas.microsoft.com/office/drawing/2014/chart" uri="{C3380CC4-5D6E-409C-BE32-E72D297353CC}">
              <c16:uniqueId val="{00000000-DBF4-48D1-BAFF-ABA690C6BBE1}"/>
            </c:ext>
          </c:extLst>
        </c:ser>
        <c:dLbls>
          <c:showLegendKey val="0"/>
          <c:showVal val="0"/>
          <c:showCatName val="0"/>
          <c:showSerName val="0"/>
          <c:showPercent val="0"/>
          <c:showBubbleSize val="0"/>
        </c:dLbls>
        <c:gapWidth val="65"/>
        <c:axId val="2101386687"/>
        <c:axId val="2093203999"/>
      </c:barChart>
      <c:catAx>
        <c:axId val="2101386687"/>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Adelle Sans Light" panose="02000503000000020004" pitchFamily="50" charset="0"/>
                <a:ea typeface="+mn-ea"/>
                <a:cs typeface="+mn-cs"/>
              </a:defRPr>
            </a:pPr>
            <a:endParaRPr lang="es-MX"/>
          </a:p>
        </c:txPr>
        <c:crossAx val="2093203999"/>
        <c:crosses val="autoZero"/>
        <c:auto val="1"/>
        <c:lblAlgn val="ctr"/>
        <c:lblOffset val="100"/>
        <c:noMultiLvlLbl val="0"/>
      </c:catAx>
      <c:valAx>
        <c:axId val="2093203999"/>
        <c:scaling>
          <c:orientation val="minMax"/>
        </c:scaling>
        <c:delete val="1"/>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1013866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Hoja1!$B$1</c:f>
              <c:strCache>
                <c:ptCount val="1"/>
                <c:pt idx="0">
                  <c:v>Enero</c:v>
                </c:pt>
              </c:strCache>
            </c:strRef>
          </c:tx>
          <c:spPr>
            <a:ln w="12700" cap="rnd">
              <a:solidFill>
                <a:schemeClr val="accent1"/>
              </a:solidFill>
              <a:round/>
            </a:ln>
            <a:effectLst/>
          </c:spPr>
          <c:marker>
            <c:symbol val="circle"/>
            <c:size val="5"/>
            <c:spPr>
              <a:solidFill>
                <a:schemeClr val="accent1"/>
              </a:solidFill>
              <a:ln w="9525">
                <a:solidFill>
                  <a:schemeClr val="accent1"/>
                </a:solidFill>
              </a:ln>
              <a:effectLst/>
            </c:spPr>
          </c:marker>
          <c:cat>
            <c:strRef>
              <c:f>Hoja1!$A$2:$A$12</c:f>
              <c:strCache>
                <c:ptCount val="11"/>
                <c:pt idx="0">
                  <c:v>01 Acatlán</c:v>
                </c:pt>
                <c:pt idx="1">
                  <c:v>02 Ajalpan</c:v>
                </c:pt>
                <c:pt idx="2">
                  <c:v>03 Atlixco</c:v>
                </c:pt>
                <c:pt idx="3">
                  <c:v>04 Chalchicomula de Sesma</c:v>
                </c:pt>
                <c:pt idx="4">
                  <c:v>05 Huauchinango</c:v>
                </c:pt>
                <c:pt idx="5">
                  <c:v>06 Puebla</c:v>
                </c:pt>
                <c:pt idx="6">
                  <c:v>07 San Martín Texmelucan</c:v>
                </c:pt>
                <c:pt idx="7">
                  <c:v>08 Tehuacán</c:v>
                </c:pt>
                <c:pt idx="8">
                  <c:v>09 Tepeaca</c:v>
                </c:pt>
                <c:pt idx="9">
                  <c:v>10 Teziutlán</c:v>
                </c:pt>
                <c:pt idx="10">
                  <c:v>11 Zacatlán</c:v>
                </c:pt>
              </c:strCache>
            </c:strRef>
          </c:cat>
          <c:val>
            <c:numRef>
              <c:f>Hoja1!$B$2:$B$12</c:f>
              <c:numCache>
                <c:formatCode>General</c:formatCode>
                <c:ptCount val="11"/>
                <c:pt idx="0">
                  <c:v>11.03</c:v>
                </c:pt>
                <c:pt idx="1">
                  <c:v>10.06</c:v>
                </c:pt>
                <c:pt idx="2">
                  <c:v>22.01</c:v>
                </c:pt>
                <c:pt idx="3">
                  <c:v>13.8</c:v>
                </c:pt>
                <c:pt idx="4">
                  <c:v>18.38</c:v>
                </c:pt>
                <c:pt idx="5">
                  <c:v>36.770000000000003</c:v>
                </c:pt>
                <c:pt idx="6">
                  <c:v>27.9</c:v>
                </c:pt>
                <c:pt idx="7">
                  <c:v>29.91</c:v>
                </c:pt>
                <c:pt idx="8">
                  <c:v>14.73</c:v>
                </c:pt>
                <c:pt idx="9">
                  <c:v>23.19</c:v>
                </c:pt>
                <c:pt idx="10">
                  <c:v>22.37</c:v>
                </c:pt>
              </c:numCache>
            </c:numRef>
          </c:val>
          <c:smooth val="0"/>
          <c:extLst>
            <c:ext xmlns:c16="http://schemas.microsoft.com/office/drawing/2014/chart" uri="{C3380CC4-5D6E-409C-BE32-E72D297353CC}">
              <c16:uniqueId val="{00000000-D58D-4A75-9DD6-F2A2FC2BBE35}"/>
            </c:ext>
          </c:extLst>
        </c:ser>
        <c:ser>
          <c:idx val="1"/>
          <c:order val="1"/>
          <c:tx>
            <c:strRef>
              <c:f>Hoja1!$C$1</c:f>
              <c:strCache>
                <c:ptCount val="1"/>
              </c:strCache>
            </c:strRef>
          </c:tx>
          <c:spPr>
            <a:ln w="12700" cap="rnd">
              <a:solidFill>
                <a:schemeClr val="accent2"/>
              </a:solidFill>
              <a:round/>
            </a:ln>
            <a:effectLst/>
          </c:spPr>
          <c:marker>
            <c:symbol val="circle"/>
            <c:size val="5"/>
            <c:spPr>
              <a:solidFill>
                <a:schemeClr val="accent2"/>
              </a:solidFill>
              <a:ln w="9525">
                <a:solidFill>
                  <a:schemeClr val="accent2"/>
                </a:solidFill>
              </a:ln>
              <a:effectLst/>
            </c:spPr>
          </c:marker>
          <c:cat>
            <c:strRef>
              <c:f>Hoja1!$A$2:$A$12</c:f>
              <c:strCache>
                <c:ptCount val="11"/>
                <c:pt idx="0">
                  <c:v>01 Acatlán</c:v>
                </c:pt>
                <c:pt idx="1">
                  <c:v>02 Ajalpan</c:v>
                </c:pt>
                <c:pt idx="2">
                  <c:v>03 Atlixco</c:v>
                </c:pt>
                <c:pt idx="3">
                  <c:v>04 Chalchicomula de Sesma</c:v>
                </c:pt>
                <c:pt idx="4">
                  <c:v>05 Huauchinango</c:v>
                </c:pt>
                <c:pt idx="5">
                  <c:v>06 Puebla</c:v>
                </c:pt>
                <c:pt idx="6">
                  <c:v>07 San Martín Texmelucan</c:v>
                </c:pt>
                <c:pt idx="7">
                  <c:v>08 Tehuacán</c:v>
                </c:pt>
                <c:pt idx="8">
                  <c:v>09 Tepeaca</c:v>
                </c:pt>
                <c:pt idx="9">
                  <c:v>10 Teziutlán</c:v>
                </c:pt>
                <c:pt idx="10">
                  <c:v>11 Zacatlán</c:v>
                </c:pt>
              </c:strCache>
            </c:strRef>
          </c:cat>
          <c:val>
            <c:numRef>
              <c:f>Hoja1!$C$2:$C$12</c:f>
              <c:numCache>
                <c:formatCode>General</c:formatCode>
                <c:ptCount val="11"/>
              </c:numCache>
            </c:numRef>
          </c:val>
          <c:smooth val="0"/>
          <c:extLst>
            <c:ext xmlns:c16="http://schemas.microsoft.com/office/drawing/2014/chart" uri="{C3380CC4-5D6E-409C-BE32-E72D297353CC}">
              <c16:uniqueId val="{00000001-D58D-4A75-9DD6-F2A2FC2BBE35}"/>
            </c:ext>
          </c:extLst>
        </c:ser>
        <c:ser>
          <c:idx val="2"/>
          <c:order val="2"/>
          <c:tx>
            <c:strRef>
              <c:f>Hoja1!$D$1</c:f>
              <c:strCache>
                <c:ptCount val="1"/>
              </c:strCache>
            </c:strRef>
          </c:tx>
          <c:spPr>
            <a:ln w="12700" cap="rnd">
              <a:solidFill>
                <a:schemeClr val="accent3"/>
              </a:solidFill>
              <a:round/>
            </a:ln>
            <a:effectLst/>
          </c:spPr>
          <c:marker>
            <c:symbol val="circle"/>
            <c:size val="5"/>
            <c:spPr>
              <a:solidFill>
                <a:schemeClr val="accent3"/>
              </a:solidFill>
              <a:ln w="9525">
                <a:solidFill>
                  <a:schemeClr val="accent3"/>
                </a:solidFill>
              </a:ln>
              <a:effectLst/>
            </c:spPr>
          </c:marker>
          <c:cat>
            <c:strRef>
              <c:f>Hoja1!$A$2:$A$12</c:f>
              <c:strCache>
                <c:ptCount val="11"/>
                <c:pt idx="0">
                  <c:v>01 Acatlán</c:v>
                </c:pt>
                <c:pt idx="1">
                  <c:v>02 Ajalpan</c:v>
                </c:pt>
                <c:pt idx="2">
                  <c:v>03 Atlixco</c:v>
                </c:pt>
                <c:pt idx="3">
                  <c:v>04 Chalchicomula de Sesma</c:v>
                </c:pt>
                <c:pt idx="4">
                  <c:v>05 Huauchinango</c:v>
                </c:pt>
                <c:pt idx="5">
                  <c:v>06 Puebla</c:v>
                </c:pt>
                <c:pt idx="6">
                  <c:v>07 San Martín Texmelucan</c:v>
                </c:pt>
                <c:pt idx="7">
                  <c:v>08 Tehuacán</c:v>
                </c:pt>
                <c:pt idx="8">
                  <c:v>09 Tepeaca</c:v>
                </c:pt>
                <c:pt idx="9">
                  <c:v>10 Teziutlán</c:v>
                </c:pt>
                <c:pt idx="10">
                  <c:v>11 Zacatlán</c:v>
                </c:pt>
              </c:strCache>
            </c:strRef>
          </c:cat>
          <c:val>
            <c:numRef>
              <c:f>Hoja1!$D$2:$D$12</c:f>
              <c:numCache>
                <c:formatCode>General</c:formatCode>
                <c:ptCount val="11"/>
              </c:numCache>
            </c:numRef>
          </c:val>
          <c:smooth val="0"/>
          <c:extLst>
            <c:ext xmlns:c16="http://schemas.microsoft.com/office/drawing/2014/chart" uri="{C3380CC4-5D6E-409C-BE32-E72D297353CC}">
              <c16:uniqueId val="{00000002-D58D-4A75-9DD6-F2A2FC2BBE35}"/>
            </c:ext>
          </c:extLst>
        </c:ser>
        <c:ser>
          <c:idx val="3"/>
          <c:order val="3"/>
          <c:tx>
            <c:strRef>
              <c:f>Hoja1!$E$1</c:f>
              <c:strCache>
                <c:ptCount val="1"/>
              </c:strCache>
            </c:strRef>
          </c:tx>
          <c:spPr>
            <a:ln w="12700" cap="rnd">
              <a:solidFill>
                <a:schemeClr val="accent4"/>
              </a:solidFill>
              <a:round/>
            </a:ln>
            <a:effectLst/>
          </c:spPr>
          <c:marker>
            <c:symbol val="circle"/>
            <c:size val="5"/>
            <c:spPr>
              <a:solidFill>
                <a:schemeClr val="accent4"/>
              </a:solidFill>
              <a:ln w="9525">
                <a:solidFill>
                  <a:schemeClr val="accent4"/>
                </a:solidFill>
              </a:ln>
              <a:effectLst/>
            </c:spPr>
          </c:marker>
          <c:cat>
            <c:strRef>
              <c:f>Hoja1!$A$2:$A$12</c:f>
              <c:strCache>
                <c:ptCount val="11"/>
                <c:pt idx="0">
                  <c:v>01 Acatlán</c:v>
                </c:pt>
                <c:pt idx="1">
                  <c:v>02 Ajalpan</c:v>
                </c:pt>
                <c:pt idx="2">
                  <c:v>03 Atlixco</c:v>
                </c:pt>
                <c:pt idx="3">
                  <c:v>04 Chalchicomula de Sesma</c:v>
                </c:pt>
                <c:pt idx="4">
                  <c:v>05 Huauchinango</c:v>
                </c:pt>
                <c:pt idx="5">
                  <c:v>06 Puebla</c:v>
                </c:pt>
                <c:pt idx="6">
                  <c:v>07 San Martín Texmelucan</c:v>
                </c:pt>
                <c:pt idx="7">
                  <c:v>08 Tehuacán</c:v>
                </c:pt>
                <c:pt idx="8">
                  <c:v>09 Tepeaca</c:v>
                </c:pt>
                <c:pt idx="9">
                  <c:v>10 Teziutlán</c:v>
                </c:pt>
                <c:pt idx="10">
                  <c:v>11 Zacatlán</c:v>
                </c:pt>
              </c:strCache>
            </c:strRef>
          </c:cat>
          <c:val>
            <c:numRef>
              <c:f>Hoja1!$E$2:$E$12</c:f>
              <c:numCache>
                <c:formatCode>General</c:formatCode>
                <c:ptCount val="11"/>
              </c:numCache>
            </c:numRef>
          </c:val>
          <c:smooth val="0"/>
          <c:extLst>
            <c:ext xmlns:c16="http://schemas.microsoft.com/office/drawing/2014/chart" uri="{C3380CC4-5D6E-409C-BE32-E72D297353CC}">
              <c16:uniqueId val="{00000003-D58D-4A75-9DD6-F2A2FC2BBE35}"/>
            </c:ext>
          </c:extLst>
        </c:ser>
        <c:ser>
          <c:idx val="4"/>
          <c:order val="4"/>
          <c:tx>
            <c:strRef>
              <c:f>Hoja1!$F$1</c:f>
              <c:strCache>
                <c:ptCount val="1"/>
              </c:strCache>
            </c:strRef>
          </c:tx>
          <c:spPr>
            <a:ln w="12700" cap="rnd">
              <a:solidFill>
                <a:schemeClr val="accent5"/>
              </a:solidFill>
              <a:round/>
            </a:ln>
            <a:effectLst/>
          </c:spPr>
          <c:marker>
            <c:symbol val="circle"/>
            <c:size val="5"/>
            <c:spPr>
              <a:solidFill>
                <a:schemeClr val="accent5"/>
              </a:solidFill>
              <a:ln w="9525">
                <a:solidFill>
                  <a:schemeClr val="accent5"/>
                </a:solidFill>
              </a:ln>
              <a:effectLst/>
            </c:spPr>
          </c:marker>
          <c:cat>
            <c:strRef>
              <c:f>Hoja1!$A$2:$A$12</c:f>
              <c:strCache>
                <c:ptCount val="11"/>
                <c:pt idx="0">
                  <c:v>01 Acatlán</c:v>
                </c:pt>
                <c:pt idx="1">
                  <c:v>02 Ajalpan</c:v>
                </c:pt>
                <c:pt idx="2">
                  <c:v>03 Atlixco</c:v>
                </c:pt>
                <c:pt idx="3">
                  <c:v>04 Chalchicomula de Sesma</c:v>
                </c:pt>
                <c:pt idx="4">
                  <c:v>05 Huauchinango</c:v>
                </c:pt>
                <c:pt idx="5">
                  <c:v>06 Puebla</c:v>
                </c:pt>
                <c:pt idx="6">
                  <c:v>07 San Martín Texmelucan</c:v>
                </c:pt>
                <c:pt idx="7">
                  <c:v>08 Tehuacán</c:v>
                </c:pt>
                <c:pt idx="8">
                  <c:v>09 Tepeaca</c:v>
                </c:pt>
                <c:pt idx="9">
                  <c:v>10 Teziutlán</c:v>
                </c:pt>
                <c:pt idx="10">
                  <c:v>11 Zacatlán</c:v>
                </c:pt>
              </c:strCache>
            </c:strRef>
          </c:cat>
          <c:val>
            <c:numRef>
              <c:f>Hoja1!$F$2:$F$12</c:f>
              <c:numCache>
                <c:formatCode>General</c:formatCode>
                <c:ptCount val="11"/>
              </c:numCache>
            </c:numRef>
          </c:val>
          <c:smooth val="0"/>
          <c:extLst>
            <c:ext xmlns:c16="http://schemas.microsoft.com/office/drawing/2014/chart" uri="{C3380CC4-5D6E-409C-BE32-E72D297353CC}">
              <c16:uniqueId val="{00000004-D58D-4A75-9DD6-F2A2FC2BBE35}"/>
            </c:ext>
          </c:extLst>
        </c:ser>
        <c:ser>
          <c:idx val="5"/>
          <c:order val="5"/>
          <c:tx>
            <c:strRef>
              <c:f>Hoja1!$G$1</c:f>
              <c:strCache>
                <c:ptCount val="1"/>
              </c:strCache>
            </c:strRef>
          </c:tx>
          <c:spPr>
            <a:ln w="12700" cap="rnd">
              <a:solidFill>
                <a:schemeClr val="accent6"/>
              </a:solidFill>
              <a:round/>
            </a:ln>
            <a:effectLst/>
          </c:spPr>
          <c:marker>
            <c:symbol val="circle"/>
            <c:size val="5"/>
            <c:spPr>
              <a:solidFill>
                <a:schemeClr val="accent6"/>
              </a:solidFill>
              <a:ln w="9525">
                <a:solidFill>
                  <a:schemeClr val="accent6"/>
                </a:solidFill>
              </a:ln>
              <a:effectLst/>
            </c:spPr>
          </c:marker>
          <c:cat>
            <c:strRef>
              <c:f>Hoja1!$A$2:$A$12</c:f>
              <c:strCache>
                <c:ptCount val="11"/>
                <c:pt idx="0">
                  <c:v>01 Acatlán</c:v>
                </c:pt>
                <c:pt idx="1">
                  <c:v>02 Ajalpan</c:v>
                </c:pt>
                <c:pt idx="2">
                  <c:v>03 Atlixco</c:v>
                </c:pt>
                <c:pt idx="3">
                  <c:v>04 Chalchicomula de Sesma</c:v>
                </c:pt>
                <c:pt idx="4">
                  <c:v>05 Huauchinango</c:v>
                </c:pt>
                <c:pt idx="5">
                  <c:v>06 Puebla</c:v>
                </c:pt>
                <c:pt idx="6">
                  <c:v>07 San Martín Texmelucan</c:v>
                </c:pt>
                <c:pt idx="7">
                  <c:v>08 Tehuacán</c:v>
                </c:pt>
                <c:pt idx="8">
                  <c:v>09 Tepeaca</c:v>
                </c:pt>
                <c:pt idx="9">
                  <c:v>10 Teziutlán</c:v>
                </c:pt>
                <c:pt idx="10">
                  <c:v>11 Zacatlán</c:v>
                </c:pt>
              </c:strCache>
            </c:strRef>
          </c:cat>
          <c:val>
            <c:numRef>
              <c:f>Hoja1!$G$2:$G$12</c:f>
              <c:numCache>
                <c:formatCode>General</c:formatCode>
                <c:ptCount val="11"/>
              </c:numCache>
            </c:numRef>
          </c:val>
          <c:smooth val="0"/>
          <c:extLst>
            <c:ext xmlns:c16="http://schemas.microsoft.com/office/drawing/2014/chart" uri="{C3380CC4-5D6E-409C-BE32-E72D297353CC}">
              <c16:uniqueId val="{00000005-D58D-4A75-9DD6-F2A2FC2BBE35}"/>
            </c:ext>
          </c:extLst>
        </c:ser>
        <c:ser>
          <c:idx val="6"/>
          <c:order val="6"/>
          <c:tx>
            <c:strRef>
              <c:f>Hoja1!$H$1</c:f>
              <c:strCache>
                <c:ptCount val="1"/>
              </c:strCache>
            </c:strRef>
          </c:tx>
          <c:spPr>
            <a:ln w="1270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cat>
            <c:strRef>
              <c:f>Hoja1!$A$2:$A$12</c:f>
              <c:strCache>
                <c:ptCount val="11"/>
                <c:pt idx="0">
                  <c:v>01 Acatlán</c:v>
                </c:pt>
                <c:pt idx="1">
                  <c:v>02 Ajalpan</c:v>
                </c:pt>
                <c:pt idx="2">
                  <c:v>03 Atlixco</c:v>
                </c:pt>
                <c:pt idx="3">
                  <c:v>04 Chalchicomula de Sesma</c:v>
                </c:pt>
                <c:pt idx="4">
                  <c:v>05 Huauchinango</c:v>
                </c:pt>
                <c:pt idx="5">
                  <c:v>06 Puebla</c:v>
                </c:pt>
                <c:pt idx="6">
                  <c:v>07 San Martín Texmelucan</c:v>
                </c:pt>
                <c:pt idx="7">
                  <c:v>08 Tehuacán</c:v>
                </c:pt>
                <c:pt idx="8">
                  <c:v>09 Tepeaca</c:v>
                </c:pt>
                <c:pt idx="9">
                  <c:v>10 Teziutlán</c:v>
                </c:pt>
                <c:pt idx="10">
                  <c:v>11 Zacatlán</c:v>
                </c:pt>
              </c:strCache>
            </c:strRef>
          </c:cat>
          <c:val>
            <c:numRef>
              <c:f>Hoja1!$H$2:$H$12</c:f>
              <c:numCache>
                <c:formatCode>General</c:formatCode>
                <c:ptCount val="11"/>
              </c:numCache>
            </c:numRef>
          </c:val>
          <c:smooth val="0"/>
          <c:extLst>
            <c:ext xmlns:c16="http://schemas.microsoft.com/office/drawing/2014/chart" uri="{C3380CC4-5D6E-409C-BE32-E72D297353CC}">
              <c16:uniqueId val="{00000006-D58D-4A75-9DD6-F2A2FC2BBE35}"/>
            </c:ext>
          </c:extLst>
        </c:ser>
        <c:ser>
          <c:idx val="7"/>
          <c:order val="7"/>
          <c:tx>
            <c:strRef>
              <c:f>Hoja1!$I$1</c:f>
              <c:strCache>
                <c:ptCount val="1"/>
              </c:strCache>
            </c:strRef>
          </c:tx>
          <c:spPr>
            <a:ln w="28575"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cat>
            <c:strRef>
              <c:f>Hoja1!$A$2:$A$12</c:f>
              <c:strCache>
                <c:ptCount val="11"/>
                <c:pt idx="0">
                  <c:v>01 Acatlán</c:v>
                </c:pt>
                <c:pt idx="1">
                  <c:v>02 Ajalpan</c:v>
                </c:pt>
                <c:pt idx="2">
                  <c:v>03 Atlixco</c:v>
                </c:pt>
                <c:pt idx="3">
                  <c:v>04 Chalchicomula de Sesma</c:v>
                </c:pt>
                <c:pt idx="4">
                  <c:v>05 Huauchinango</c:v>
                </c:pt>
                <c:pt idx="5">
                  <c:v>06 Puebla</c:v>
                </c:pt>
                <c:pt idx="6">
                  <c:v>07 San Martín Texmelucan</c:v>
                </c:pt>
                <c:pt idx="7">
                  <c:v>08 Tehuacán</c:v>
                </c:pt>
                <c:pt idx="8">
                  <c:v>09 Tepeaca</c:v>
                </c:pt>
                <c:pt idx="9">
                  <c:v>10 Teziutlán</c:v>
                </c:pt>
                <c:pt idx="10">
                  <c:v>11 Zacatlán</c:v>
                </c:pt>
              </c:strCache>
            </c:strRef>
          </c:cat>
          <c:val>
            <c:numRef>
              <c:f>Hoja1!$I$2:$I$12</c:f>
              <c:numCache>
                <c:formatCode>General</c:formatCode>
                <c:ptCount val="11"/>
              </c:numCache>
            </c:numRef>
          </c:val>
          <c:smooth val="0"/>
          <c:extLst>
            <c:ext xmlns:c16="http://schemas.microsoft.com/office/drawing/2014/chart" uri="{C3380CC4-5D6E-409C-BE32-E72D297353CC}">
              <c16:uniqueId val="{00000007-D58D-4A75-9DD6-F2A2FC2BBE35}"/>
            </c:ext>
          </c:extLst>
        </c:ser>
        <c:ser>
          <c:idx val="8"/>
          <c:order val="8"/>
          <c:tx>
            <c:strRef>
              <c:f>Hoja1!$J$1</c:f>
              <c:strCache>
                <c:ptCount val="1"/>
              </c:strCache>
            </c:strRef>
          </c:tx>
          <c:spPr>
            <a:ln w="28575"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cat>
            <c:strRef>
              <c:f>Hoja1!$A$2:$A$12</c:f>
              <c:strCache>
                <c:ptCount val="11"/>
                <c:pt idx="0">
                  <c:v>01 Acatlán</c:v>
                </c:pt>
                <c:pt idx="1">
                  <c:v>02 Ajalpan</c:v>
                </c:pt>
                <c:pt idx="2">
                  <c:v>03 Atlixco</c:v>
                </c:pt>
                <c:pt idx="3">
                  <c:v>04 Chalchicomula de Sesma</c:v>
                </c:pt>
                <c:pt idx="4">
                  <c:v>05 Huauchinango</c:v>
                </c:pt>
                <c:pt idx="5">
                  <c:v>06 Puebla</c:v>
                </c:pt>
                <c:pt idx="6">
                  <c:v>07 San Martín Texmelucan</c:v>
                </c:pt>
                <c:pt idx="7">
                  <c:v>08 Tehuacán</c:v>
                </c:pt>
                <c:pt idx="8">
                  <c:v>09 Tepeaca</c:v>
                </c:pt>
                <c:pt idx="9">
                  <c:v>10 Teziutlán</c:v>
                </c:pt>
                <c:pt idx="10">
                  <c:v>11 Zacatlán</c:v>
                </c:pt>
              </c:strCache>
            </c:strRef>
          </c:cat>
          <c:val>
            <c:numRef>
              <c:f>Hoja1!$J$2:$J$12</c:f>
              <c:numCache>
                <c:formatCode>General</c:formatCode>
                <c:ptCount val="11"/>
              </c:numCache>
            </c:numRef>
          </c:val>
          <c:smooth val="0"/>
          <c:extLst>
            <c:ext xmlns:c16="http://schemas.microsoft.com/office/drawing/2014/chart" uri="{C3380CC4-5D6E-409C-BE32-E72D297353CC}">
              <c16:uniqueId val="{00000008-D58D-4A75-9DD6-F2A2FC2BBE35}"/>
            </c:ext>
          </c:extLst>
        </c:ser>
        <c:ser>
          <c:idx val="9"/>
          <c:order val="9"/>
          <c:tx>
            <c:strRef>
              <c:f>Hoja1!$K$1</c:f>
              <c:strCache>
                <c:ptCount val="1"/>
              </c:strCache>
            </c:strRef>
          </c:tx>
          <c:spPr>
            <a:ln w="28575"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cat>
            <c:strRef>
              <c:f>Hoja1!$A$2:$A$12</c:f>
              <c:strCache>
                <c:ptCount val="11"/>
                <c:pt idx="0">
                  <c:v>01 Acatlán</c:v>
                </c:pt>
                <c:pt idx="1">
                  <c:v>02 Ajalpan</c:v>
                </c:pt>
                <c:pt idx="2">
                  <c:v>03 Atlixco</c:v>
                </c:pt>
                <c:pt idx="3">
                  <c:v>04 Chalchicomula de Sesma</c:v>
                </c:pt>
                <c:pt idx="4">
                  <c:v>05 Huauchinango</c:v>
                </c:pt>
                <c:pt idx="5">
                  <c:v>06 Puebla</c:v>
                </c:pt>
                <c:pt idx="6">
                  <c:v>07 San Martín Texmelucan</c:v>
                </c:pt>
                <c:pt idx="7">
                  <c:v>08 Tehuacán</c:v>
                </c:pt>
                <c:pt idx="8">
                  <c:v>09 Tepeaca</c:v>
                </c:pt>
                <c:pt idx="9">
                  <c:v>10 Teziutlán</c:v>
                </c:pt>
                <c:pt idx="10">
                  <c:v>11 Zacatlán</c:v>
                </c:pt>
              </c:strCache>
            </c:strRef>
          </c:cat>
          <c:val>
            <c:numRef>
              <c:f>Hoja1!$K$2:$K$12</c:f>
              <c:numCache>
                <c:formatCode>General</c:formatCode>
                <c:ptCount val="11"/>
              </c:numCache>
            </c:numRef>
          </c:val>
          <c:smooth val="0"/>
          <c:extLst>
            <c:ext xmlns:c16="http://schemas.microsoft.com/office/drawing/2014/chart" uri="{C3380CC4-5D6E-409C-BE32-E72D297353CC}">
              <c16:uniqueId val="{00000009-D58D-4A75-9DD6-F2A2FC2BBE35}"/>
            </c:ext>
          </c:extLst>
        </c:ser>
        <c:ser>
          <c:idx val="10"/>
          <c:order val="10"/>
          <c:tx>
            <c:strRef>
              <c:f>Hoja1!$L$1</c:f>
              <c:strCache>
                <c:ptCount val="1"/>
              </c:strCache>
            </c:strRef>
          </c:tx>
          <c:spPr>
            <a:ln w="28575" cap="rnd">
              <a:solidFill>
                <a:schemeClr val="accent5">
                  <a:lumMod val="60000"/>
                </a:schemeClr>
              </a:solidFill>
              <a:round/>
            </a:ln>
            <a:effectLst/>
          </c:spPr>
          <c:marker>
            <c:symbol val="circle"/>
            <c:size val="5"/>
            <c:spPr>
              <a:solidFill>
                <a:schemeClr val="accent5">
                  <a:lumMod val="60000"/>
                </a:schemeClr>
              </a:solidFill>
              <a:ln w="9525">
                <a:solidFill>
                  <a:schemeClr val="accent5">
                    <a:lumMod val="60000"/>
                  </a:schemeClr>
                </a:solidFill>
              </a:ln>
              <a:effectLst/>
            </c:spPr>
          </c:marker>
          <c:cat>
            <c:strRef>
              <c:f>Hoja1!$A$2:$A$12</c:f>
              <c:strCache>
                <c:ptCount val="11"/>
                <c:pt idx="0">
                  <c:v>01 Acatlán</c:v>
                </c:pt>
                <c:pt idx="1">
                  <c:v>02 Ajalpan</c:v>
                </c:pt>
                <c:pt idx="2">
                  <c:v>03 Atlixco</c:v>
                </c:pt>
                <c:pt idx="3">
                  <c:v>04 Chalchicomula de Sesma</c:v>
                </c:pt>
                <c:pt idx="4">
                  <c:v>05 Huauchinango</c:v>
                </c:pt>
                <c:pt idx="5">
                  <c:v>06 Puebla</c:v>
                </c:pt>
                <c:pt idx="6">
                  <c:v>07 San Martín Texmelucan</c:v>
                </c:pt>
                <c:pt idx="7">
                  <c:v>08 Tehuacán</c:v>
                </c:pt>
                <c:pt idx="8">
                  <c:v>09 Tepeaca</c:v>
                </c:pt>
                <c:pt idx="9">
                  <c:v>10 Teziutlán</c:v>
                </c:pt>
                <c:pt idx="10">
                  <c:v>11 Zacatlán</c:v>
                </c:pt>
              </c:strCache>
            </c:strRef>
          </c:cat>
          <c:val>
            <c:numRef>
              <c:f>Hoja1!$L$2:$L$12</c:f>
              <c:numCache>
                <c:formatCode>General</c:formatCode>
                <c:ptCount val="11"/>
              </c:numCache>
            </c:numRef>
          </c:val>
          <c:smooth val="0"/>
          <c:extLst>
            <c:ext xmlns:c16="http://schemas.microsoft.com/office/drawing/2014/chart" uri="{C3380CC4-5D6E-409C-BE32-E72D297353CC}">
              <c16:uniqueId val="{0000000A-D58D-4A75-9DD6-F2A2FC2BBE35}"/>
            </c:ext>
          </c:extLst>
        </c:ser>
        <c:ser>
          <c:idx val="11"/>
          <c:order val="11"/>
          <c:tx>
            <c:strRef>
              <c:f>Hoja1!$M$1</c:f>
              <c:strCache>
                <c:ptCount val="1"/>
              </c:strCache>
            </c:strRef>
          </c:tx>
          <c:spPr>
            <a:ln w="28575" cap="rnd">
              <a:solidFill>
                <a:schemeClr val="accent6">
                  <a:lumMod val="60000"/>
                </a:schemeClr>
              </a:solidFill>
              <a:round/>
            </a:ln>
            <a:effectLst/>
          </c:spPr>
          <c:marker>
            <c:symbol val="circle"/>
            <c:size val="5"/>
            <c:spPr>
              <a:solidFill>
                <a:schemeClr val="accent6">
                  <a:lumMod val="60000"/>
                </a:schemeClr>
              </a:solidFill>
              <a:ln w="9525">
                <a:solidFill>
                  <a:schemeClr val="accent6">
                    <a:lumMod val="60000"/>
                  </a:schemeClr>
                </a:solidFill>
              </a:ln>
              <a:effectLst/>
            </c:spPr>
          </c:marker>
          <c:cat>
            <c:strRef>
              <c:f>Hoja1!$A$2:$A$12</c:f>
              <c:strCache>
                <c:ptCount val="11"/>
                <c:pt idx="0">
                  <c:v>01 Acatlán</c:v>
                </c:pt>
                <c:pt idx="1">
                  <c:v>02 Ajalpan</c:v>
                </c:pt>
                <c:pt idx="2">
                  <c:v>03 Atlixco</c:v>
                </c:pt>
                <c:pt idx="3">
                  <c:v>04 Chalchicomula de Sesma</c:v>
                </c:pt>
                <c:pt idx="4">
                  <c:v>05 Huauchinango</c:v>
                </c:pt>
                <c:pt idx="5">
                  <c:v>06 Puebla</c:v>
                </c:pt>
                <c:pt idx="6">
                  <c:v>07 San Martín Texmelucan</c:v>
                </c:pt>
                <c:pt idx="7">
                  <c:v>08 Tehuacán</c:v>
                </c:pt>
                <c:pt idx="8">
                  <c:v>09 Tepeaca</c:v>
                </c:pt>
                <c:pt idx="9">
                  <c:v>10 Teziutlán</c:v>
                </c:pt>
                <c:pt idx="10">
                  <c:v>11 Zacatlán</c:v>
                </c:pt>
              </c:strCache>
            </c:strRef>
          </c:cat>
          <c:val>
            <c:numRef>
              <c:f>Hoja1!$M$2:$M$12</c:f>
              <c:numCache>
                <c:formatCode>General</c:formatCode>
                <c:ptCount val="11"/>
              </c:numCache>
            </c:numRef>
          </c:val>
          <c:smooth val="0"/>
          <c:extLst>
            <c:ext xmlns:c16="http://schemas.microsoft.com/office/drawing/2014/chart" uri="{C3380CC4-5D6E-409C-BE32-E72D297353CC}">
              <c16:uniqueId val="{0000000B-D58D-4A75-9DD6-F2A2FC2BBE35}"/>
            </c:ext>
          </c:extLst>
        </c:ser>
        <c:dLbls>
          <c:showLegendKey val="0"/>
          <c:showVal val="0"/>
          <c:showCatName val="0"/>
          <c:showSerName val="0"/>
          <c:showPercent val="0"/>
          <c:showBubbleSize val="0"/>
        </c:dLbls>
        <c:marker val="1"/>
        <c:smooth val="0"/>
        <c:axId val="197155231"/>
        <c:axId val="195568751"/>
      </c:lineChart>
      <c:catAx>
        <c:axId val="1971552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Adelle Sans Light" panose="02000503000000020004" pitchFamily="50" charset="0"/>
                <a:ea typeface="+mn-ea"/>
                <a:cs typeface="+mn-cs"/>
              </a:defRPr>
            </a:pPr>
            <a:endParaRPr lang="es-MX"/>
          </a:p>
        </c:txPr>
        <c:crossAx val="195568751"/>
        <c:crosses val="autoZero"/>
        <c:auto val="1"/>
        <c:lblAlgn val="ctr"/>
        <c:lblOffset val="100"/>
        <c:noMultiLvlLbl val="0"/>
      </c:catAx>
      <c:valAx>
        <c:axId val="195568751"/>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97155231"/>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00" b="1" i="0" u="none" strike="noStrike" kern="1200" baseline="0">
                <a:solidFill>
                  <a:schemeClr val="tx1">
                    <a:lumMod val="65000"/>
                    <a:lumOff val="35000"/>
                  </a:schemeClr>
                </a:solidFill>
                <a:latin typeface="Adelle Sans Light" panose="02000503000000020004" pitchFamily="50" charset="0"/>
                <a:ea typeface="+mn-ea"/>
                <a:cs typeface="+mn-cs"/>
              </a:defRPr>
            </a:pPr>
            <a:endParaRPr lang="es-MX"/>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b="1">
          <a:latin typeface="Adelle Sans Light" panose="02000503000000020004" pitchFamily="50" charset="0"/>
        </a:defRPr>
      </a:pPr>
      <a:endParaRPr lang="es-MX"/>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6170EF-AD5E-4962-9B28-D821CE34A9D5}" type="doc">
      <dgm:prSet loTypeId="urn:microsoft.com/office/officeart/2005/8/layout/target3" loCatId="relationship" qsTypeId="urn:microsoft.com/office/officeart/2005/8/quickstyle/3d1" qsCatId="3D" csTypeId="urn:microsoft.com/office/officeart/2005/8/colors/accent4_4" csCatId="accent4"/>
      <dgm:spPr/>
      <dgm:t>
        <a:bodyPr/>
        <a:lstStyle/>
        <a:p>
          <a:endParaRPr lang="es-MX"/>
        </a:p>
      </dgm:t>
    </dgm:pt>
    <dgm:pt modelId="{E53EC05A-8DBD-4EA0-9C96-9A5797A413D1}">
      <dgm:prSet/>
      <dgm:spPr/>
      <dgm:t>
        <a:bodyPr/>
        <a:lstStyle/>
        <a:p>
          <a:r>
            <a:rPr lang="es-MX" b="0" i="0">
              <a:latin typeface="Adelle Sans Light" panose="02000503000000020004" pitchFamily="50" charset="0"/>
            </a:rPr>
            <a:t>La violencia de género contra las mujeres es una problemática extendida a nivel internacional con consecuencias negativas tanto en las víctimas como en las personas allegadas a ellas.</a:t>
          </a:r>
          <a:endParaRPr lang="es-MX">
            <a:latin typeface="Adelle Sans Light" panose="02000503000000020004" pitchFamily="50" charset="0"/>
          </a:endParaRPr>
        </a:p>
      </dgm:t>
    </dgm:pt>
    <dgm:pt modelId="{0A4EB83A-3648-4A76-8F39-B7EE0D673A2A}" type="parTrans" cxnId="{A0CFC8DE-CABB-4E93-B5C5-4778FF00503E}">
      <dgm:prSet/>
      <dgm:spPr/>
      <dgm:t>
        <a:bodyPr/>
        <a:lstStyle/>
        <a:p>
          <a:endParaRPr lang="es-MX">
            <a:latin typeface="Adelle Sans Light" panose="02000503000000020004" pitchFamily="50" charset="0"/>
          </a:endParaRPr>
        </a:p>
      </dgm:t>
    </dgm:pt>
    <dgm:pt modelId="{5E93ACF4-A58A-44EC-BA1A-8544AA2B1695}" type="sibTrans" cxnId="{A0CFC8DE-CABB-4E93-B5C5-4778FF00503E}">
      <dgm:prSet/>
      <dgm:spPr/>
      <dgm:t>
        <a:bodyPr/>
        <a:lstStyle/>
        <a:p>
          <a:endParaRPr lang="es-MX">
            <a:latin typeface="Adelle Sans Light" panose="02000503000000020004" pitchFamily="50" charset="0"/>
          </a:endParaRPr>
        </a:p>
      </dgm:t>
    </dgm:pt>
    <dgm:pt modelId="{F04FAAD9-30DB-464D-94D0-FC1F3EAFABEE}">
      <dgm:prSet/>
      <dgm:spPr/>
      <dgm:t>
        <a:bodyPr/>
        <a:lstStyle/>
        <a:p>
          <a:r>
            <a:rPr lang="es-MX" b="0" i="0">
              <a:latin typeface="Adelle Sans Light" panose="02000503000000020004" pitchFamily="50" charset="0"/>
            </a:rPr>
            <a:t>Pero también afecta al sector público, en ámbitos como el de salud, económico y de seguridad, por mencionar algunos. </a:t>
          </a:r>
          <a:endParaRPr lang="es-MX">
            <a:latin typeface="Adelle Sans Light" panose="02000503000000020004" pitchFamily="50" charset="0"/>
          </a:endParaRPr>
        </a:p>
      </dgm:t>
    </dgm:pt>
    <dgm:pt modelId="{FE0A2B18-8C95-4FD3-80A9-D6CA896489AF}" type="parTrans" cxnId="{EE4ABC44-5A66-48EF-8C92-D3ADF7F39D45}">
      <dgm:prSet/>
      <dgm:spPr/>
      <dgm:t>
        <a:bodyPr/>
        <a:lstStyle/>
        <a:p>
          <a:endParaRPr lang="es-MX">
            <a:latin typeface="Adelle Sans Light" panose="02000503000000020004" pitchFamily="50" charset="0"/>
          </a:endParaRPr>
        </a:p>
      </dgm:t>
    </dgm:pt>
    <dgm:pt modelId="{5D53642B-B1BA-40FC-901D-3D88FADA31FA}" type="sibTrans" cxnId="{EE4ABC44-5A66-48EF-8C92-D3ADF7F39D45}">
      <dgm:prSet/>
      <dgm:spPr/>
      <dgm:t>
        <a:bodyPr/>
        <a:lstStyle/>
        <a:p>
          <a:endParaRPr lang="es-MX">
            <a:latin typeface="Adelle Sans Light" panose="02000503000000020004" pitchFamily="50" charset="0"/>
          </a:endParaRPr>
        </a:p>
      </dgm:t>
    </dgm:pt>
    <dgm:pt modelId="{CCDEEA2C-E579-4C1B-8441-7E6A8B7637AA}" type="pres">
      <dgm:prSet presAssocID="{976170EF-AD5E-4962-9B28-D821CE34A9D5}" presName="Name0" presStyleCnt="0">
        <dgm:presLayoutVars>
          <dgm:chMax val="7"/>
          <dgm:dir/>
          <dgm:animLvl val="lvl"/>
          <dgm:resizeHandles val="exact"/>
        </dgm:presLayoutVars>
      </dgm:prSet>
      <dgm:spPr/>
    </dgm:pt>
    <dgm:pt modelId="{FB090C0C-5C51-4076-B10F-9E2D3F38246D}" type="pres">
      <dgm:prSet presAssocID="{E53EC05A-8DBD-4EA0-9C96-9A5797A413D1}" presName="circle1" presStyleLbl="node1" presStyleIdx="0" presStyleCnt="2"/>
      <dgm:spPr/>
    </dgm:pt>
    <dgm:pt modelId="{6906AF71-2615-4D46-AD0F-949C28DE9EC7}" type="pres">
      <dgm:prSet presAssocID="{E53EC05A-8DBD-4EA0-9C96-9A5797A413D1}" presName="space" presStyleCnt="0"/>
      <dgm:spPr/>
    </dgm:pt>
    <dgm:pt modelId="{619895C1-DD43-4623-89AE-BC5BB8D8DF07}" type="pres">
      <dgm:prSet presAssocID="{E53EC05A-8DBD-4EA0-9C96-9A5797A413D1}" presName="rect1" presStyleLbl="alignAcc1" presStyleIdx="0" presStyleCnt="2" custLinFactNeighborY="-4812"/>
      <dgm:spPr/>
    </dgm:pt>
    <dgm:pt modelId="{97A0C79C-45AD-4B0A-A09D-E66DCE387075}" type="pres">
      <dgm:prSet presAssocID="{F04FAAD9-30DB-464D-94D0-FC1F3EAFABEE}" presName="vertSpace2" presStyleLbl="node1" presStyleIdx="0" presStyleCnt="2"/>
      <dgm:spPr/>
    </dgm:pt>
    <dgm:pt modelId="{5961E6B4-41E5-4370-B08F-03F79009A36A}" type="pres">
      <dgm:prSet presAssocID="{F04FAAD9-30DB-464D-94D0-FC1F3EAFABEE}" presName="circle2" presStyleLbl="node1" presStyleIdx="1" presStyleCnt="2"/>
      <dgm:spPr/>
    </dgm:pt>
    <dgm:pt modelId="{A91449F4-AC07-4032-B2D8-70CB439F334B}" type="pres">
      <dgm:prSet presAssocID="{F04FAAD9-30DB-464D-94D0-FC1F3EAFABEE}" presName="rect2" presStyleLbl="alignAcc1" presStyleIdx="1" presStyleCnt="2"/>
      <dgm:spPr/>
    </dgm:pt>
    <dgm:pt modelId="{AEF31DB7-135E-46B8-8D3F-8EBAE9F1AD06}" type="pres">
      <dgm:prSet presAssocID="{E53EC05A-8DBD-4EA0-9C96-9A5797A413D1}" presName="rect1ParTxNoCh" presStyleLbl="alignAcc1" presStyleIdx="1" presStyleCnt="2">
        <dgm:presLayoutVars>
          <dgm:chMax val="1"/>
          <dgm:bulletEnabled val="1"/>
        </dgm:presLayoutVars>
      </dgm:prSet>
      <dgm:spPr/>
    </dgm:pt>
    <dgm:pt modelId="{7BBFF04B-7109-451F-8716-182CEB8E88AC}" type="pres">
      <dgm:prSet presAssocID="{F04FAAD9-30DB-464D-94D0-FC1F3EAFABEE}" presName="rect2ParTxNoCh" presStyleLbl="alignAcc1" presStyleIdx="1" presStyleCnt="2">
        <dgm:presLayoutVars>
          <dgm:chMax val="1"/>
          <dgm:bulletEnabled val="1"/>
        </dgm:presLayoutVars>
      </dgm:prSet>
      <dgm:spPr/>
    </dgm:pt>
  </dgm:ptLst>
  <dgm:cxnLst>
    <dgm:cxn modelId="{747D7328-C267-4322-84BB-E1FE5DAB65E3}" type="presOf" srcId="{E53EC05A-8DBD-4EA0-9C96-9A5797A413D1}" destId="{619895C1-DD43-4623-89AE-BC5BB8D8DF07}" srcOrd="0" destOrd="0" presId="urn:microsoft.com/office/officeart/2005/8/layout/target3"/>
    <dgm:cxn modelId="{813BDE3B-2485-442F-BECF-B3B5DFBF937B}" type="presOf" srcId="{976170EF-AD5E-4962-9B28-D821CE34A9D5}" destId="{CCDEEA2C-E579-4C1B-8441-7E6A8B7637AA}" srcOrd="0" destOrd="0" presId="urn:microsoft.com/office/officeart/2005/8/layout/target3"/>
    <dgm:cxn modelId="{67CD4A64-4386-405A-ABAB-DD7EFE80A9D7}" type="presOf" srcId="{F04FAAD9-30DB-464D-94D0-FC1F3EAFABEE}" destId="{7BBFF04B-7109-451F-8716-182CEB8E88AC}" srcOrd="1" destOrd="0" presId="urn:microsoft.com/office/officeart/2005/8/layout/target3"/>
    <dgm:cxn modelId="{EE4ABC44-5A66-48EF-8C92-D3ADF7F39D45}" srcId="{976170EF-AD5E-4962-9B28-D821CE34A9D5}" destId="{F04FAAD9-30DB-464D-94D0-FC1F3EAFABEE}" srcOrd="1" destOrd="0" parTransId="{FE0A2B18-8C95-4FD3-80A9-D6CA896489AF}" sibTransId="{5D53642B-B1BA-40FC-901D-3D88FADA31FA}"/>
    <dgm:cxn modelId="{0107DBA2-1757-48B0-A9D3-FD1438B9D6F1}" type="presOf" srcId="{F04FAAD9-30DB-464D-94D0-FC1F3EAFABEE}" destId="{A91449F4-AC07-4032-B2D8-70CB439F334B}" srcOrd="0" destOrd="0" presId="urn:microsoft.com/office/officeart/2005/8/layout/target3"/>
    <dgm:cxn modelId="{264A3BBA-B114-4674-BD15-E8958A975A99}" type="presOf" srcId="{E53EC05A-8DBD-4EA0-9C96-9A5797A413D1}" destId="{AEF31DB7-135E-46B8-8D3F-8EBAE9F1AD06}" srcOrd="1" destOrd="0" presId="urn:microsoft.com/office/officeart/2005/8/layout/target3"/>
    <dgm:cxn modelId="{A0CFC8DE-CABB-4E93-B5C5-4778FF00503E}" srcId="{976170EF-AD5E-4962-9B28-D821CE34A9D5}" destId="{E53EC05A-8DBD-4EA0-9C96-9A5797A413D1}" srcOrd="0" destOrd="0" parTransId="{0A4EB83A-3648-4A76-8F39-B7EE0D673A2A}" sibTransId="{5E93ACF4-A58A-44EC-BA1A-8544AA2B1695}"/>
    <dgm:cxn modelId="{526671E5-2E5A-4F05-B133-E25CD59EB23D}" type="presParOf" srcId="{CCDEEA2C-E579-4C1B-8441-7E6A8B7637AA}" destId="{FB090C0C-5C51-4076-B10F-9E2D3F38246D}" srcOrd="0" destOrd="0" presId="urn:microsoft.com/office/officeart/2005/8/layout/target3"/>
    <dgm:cxn modelId="{BBCD509C-EE91-4636-AA92-71F571910E8B}" type="presParOf" srcId="{CCDEEA2C-E579-4C1B-8441-7E6A8B7637AA}" destId="{6906AF71-2615-4D46-AD0F-949C28DE9EC7}" srcOrd="1" destOrd="0" presId="urn:microsoft.com/office/officeart/2005/8/layout/target3"/>
    <dgm:cxn modelId="{33727A96-7AF0-40E0-BFA9-B986CE8F5BA9}" type="presParOf" srcId="{CCDEEA2C-E579-4C1B-8441-7E6A8B7637AA}" destId="{619895C1-DD43-4623-89AE-BC5BB8D8DF07}" srcOrd="2" destOrd="0" presId="urn:microsoft.com/office/officeart/2005/8/layout/target3"/>
    <dgm:cxn modelId="{67161A2F-C84C-4AF6-9BB2-468627FD14EC}" type="presParOf" srcId="{CCDEEA2C-E579-4C1B-8441-7E6A8B7637AA}" destId="{97A0C79C-45AD-4B0A-A09D-E66DCE387075}" srcOrd="3" destOrd="0" presId="urn:microsoft.com/office/officeart/2005/8/layout/target3"/>
    <dgm:cxn modelId="{5C4786AE-AF80-40E5-9A50-9D59D08C9C02}" type="presParOf" srcId="{CCDEEA2C-E579-4C1B-8441-7E6A8B7637AA}" destId="{5961E6B4-41E5-4370-B08F-03F79009A36A}" srcOrd="4" destOrd="0" presId="urn:microsoft.com/office/officeart/2005/8/layout/target3"/>
    <dgm:cxn modelId="{DC23DFFD-E070-41BD-A631-5E611836A24C}" type="presParOf" srcId="{CCDEEA2C-E579-4C1B-8441-7E6A8B7637AA}" destId="{A91449F4-AC07-4032-B2D8-70CB439F334B}" srcOrd="5" destOrd="0" presId="urn:microsoft.com/office/officeart/2005/8/layout/target3"/>
    <dgm:cxn modelId="{0A27CF74-8887-4361-99B9-A73570373FAC}" type="presParOf" srcId="{CCDEEA2C-E579-4C1B-8441-7E6A8B7637AA}" destId="{AEF31DB7-135E-46B8-8D3F-8EBAE9F1AD06}" srcOrd="6" destOrd="0" presId="urn:microsoft.com/office/officeart/2005/8/layout/target3"/>
    <dgm:cxn modelId="{98EB2D19-879C-448A-B88B-70DFBF79B989}" type="presParOf" srcId="{CCDEEA2C-E579-4C1B-8441-7E6A8B7637AA}" destId="{7BBFF04B-7109-451F-8716-182CEB8E88AC}" srcOrd="7"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CBA0CA4-E631-48B5-8143-60B571E6580F}" type="doc">
      <dgm:prSet loTypeId="urn:microsoft.com/office/officeart/2005/8/layout/hProcess9" loCatId="process" qsTypeId="urn:microsoft.com/office/officeart/2005/8/quickstyle/3d3" qsCatId="3D" csTypeId="urn:microsoft.com/office/officeart/2005/8/colors/accent4_3" csCatId="accent4"/>
      <dgm:spPr/>
      <dgm:t>
        <a:bodyPr/>
        <a:lstStyle/>
        <a:p>
          <a:endParaRPr lang="es-MX"/>
        </a:p>
      </dgm:t>
    </dgm:pt>
    <dgm:pt modelId="{7D631823-CB52-4745-BA04-583057C5E4E2}">
      <dgm:prSet/>
      <dgm:spPr/>
      <dgm:t>
        <a:bodyPr/>
        <a:lstStyle/>
        <a:p>
          <a:r>
            <a:rPr lang="es-ES" b="0" i="0">
              <a:latin typeface="Adelle Sans Light" panose="02000503000000020004" pitchFamily="50" charset="0"/>
            </a:rPr>
            <a:t>En ese sentido, las estadísticas con perspectiva de género no solo se encuentran orientadas a brindar herramientas para una mejor toma de decisiones gubernamentales a nivel federal, estatal y municipal, sino que, también permiten materializar la igualdad sustantiva al visibilizar un contexto determinado. Así pues, se considera que poder conocer el panorama sobre las violencias contra las mujeres también requiere de conocer información sobre desapariciones forzadas, desapariciones cometidas por particulares y personas no localizadas como factor de probables feminicidios y delitos de índole sexual. </a:t>
          </a:r>
          <a:endParaRPr lang="es-MX">
            <a:latin typeface="Adelle Sans Light" panose="02000503000000020004" pitchFamily="50" charset="0"/>
          </a:endParaRPr>
        </a:p>
      </dgm:t>
    </dgm:pt>
    <dgm:pt modelId="{4D64F0B2-A987-4090-905E-E18D4B632C78}" type="parTrans" cxnId="{C28B020C-EFB4-4DA8-A177-BB9026CB9ECC}">
      <dgm:prSet/>
      <dgm:spPr/>
      <dgm:t>
        <a:bodyPr/>
        <a:lstStyle/>
        <a:p>
          <a:endParaRPr lang="es-MX">
            <a:latin typeface="Adelle Sans Light" panose="02000503000000020004" pitchFamily="50" charset="0"/>
          </a:endParaRPr>
        </a:p>
      </dgm:t>
    </dgm:pt>
    <dgm:pt modelId="{FE7F7986-E6C3-4333-B5E3-9B1276D28E69}" type="sibTrans" cxnId="{C28B020C-EFB4-4DA8-A177-BB9026CB9ECC}">
      <dgm:prSet/>
      <dgm:spPr/>
      <dgm:t>
        <a:bodyPr/>
        <a:lstStyle/>
        <a:p>
          <a:endParaRPr lang="es-MX">
            <a:latin typeface="Adelle Sans Light" panose="02000503000000020004" pitchFamily="50" charset="0"/>
          </a:endParaRPr>
        </a:p>
      </dgm:t>
    </dgm:pt>
    <dgm:pt modelId="{3F21A92C-4AA1-4DF9-9336-4419E4A1C001}" type="pres">
      <dgm:prSet presAssocID="{ECBA0CA4-E631-48B5-8143-60B571E6580F}" presName="CompostProcess" presStyleCnt="0">
        <dgm:presLayoutVars>
          <dgm:dir/>
          <dgm:resizeHandles val="exact"/>
        </dgm:presLayoutVars>
      </dgm:prSet>
      <dgm:spPr/>
    </dgm:pt>
    <dgm:pt modelId="{43F588A4-4D8D-447D-B669-F60FE85FED40}" type="pres">
      <dgm:prSet presAssocID="{ECBA0CA4-E631-48B5-8143-60B571E6580F}" presName="arrow" presStyleLbl="bgShp" presStyleIdx="0" presStyleCnt="1"/>
      <dgm:spPr/>
    </dgm:pt>
    <dgm:pt modelId="{812700FF-8174-4888-8B17-791B44900322}" type="pres">
      <dgm:prSet presAssocID="{ECBA0CA4-E631-48B5-8143-60B571E6580F}" presName="linearProcess" presStyleCnt="0"/>
      <dgm:spPr/>
    </dgm:pt>
    <dgm:pt modelId="{00FC3ADB-3AFD-4596-87A3-E3002F51863F}" type="pres">
      <dgm:prSet presAssocID="{7D631823-CB52-4745-BA04-583057C5E4E2}" presName="textNode" presStyleLbl="node1" presStyleIdx="0" presStyleCnt="1">
        <dgm:presLayoutVars>
          <dgm:bulletEnabled val="1"/>
        </dgm:presLayoutVars>
      </dgm:prSet>
      <dgm:spPr/>
    </dgm:pt>
  </dgm:ptLst>
  <dgm:cxnLst>
    <dgm:cxn modelId="{C28B020C-EFB4-4DA8-A177-BB9026CB9ECC}" srcId="{ECBA0CA4-E631-48B5-8143-60B571E6580F}" destId="{7D631823-CB52-4745-BA04-583057C5E4E2}" srcOrd="0" destOrd="0" parTransId="{4D64F0B2-A987-4090-905E-E18D4B632C78}" sibTransId="{FE7F7986-E6C3-4333-B5E3-9B1276D28E69}"/>
    <dgm:cxn modelId="{B4110EBA-FFA9-4736-843C-E8580EE66331}" type="presOf" srcId="{7D631823-CB52-4745-BA04-583057C5E4E2}" destId="{00FC3ADB-3AFD-4596-87A3-E3002F51863F}" srcOrd="0" destOrd="0" presId="urn:microsoft.com/office/officeart/2005/8/layout/hProcess9"/>
    <dgm:cxn modelId="{C2C262E5-FC93-43E1-9B89-C131E9A9FEC6}" type="presOf" srcId="{ECBA0CA4-E631-48B5-8143-60B571E6580F}" destId="{3F21A92C-4AA1-4DF9-9336-4419E4A1C001}" srcOrd="0" destOrd="0" presId="urn:microsoft.com/office/officeart/2005/8/layout/hProcess9"/>
    <dgm:cxn modelId="{C32B5F90-490D-4278-8E91-2B35613B0079}" type="presParOf" srcId="{3F21A92C-4AA1-4DF9-9336-4419E4A1C001}" destId="{43F588A4-4D8D-447D-B669-F60FE85FED40}" srcOrd="0" destOrd="0" presId="urn:microsoft.com/office/officeart/2005/8/layout/hProcess9"/>
    <dgm:cxn modelId="{554E9ACA-F829-40EA-89C5-7B4113EA2113}" type="presParOf" srcId="{3F21A92C-4AA1-4DF9-9336-4419E4A1C001}" destId="{812700FF-8174-4888-8B17-791B44900322}" srcOrd="1" destOrd="0" presId="urn:microsoft.com/office/officeart/2005/8/layout/hProcess9"/>
    <dgm:cxn modelId="{A8E6762E-2311-41E2-9584-806701FDF2D2}" type="presParOf" srcId="{812700FF-8174-4888-8B17-791B44900322}" destId="{00FC3ADB-3AFD-4596-87A3-E3002F51863F}" srcOrd="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37020EA-EBE3-4167-9506-B331224FC240}" type="doc">
      <dgm:prSet loTypeId="urn:microsoft.com/office/officeart/2005/8/layout/vList6" loCatId="list" qsTypeId="urn:microsoft.com/office/officeart/2005/8/quickstyle/simple3" qsCatId="simple" csTypeId="urn:microsoft.com/office/officeart/2005/8/colors/accent4_2" csCatId="accent4" phldr="1"/>
      <dgm:spPr/>
      <dgm:t>
        <a:bodyPr/>
        <a:lstStyle/>
        <a:p>
          <a:endParaRPr lang="es-MX"/>
        </a:p>
      </dgm:t>
    </dgm:pt>
    <dgm:pt modelId="{DCAC4997-2351-487F-8A3A-0CBB0A9ACA89}">
      <dgm:prSet/>
      <dgm:spPr/>
      <dgm:t>
        <a:bodyPr/>
        <a:lstStyle/>
        <a:p>
          <a:r>
            <a:rPr lang="es-ES" b="0" i="0" dirty="0">
              <a:latin typeface="Adelle Sans Light" panose="02000503000000020004" pitchFamily="50" charset="0"/>
            </a:rPr>
            <a:t>La Ley General en Materia de Desaparición Forzada de Personas, Desaparición cometida por Particulares y del Sistema Nacional de Búsqueda de Personas publicada en el Diario Oficial de la Federación el 17 de noviembre de 2017, señala que comete el delito de desaparición forzada de personas, el servidor público o el particular que, con la autorización, el apoyo o la aquiescencia de un servidor público, prive de la libertad en cualquier forma a una persona, seguida de la abstención o negativa a reconocer dicha privación de la libertad o a proporcionar la información sobre la misma o su suerte, destino o paradero. </a:t>
          </a:r>
          <a:endParaRPr lang="es-MX" dirty="0">
            <a:latin typeface="Adelle Sans Light" panose="02000503000000020004" pitchFamily="50" charset="0"/>
          </a:endParaRPr>
        </a:p>
      </dgm:t>
    </dgm:pt>
    <dgm:pt modelId="{921FF877-FDFC-4D8F-B343-66150C41B0A6}" type="parTrans" cxnId="{EA0C4EF2-A774-43B5-B5BA-D3B5A605ECA8}">
      <dgm:prSet/>
      <dgm:spPr/>
      <dgm:t>
        <a:bodyPr/>
        <a:lstStyle/>
        <a:p>
          <a:endParaRPr lang="es-MX">
            <a:latin typeface="Adelle Sans Light" panose="02000503000000020004" pitchFamily="50" charset="0"/>
          </a:endParaRPr>
        </a:p>
      </dgm:t>
    </dgm:pt>
    <dgm:pt modelId="{315CF01F-EE37-495D-B345-04B8AC2EA3A8}" type="sibTrans" cxnId="{EA0C4EF2-A774-43B5-B5BA-D3B5A605ECA8}">
      <dgm:prSet/>
      <dgm:spPr/>
      <dgm:t>
        <a:bodyPr/>
        <a:lstStyle/>
        <a:p>
          <a:endParaRPr lang="es-MX">
            <a:latin typeface="Adelle Sans Light" panose="02000503000000020004" pitchFamily="50" charset="0"/>
          </a:endParaRPr>
        </a:p>
      </dgm:t>
    </dgm:pt>
    <dgm:pt modelId="{6729756F-7977-4FF3-9732-B987AFBDE3B0}">
      <dgm:prSet/>
      <dgm:spPr/>
      <dgm:t>
        <a:bodyPr/>
        <a:lstStyle/>
        <a:p>
          <a:r>
            <a:rPr lang="es-ES" b="0" i="0">
              <a:latin typeface="Adelle Sans Light" panose="02000503000000020004" pitchFamily="50" charset="0"/>
            </a:rPr>
            <a:t>Asimismo, se menciona que deberá comprenderse por desaparición cometida por particulares aquella acción por la que alguien prive de la libertad a una persona con la finalidad de ocultar a la víctima o su suerte o paradero.</a:t>
          </a:r>
          <a:endParaRPr lang="es-MX">
            <a:latin typeface="Adelle Sans Light" panose="02000503000000020004" pitchFamily="50" charset="0"/>
          </a:endParaRPr>
        </a:p>
      </dgm:t>
    </dgm:pt>
    <dgm:pt modelId="{27EBDF95-525C-4ACF-AF3C-6AF8F8841281}" type="parTrans" cxnId="{C930D8D5-CFFA-4E49-AB37-A04855BD2268}">
      <dgm:prSet/>
      <dgm:spPr/>
      <dgm:t>
        <a:bodyPr/>
        <a:lstStyle/>
        <a:p>
          <a:endParaRPr lang="es-MX">
            <a:latin typeface="Adelle Sans Light" panose="02000503000000020004" pitchFamily="50" charset="0"/>
          </a:endParaRPr>
        </a:p>
      </dgm:t>
    </dgm:pt>
    <dgm:pt modelId="{E0A6D186-46BF-48EE-A180-FD2443879417}" type="sibTrans" cxnId="{C930D8D5-CFFA-4E49-AB37-A04855BD2268}">
      <dgm:prSet/>
      <dgm:spPr/>
      <dgm:t>
        <a:bodyPr/>
        <a:lstStyle/>
        <a:p>
          <a:endParaRPr lang="es-MX">
            <a:latin typeface="Adelle Sans Light" panose="02000503000000020004" pitchFamily="50" charset="0"/>
          </a:endParaRPr>
        </a:p>
      </dgm:t>
    </dgm:pt>
    <dgm:pt modelId="{6F26BE50-F8A8-46EE-BA39-55801E452532}">
      <dgm:prSet/>
      <dgm:spPr/>
      <dgm:t>
        <a:bodyPr/>
        <a:lstStyle/>
        <a:p>
          <a:r>
            <a:rPr lang="es-ES" b="0" i="0" dirty="0">
              <a:latin typeface="Adelle Sans Light" panose="02000503000000020004" pitchFamily="50" charset="0"/>
            </a:rPr>
            <a:t>En ese sentido, resulta relevante apuntar la relación entre la interseccionalidad en la vida de una mujer, la violencia y una desaparición forzada o desaparición cometida por particulares en su contra, cuestiones que no pueden pasar desapercibidas si se pretende conocer el contexto de por qué las mujeres siguen sin poder disfrutar efectivamente de su derecho a una vida libre de violencia.</a:t>
          </a:r>
          <a:endParaRPr lang="es-MX" dirty="0">
            <a:latin typeface="Adelle Sans Light" panose="02000503000000020004" pitchFamily="50" charset="0"/>
          </a:endParaRPr>
        </a:p>
      </dgm:t>
    </dgm:pt>
    <dgm:pt modelId="{D7713C60-BEB0-46D3-B9CC-CC28A6724F0B}" type="parTrans" cxnId="{D67C45F3-D1C2-42FC-8A26-D27A9EB465B0}">
      <dgm:prSet/>
      <dgm:spPr/>
      <dgm:t>
        <a:bodyPr/>
        <a:lstStyle/>
        <a:p>
          <a:endParaRPr lang="es-MX">
            <a:latin typeface="Adelle Sans Light" panose="02000503000000020004" pitchFamily="50" charset="0"/>
          </a:endParaRPr>
        </a:p>
      </dgm:t>
    </dgm:pt>
    <dgm:pt modelId="{8A440A3E-E18C-4974-9A5F-357EAE6D61FC}" type="sibTrans" cxnId="{D67C45F3-D1C2-42FC-8A26-D27A9EB465B0}">
      <dgm:prSet/>
      <dgm:spPr/>
      <dgm:t>
        <a:bodyPr/>
        <a:lstStyle/>
        <a:p>
          <a:endParaRPr lang="es-MX">
            <a:latin typeface="Adelle Sans Light" panose="02000503000000020004" pitchFamily="50" charset="0"/>
          </a:endParaRPr>
        </a:p>
      </dgm:t>
    </dgm:pt>
    <dgm:pt modelId="{141A2D3E-1421-457B-B3E1-3CAB5208804F}" type="pres">
      <dgm:prSet presAssocID="{237020EA-EBE3-4167-9506-B331224FC240}" presName="Name0" presStyleCnt="0">
        <dgm:presLayoutVars>
          <dgm:dir/>
          <dgm:animLvl val="lvl"/>
          <dgm:resizeHandles/>
        </dgm:presLayoutVars>
      </dgm:prSet>
      <dgm:spPr/>
    </dgm:pt>
    <dgm:pt modelId="{0D57DB93-3B2D-4D49-B01E-86C4913A3F11}" type="pres">
      <dgm:prSet presAssocID="{DCAC4997-2351-487F-8A3A-0CBB0A9ACA89}" presName="linNode" presStyleCnt="0"/>
      <dgm:spPr/>
    </dgm:pt>
    <dgm:pt modelId="{A797376F-9701-4D04-9D37-44461B5CFA9E}" type="pres">
      <dgm:prSet presAssocID="{DCAC4997-2351-487F-8A3A-0CBB0A9ACA89}" presName="parentShp" presStyleLbl="node1" presStyleIdx="0" presStyleCnt="3" custScaleX="288705">
        <dgm:presLayoutVars>
          <dgm:bulletEnabled val="1"/>
        </dgm:presLayoutVars>
      </dgm:prSet>
      <dgm:spPr/>
    </dgm:pt>
    <dgm:pt modelId="{FA6B9B15-010A-4D2C-B7A5-8288B170D32D}" type="pres">
      <dgm:prSet presAssocID="{DCAC4997-2351-487F-8A3A-0CBB0A9ACA89}" presName="childShp" presStyleLbl="bgAccFollowNode1" presStyleIdx="0" presStyleCnt="3">
        <dgm:presLayoutVars>
          <dgm:bulletEnabled val="1"/>
        </dgm:presLayoutVars>
      </dgm:prSet>
      <dgm:spPr/>
    </dgm:pt>
    <dgm:pt modelId="{B09DFF9B-F12C-4824-A1D2-117F337B818C}" type="pres">
      <dgm:prSet presAssocID="{315CF01F-EE37-495D-B345-04B8AC2EA3A8}" presName="spacing" presStyleCnt="0"/>
      <dgm:spPr/>
    </dgm:pt>
    <dgm:pt modelId="{1C52EE15-4FD9-40D1-A3E0-A32863610596}" type="pres">
      <dgm:prSet presAssocID="{6729756F-7977-4FF3-9732-B987AFBDE3B0}" presName="linNode" presStyleCnt="0"/>
      <dgm:spPr/>
    </dgm:pt>
    <dgm:pt modelId="{425CFC69-E5A1-4792-9DC6-24823D54D5D3}" type="pres">
      <dgm:prSet presAssocID="{6729756F-7977-4FF3-9732-B987AFBDE3B0}" presName="parentShp" presStyleLbl="node1" presStyleIdx="1" presStyleCnt="3" custScaleX="288149">
        <dgm:presLayoutVars>
          <dgm:bulletEnabled val="1"/>
        </dgm:presLayoutVars>
      </dgm:prSet>
      <dgm:spPr/>
    </dgm:pt>
    <dgm:pt modelId="{9B4E4814-BAC8-487C-97A2-E97EC94AC33E}" type="pres">
      <dgm:prSet presAssocID="{6729756F-7977-4FF3-9732-B987AFBDE3B0}" presName="childShp" presStyleLbl="bgAccFollowNode1" presStyleIdx="1" presStyleCnt="3">
        <dgm:presLayoutVars>
          <dgm:bulletEnabled val="1"/>
        </dgm:presLayoutVars>
      </dgm:prSet>
      <dgm:spPr/>
    </dgm:pt>
    <dgm:pt modelId="{FD110F5D-5EBA-4E54-9A34-B2EC497219CA}" type="pres">
      <dgm:prSet presAssocID="{E0A6D186-46BF-48EE-A180-FD2443879417}" presName="spacing" presStyleCnt="0"/>
      <dgm:spPr/>
    </dgm:pt>
    <dgm:pt modelId="{F301DA0B-2BA6-4328-8DA9-4724A2E27C8A}" type="pres">
      <dgm:prSet presAssocID="{6F26BE50-F8A8-46EE-BA39-55801E452532}" presName="linNode" presStyleCnt="0"/>
      <dgm:spPr/>
    </dgm:pt>
    <dgm:pt modelId="{9FA6A51A-8566-4E02-9469-C918CEA07F24}" type="pres">
      <dgm:prSet presAssocID="{6F26BE50-F8A8-46EE-BA39-55801E452532}" presName="parentShp" presStyleLbl="node1" presStyleIdx="2" presStyleCnt="3" custScaleX="285634">
        <dgm:presLayoutVars>
          <dgm:bulletEnabled val="1"/>
        </dgm:presLayoutVars>
      </dgm:prSet>
      <dgm:spPr/>
    </dgm:pt>
    <dgm:pt modelId="{720575E7-EA51-4202-9D7C-0956D9E61395}" type="pres">
      <dgm:prSet presAssocID="{6F26BE50-F8A8-46EE-BA39-55801E452532}" presName="childShp" presStyleLbl="bgAccFollowNode1" presStyleIdx="2" presStyleCnt="3" custLinFactNeighborX="300" custLinFactNeighborY="690">
        <dgm:presLayoutVars>
          <dgm:bulletEnabled val="1"/>
        </dgm:presLayoutVars>
      </dgm:prSet>
      <dgm:spPr/>
    </dgm:pt>
  </dgm:ptLst>
  <dgm:cxnLst>
    <dgm:cxn modelId="{11D54F02-A177-4431-AEE1-AADDD42BD77B}" type="presOf" srcId="{6F26BE50-F8A8-46EE-BA39-55801E452532}" destId="{9FA6A51A-8566-4E02-9469-C918CEA07F24}" srcOrd="0" destOrd="0" presId="urn:microsoft.com/office/officeart/2005/8/layout/vList6"/>
    <dgm:cxn modelId="{23252F58-7034-42D2-BD5D-1D04CDCC2187}" type="presOf" srcId="{DCAC4997-2351-487F-8A3A-0CBB0A9ACA89}" destId="{A797376F-9701-4D04-9D37-44461B5CFA9E}" srcOrd="0" destOrd="0" presId="urn:microsoft.com/office/officeart/2005/8/layout/vList6"/>
    <dgm:cxn modelId="{EB7A0C88-F345-4469-9D35-2598B2BD99DA}" type="presOf" srcId="{6729756F-7977-4FF3-9732-B987AFBDE3B0}" destId="{425CFC69-E5A1-4792-9DC6-24823D54D5D3}" srcOrd="0" destOrd="0" presId="urn:microsoft.com/office/officeart/2005/8/layout/vList6"/>
    <dgm:cxn modelId="{853A738B-A93E-411C-A23E-94BE9717965F}" type="presOf" srcId="{237020EA-EBE3-4167-9506-B331224FC240}" destId="{141A2D3E-1421-457B-B3E1-3CAB5208804F}" srcOrd="0" destOrd="0" presId="urn:microsoft.com/office/officeart/2005/8/layout/vList6"/>
    <dgm:cxn modelId="{C930D8D5-CFFA-4E49-AB37-A04855BD2268}" srcId="{237020EA-EBE3-4167-9506-B331224FC240}" destId="{6729756F-7977-4FF3-9732-B987AFBDE3B0}" srcOrd="1" destOrd="0" parTransId="{27EBDF95-525C-4ACF-AF3C-6AF8F8841281}" sibTransId="{E0A6D186-46BF-48EE-A180-FD2443879417}"/>
    <dgm:cxn modelId="{EA0C4EF2-A774-43B5-B5BA-D3B5A605ECA8}" srcId="{237020EA-EBE3-4167-9506-B331224FC240}" destId="{DCAC4997-2351-487F-8A3A-0CBB0A9ACA89}" srcOrd="0" destOrd="0" parTransId="{921FF877-FDFC-4D8F-B343-66150C41B0A6}" sibTransId="{315CF01F-EE37-495D-B345-04B8AC2EA3A8}"/>
    <dgm:cxn modelId="{D67C45F3-D1C2-42FC-8A26-D27A9EB465B0}" srcId="{237020EA-EBE3-4167-9506-B331224FC240}" destId="{6F26BE50-F8A8-46EE-BA39-55801E452532}" srcOrd="2" destOrd="0" parTransId="{D7713C60-BEB0-46D3-B9CC-CC28A6724F0B}" sibTransId="{8A440A3E-E18C-4974-9A5F-357EAE6D61FC}"/>
    <dgm:cxn modelId="{FEBE993C-3A13-4BE5-8D6A-5EDA33839F52}" type="presParOf" srcId="{141A2D3E-1421-457B-B3E1-3CAB5208804F}" destId="{0D57DB93-3B2D-4D49-B01E-86C4913A3F11}" srcOrd="0" destOrd="0" presId="urn:microsoft.com/office/officeart/2005/8/layout/vList6"/>
    <dgm:cxn modelId="{BEC37FEC-7E33-492E-873D-4BA374A0D16A}" type="presParOf" srcId="{0D57DB93-3B2D-4D49-B01E-86C4913A3F11}" destId="{A797376F-9701-4D04-9D37-44461B5CFA9E}" srcOrd="0" destOrd="0" presId="urn:microsoft.com/office/officeart/2005/8/layout/vList6"/>
    <dgm:cxn modelId="{58D42AEF-7BEE-4153-8D43-2EB360B1B0DA}" type="presParOf" srcId="{0D57DB93-3B2D-4D49-B01E-86C4913A3F11}" destId="{FA6B9B15-010A-4D2C-B7A5-8288B170D32D}" srcOrd="1" destOrd="0" presId="urn:microsoft.com/office/officeart/2005/8/layout/vList6"/>
    <dgm:cxn modelId="{9C880672-A7BC-44CA-AE35-F6454731A9DC}" type="presParOf" srcId="{141A2D3E-1421-457B-B3E1-3CAB5208804F}" destId="{B09DFF9B-F12C-4824-A1D2-117F337B818C}" srcOrd="1" destOrd="0" presId="urn:microsoft.com/office/officeart/2005/8/layout/vList6"/>
    <dgm:cxn modelId="{12ED85E3-37E9-4930-8644-BB57BC5A9E71}" type="presParOf" srcId="{141A2D3E-1421-457B-B3E1-3CAB5208804F}" destId="{1C52EE15-4FD9-40D1-A3E0-A32863610596}" srcOrd="2" destOrd="0" presId="urn:microsoft.com/office/officeart/2005/8/layout/vList6"/>
    <dgm:cxn modelId="{8F106A6D-8799-4A66-9027-3C50E1B01958}" type="presParOf" srcId="{1C52EE15-4FD9-40D1-A3E0-A32863610596}" destId="{425CFC69-E5A1-4792-9DC6-24823D54D5D3}" srcOrd="0" destOrd="0" presId="urn:microsoft.com/office/officeart/2005/8/layout/vList6"/>
    <dgm:cxn modelId="{C3FF4952-4AA7-4A12-9BF0-5BCD85CCF665}" type="presParOf" srcId="{1C52EE15-4FD9-40D1-A3E0-A32863610596}" destId="{9B4E4814-BAC8-487C-97A2-E97EC94AC33E}" srcOrd="1" destOrd="0" presId="urn:microsoft.com/office/officeart/2005/8/layout/vList6"/>
    <dgm:cxn modelId="{BD3C35C0-E5C7-4941-808B-7ECC09606639}" type="presParOf" srcId="{141A2D3E-1421-457B-B3E1-3CAB5208804F}" destId="{FD110F5D-5EBA-4E54-9A34-B2EC497219CA}" srcOrd="3" destOrd="0" presId="urn:microsoft.com/office/officeart/2005/8/layout/vList6"/>
    <dgm:cxn modelId="{83C129E3-95E2-4F7C-B507-023A39532C6A}" type="presParOf" srcId="{141A2D3E-1421-457B-B3E1-3CAB5208804F}" destId="{F301DA0B-2BA6-4328-8DA9-4724A2E27C8A}" srcOrd="4" destOrd="0" presId="urn:microsoft.com/office/officeart/2005/8/layout/vList6"/>
    <dgm:cxn modelId="{9C9B4A01-1BEB-43BB-B8D0-B33AC88D198E}" type="presParOf" srcId="{F301DA0B-2BA6-4328-8DA9-4724A2E27C8A}" destId="{9FA6A51A-8566-4E02-9469-C918CEA07F24}" srcOrd="0" destOrd="0" presId="urn:microsoft.com/office/officeart/2005/8/layout/vList6"/>
    <dgm:cxn modelId="{3EB3D1BF-780A-405C-A5ED-23943F58A038}" type="presParOf" srcId="{F301DA0B-2BA6-4328-8DA9-4724A2E27C8A}" destId="{720575E7-EA51-4202-9D7C-0956D9E61395}"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180F1C2-EA86-4BEC-BDD2-AFE0DC678B94}" type="doc">
      <dgm:prSet loTypeId="urn:microsoft.com/office/officeart/2005/8/layout/cycle2" loCatId="cycle" qsTypeId="urn:microsoft.com/office/officeart/2005/8/quickstyle/3d3" qsCatId="3D" csTypeId="urn:microsoft.com/office/officeart/2005/8/colors/accent4_2" csCatId="accent4" phldr="1"/>
      <dgm:spPr/>
      <dgm:t>
        <a:bodyPr/>
        <a:lstStyle/>
        <a:p>
          <a:endParaRPr lang="es-MX"/>
        </a:p>
      </dgm:t>
    </dgm:pt>
    <dgm:pt modelId="{303D64C3-87B9-4CE7-B73C-F545807F6487}">
      <dgm:prSet/>
      <dgm:spPr/>
      <dgm:t>
        <a:bodyPr/>
        <a:lstStyle/>
        <a:p>
          <a:r>
            <a:rPr lang="es-ES" b="0" i="0" dirty="0">
              <a:latin typeface="Adelle Sans Light" panose="02000503000000020004" pitchFamily="50" charset="0"/>
            </a:rPr>
            <a:t>Al respecto, la Corte Interamericana de Derechos Humanos señaló como responsable al Estado mexicano en la sentencia González y otras (“Campo Algodonero”) Vs. México de fecha 16 de noviembre de 2009, en la cual, se narra textualmente que los hechos del presente caso sucedieron en Ciudad Juárez, lugar donde se desarrollan diversas formas de delincuencia organizada. </a:t>
          </a:r>
          <a:endParaRPr lang="es-MX" dirty="0">
            <a:latin typeface="Adelle Sans Light" panose="02000503000000020004" pitchFamily="50" charset="0"/>
          </a:endParaRPr>
        </a:p>
      </dgm:t>
    </dgm:pt>
    <dgm:pt modelId="{E57D875B-C028-4090-B4B5-9488EBCFBDD1}" type="parTrans" cxnId="{111C3C07-032D-4BEF-8CC7-3908CD7F0A31}">
      <dgm:prSet/>
      <dgm:spPr/>
      <dgm:t>
        <a:bodyPr/>
        <a:lstStyle/>
        <a:p>
          <a:endParaRPr lang="es-MX">
            <a:latin typeface="Adelle Sans Light" panose="02000503000000020004" pitchFamily="50" charset="0"/>
          </a:endParaRPr>
        </a:p>
      </dgm:t>
    </dgm:pt>
    <dgm:pt modelId="{C3EAAE14-2AED-4DDC-80DE-D0001815691F}" type="sibTrans" cxnId="{111C3C07-032D-4BEF-8CC7-3908CD7F0A31}">
      <dgm:prSet/>
      <dgm:spPr/>
      <dgm:t>
        <a:bodyPr/>
        <a:lstStyle/>
        <a:p>
          <a:endParaRPr lang="es-MX">
            <a:latin typeface="Adelle Sans Light" panose="02000503000000020004" pitchFamily="50" charset="0"/>
          </a:endParaRPr>
        </a:p>
      </dgm:t>
    </dgm:pt>
    <dgm:pt modelId="{56D08A30-3ACF-415A-9331-8A4F9A986119}">
      <dgm:prSet/>
      <dgm:spPr/>
      <dgm:t>
        <a:bodyPr/>
        <a:lstStyle/>
        <a:p>
          <a:r>
            <a:rPr lang="es-ES" b="0" i="0" dirty="0">
              <a:latin typeface="Adelle Sans Light" panose="02000503000000020004" pitchFamily="50" charset="0"/>
            </a:rPr>
            <a:t>Asimismo, se señala que desde 1993 existe un aumento de homicidios de mujeres influenciado por una cultura de discriminación, por lo que las víctimas del caso, Laura Berenice Ramos, estudiante de 17 años de edad, desapareció el 22 de septiembre de 2001; Claudia Ivette González, trabajadora en una empresa maquiladora de 20 años de edad, desapareció el 10 de octubre de 2001; Esmeralda Herrera Monreal, empleada doméstica de 15 años de edad desapareció el lunes 29 de octubre de 2001. </a:t>
          </a:r>
          <a:br>
            <a:rPr lang="es-MX" b="0" i="0" baseline="0" dirty="0">
              <a:latin typeface="Adelle Sans Light" panose="02000503000000020004" pitchFamily="50" charset="0"/>
            </a:rPr>
          </a:br>
          <a:endParaRPr lang="es-MX" dirty="0">
            <a:latin typeface="Adelle Sans Light" panose="02000503000000020004" pitchFamily="50" charset="0"/>
          </a:endParaRPr>
        </a:p>
      </dgm:t>
    </dgm:pt>
    <dgm:pt modelId="{49F01957-2685-4EEB-B9D0-5B759C1AE9A9}" type="parTrans" cxnId="{0E4B1168-79D8-4B1E-B431-5BFBF9AAB5A0}">
      <dgm:prSet/>
      <dgm:spPr/>
      <dgm:t>
        <a:bodyPr/>
        <a:lstStyle/>
        <a:p>
          <a:endParaRPr lang="es-MX">
            <a:latin typeface="Adelle Sans Light" panose="02000503000000020004" pitchFamily="50" charset="0"/>
          </a:endParaRPr>
        </a:p>
      </dgm:t>
    </dgm:pt>
    <dgm:pt modelId="{8C6F033D-1492-4746-AEEB-18DCC0148CDA}" type="sibTrans" cxnId="{0E4B1168-79D8-4B1E-B431-5BFBF9AAB5A0}">
      <dgm:prSet/>
      <dgm:spPr/>
      <dgm:t>
        <a:bodyPr/>
        <a:lstStyle/>
        <a:p>
          <a:endParaRPr lang="es-MX">
            <a:latin typeface="Adelle Sans Light" panose="02000503000000020004" pitchFamily="50" charset="0"/>
          </a:endParaRPr>
        </a:p>
      </dgm:t>
    </dgm:pt>
    <dgm:pt modelId="{C23C913E-0382-4023-8F88-8E41B4078142}" type="pres">
      <dgm:prSet presAssocID="{C180F1C2-EA86-4BEC-BDD2-AFE0DC678B94}" presName="cycle" presStyleCnt="0">
        <dgm:presLayoutVars>
          <dgm:dir/>
          <dgm:resizeHandles val="exact"/>
        </dgm:presLayoutVars>
      </dgm:prSet>
      <dgm:spPr/>
    </dgm:pt>
    <dgm:pt modelId="{13F36E8D-375E-4D75-845C-9C56C707AE63}" type="pres">
      <dgm:prSet presAssocID="{303D64C3-87B9-4CE7-B73C-F545807F6487}" presName="node" presStyleLbl="node1" presStyleIdx="0" presStyleCnt="2">
        <dgm:presLayoutVars>
          <dgm:bulletEnabled val="1"/>
        </dgm:presLayoutVars>
      </dgm:prSet>
      <dgm:spPr/>
    </dgm:pt>
    <dgm:pt modelId="{FF6D53DB-D686-4610-9BB6-F5524098AD3F}" type="pres">
      <dgm:prSet presAssocID="{C3EAAE14-2AED-4DDC-80DE-D0001815691F}" presName="sibTrans" presStyleLbl="sibTrans2D1" presStyleIdx="0" presStyleCnt="2"/>
      <dgm:spPr/>
    </dgm:pt>
    <dgm:pt modelId="{12B8B5ED-47A5-425F-9806-EAC6B9FF4E67}" type="pres">
      <dgm:prSet presAssocID="{C3EAAE14-2AED-4DDC-80DE-D0001815691F}" presName="connectorText" presStyleLbl="sibTrans2D1" presStyleIdx="0" presStyleCnt="2"/>
      <dgm:spPr/>
    </dgm:pt>
    <dgm:pt modelId="{676FD133-7300-470E-82D3-F45EACE1B980}" type="pres">
      <dgm:prSet presAssocID="{56D08A30-3ACF-415A-9331-8A4F9A986119}" presName="node" presStyleLbl="node1" presStyleIdx="1" presStyleCnt="2">
        <dgm:presLayoutVars>
          <dgm:bulletEnabled val="1"/>
        </dgm:presLayoutVars>
      </dgm:prSet>
      <dgm:spPr/>
    </dgm:pt>
    <dgm:pt modelId="{8F5D7B0D-60F5-4275-95B8-388D30BF5781}" type="pres">
      <dgm:prSet presAssocID="{8C6F033D-1492-4746-AEEB-18DCC0148CDA}" presName="sibTrans" presStyleLbl="sibTrans2D1" presStyleIdx="1" presStyleCnt="2"/>
      <dgm:spPr/>
    </dgm:pt>
    <dgm:pt modelId="{1D13BD80-90AA-4DCC-B5AB-1CF8B9333374}" type="pres">
      <dgm:prSet presAssocID="{8C6F033D-1492-4746-AEEB-18DCC0148CDA}" presName="connectorText" presStyleLbl="sibTrans2D1" presStyleIdx="1" presStyleCnt="2"/>
      <dgm:spPr/>
    </dgm:pt>
  </dgm:ptLst>
  <dgm:cxnLst>
    <dgm:cxn modelId="{111C3C07-032D-4BEF-8CC7-3908CD7F0A31}" srcId="{C180F1C2-EA86-4BEC-BDD2-AFE0DC678B94}" destId="{303D64C3-87B9-4CE7-B73C-F545807F6487}" srcOrd="0" destOrd="0" parTransId="{E57D875B-C028-4090-B4B5-9488EBCFBDD1}" sibTransId="{C3EAAE14-2AED-4DDC-80DE-D0001815691F}"/>
    <dgm:cxn modelId="{AC9F481B-0975-43F6-A20B-9714C2FF9A26}" type="presOf" srcId="{C180F1C2-EA86-4BEC-BDD2-AFE0DC678B94}" destId="{C23C913E-0382-4023-8F88-8E41B4078142}" srcOrd="0" destOrd="0" presId="urn:microsoft.com/office/officeart/2005/8/layout/cycle2"/>
    <dgm:cxn modelId="{C4430F21-0D7D-47A7-A597-24A6D7A315DB}" type="presOf" srcId="{8C6F033D-1492-4746-AEEB-18DCC0148CDA}" destId="{1D13BD80-90AA-4DCC-B5AB-1CF8B9333374}" srcOrd="1" destOrd="0" presId="urn:microsoft.com/office/officeart/2005/8/layout/cycle2"/>
    <dgm:cxn modelId="{19B60838-9126-4EA7-8DD9-D45E60C0476A}" type="presOf" srcId="{C3EAAE14-2AED-4DDC-80DE-D0001815691F}" destId="{12B8B5ED-47A5-425F-9806-EAC6B9FF4E67}" srcOrd="1" destOrd="0" presId="urn:microsoft.com/office/officeart/2005/8/layout/cycle2"/>
    <dgm:cxn modelId="{67413B39-B8D0-4475-849C-B07392FA3B8F}" type="presOf" srcId="{56D08A30-3ACF-415A-9331-8A4F9A986119}" destId="{676FD133-7300-470E-82D3-F45EACE1B980}" srcOrd="0" destOrd="0" presId="urn:microsoft.com/office/officeart/2005/8/layout/cycle2"/>
    <dgm:cxn modelId="{0E4B1168-79D8-4B1E-B431-5BFBF9AAB5A0}" srcId="{C180F1C2-EA86-4BEC-BDD2-AFE0DC678B94}" destId="{56D08A30-3ACF-415A-9331-8A4F9A986119}" srcOrd="1" destOrd="0" parTransId="{49F01957-2685-4EEB-B9D0-5B759C1AE9A9}" sibTransId="{8C6F033D-1492-4746-AEEB-18DCC0148CDA}"/>
    <dgm:cxn modelId="{BA92A29B-2C20-452D-9B4E-90610501F2AD}" type="presOf" srcId="{8C6F033D-1492-4746-AEEB-18DCC0148CDA}" destId="{8F5D7B0D-60F5-4275-95B8-388D30BF5781}" srcOrd="0" destOrd="0" presId="urn:microsoft.com/office/officeart/2005/8/layout/cycle2"/>
    <dgm:cxn modelId="{BBF910CE-EE6F-496F-A147-CBDCA3B99527}" type="presOf" srcId="{303D64C3-87B9-4CE7-B73C-F545807F6487}" destId="{13F36E8D-375E-4D75-845C-9C56C707AE63}" srcOrd="0" destOrd="0" presId="urn:microsoft.com/office/officeart/2005/8/layout/cycle2"/>
    <dgm:cxn modelId="{A6232CF2-68D1-4929-9B62-1B8F00481415}" type="presOf" srcId="{C3EAAE14-2AED-4DDC-80DE-D0001815691F}" destId="{FF6D53DB-D686-4610-9BB6-F5524098AD3F}" srcOrd="0" destOrd="0" presId="urn:microsoft.com/office/officeart/2005/8/layout/cycle2"/>
    <dgm:cxn modelId="{EF64F7EE-5BB8-4FCE-9D39-0D9EFC83FF94}" type="presParOf" srcId="{C23C913E-0382-4023-8F88-8E41B4078142}" destId="{13F36E8D-375E-4D75-845C-9C56C707AE63}" srcOrd="0" destOrd="0" presId="urn:microsoft.com/office/officeart/2005/8/layout/cycle2"/>
    <dgm:cxn modelId="{7D78E15A-0D7E-4C22-BDAE-700A8B48DFCC}" type="presParOf" srcId="{C23C913E-0382-4023-8F88-8E41B4078142}" destId="{FF6D53DB-D686-4610-9BB6-F5524098AD3F}" srcOrd="1" destOrd="0" presId="urn:microsoft.com/office/officeart/2005/8/layout/cycle2"/>
    <dgm:cxn modelId="{06246400-EF63-4F4D-B588-68BDF8CD39C5}" type="presParOf" srcId="{FF6D53DB-D686-4610-9BB6-F5524098AD3F}" destId="{12B8B5ED-47A5-425F-9806-EAC6B9FF4E67}" srcOrd="0" destOrd="0" presId="urn:microsoft.com/office/officeart/2005/8/layout/cycle2"/>
    <dgm:cxn modelId="{79995F07-93CB-4365-8705-98C165A42A7E}" type="presParOf" srcId="{C23C913E-0382-4023-8F88-8E41B4078142}" destId="{676FD133-7300-470E-82D3-F45EACE1B980}" srcOrd="2" destOrd="0" presId="urn:microsoft.com/office/officeart/2005/8/layout/cycle2"/>
    <dgm:cxn modelId="{A87C9C2E-0B52-4480-A3E7-55BE311FA602}" type="presParOf" srcId="{C23C913E-0382-4023-8F88-8E41B4078142}" destId="{8F5D7B0D-60F5-4275-95B8-388D30BF5781}" srcOrd="3" destOrd="0" presId="urn:microsoft.com/office/officeart/2005/8/layout/cycle2"/>
    <dgm:cxn modelId="{4237A927-5F88-4A42-A810-068FB76A22F9}" type="presParOf" srcId="{8F5D7B0D-60F5-4275-95B8-388D30BF5781}" destId="{1D13BD80-90AA-4DCC-B5AB-1CF8B9333374}"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D3B4046-CCEC-4079-A5D5-26AAC0982C2D}" type="doc">
      <dgm:prSet loTypeId="urn:microsoft.com/office/officeart/2005/8/layout/vProcess5" loCatId="process" qsTypeId="urn:microsoft.com/office/officeart/2005/8/quickstyle/simple2" qsCatId="simple" csTypeId="urn:microsoft.com/office/officeart/2005/8/colors/accent4_2" csCatId="accent4"/>
      <dgm:spPr/>
      <dgm:t>
        <a:bodyPr/>
        <a:lstStyle/>
        <a:p>
          <a:endParaRPr lang="es-MX"/>
        </a:p>
      </dgm:t>
    </dgm:pt>
    <dgm:pt modelId="{14D70F65-3CBD-4ABC-BB2C-70BF64D59D3F}">
      <dgm:prSet custT="1"/>
      <dgm:spPr/>
      <dgm:t>
        <a:bodyPr/>
        <a:lstStyle/>
        <a:p>
          <a:r>
            <a:rPr lang="es-ES" sz="2400" b="0" i="0" dirty="0">
              <a:latin typeface="Adelle Sans Light" panose="02000503000000020004" pitchFamily="50" charset="0"/>
            </a:rPr>
            <a:t>Se hace del conocimiento que sus familiares presentaron las denuncias de desaparición, no obstante, no se iniciaron mayores investigaciones, pues las autoridades se limitaron a elaborar los registros de desaparición, los carteles de búsqueda, la toma de declaraciones y el envío del oficio a la Policía Judicial.</a:t>
          </a:r>
          <a:endParaRPr lang="es-MX" sz="2400" dirty="0">
            <a:latin typeface="Adelle Sans Light" panose="02000503000000020004" pitchFamily="50" charset="0"/>
          </a:endParaRPr>
        </a:p>
      </dgm:t>
    </dgm:pt>
    <dgm:pt modelId="{06BE7190-B923-4447-9E9F-BCD315192B1D}" type="parTrans" cxnId="{0FDEFE82-D107-409E-8D9C-560A6EE5AE75}">
      <dgm:prSet/>
      <dgm:spPr/>
      <dgm:t>
        <a:bodyPr/>
        <a:lstStyle/>
        <a:p>
          <a:endParaRPr lang="es-MX" sz="2400">
            <a:latin typeface="Adelle Sans Light" panose="02000503000000020004" pitchFamily="50" charset="0"/>
          </a:endParaRPr>
        </a:p>
      </dgm:t>
    </dgm:pt>
    <dgm:pt modelId="{C1DB89A8-36AE-4558-A99D-5F960E8BB547}" type="sibTrans" cxnId="{0FDEFE82-D107-409E-8D9C-560A6EE5AE75}">
      <dgm:prSet custT="1"/>
      <dgm:spPr/>
      <dgm:t>
        <a:bodyPr/>
        <a:lstStyle/>
        <a:p>
          <a:endParaRPr lang="es-MX" sz="2400">
            <a:latin typeface="Adelle Sans Light" panose="02000503000000020004" pitchFamily="50" charset="0"/>
          </a:endParaRPr>
        </a:p>
      </dgm:t>
    </dgm:pt>
    <dgm:pt modelId="{7D12C924-C203-4E64-AD20-40FD103CB8B4}">
      <dgm:prSet custT="1"/>
      <dgm:spPr/>
      <dgm:t>
        <a:bodyPr/>
        <a:lstStyle/>
        <a:p>
          <a:r>
            <a:rPr lang="es-ES" sz="2400" b="0" i="0" dirty="0">
              <a:latin typeface="Adelle Sans Light" panose="02000503000000020004" pitchFamily="50" charset="0"/>
            </a:rPr>
            <a:t>El 6 de noviembre de 2001 se encontraron los cuerpos de Claudia Ivette Gonzáles, Esmeralda Herrera Monreal y Laura Berenice Ramos Monárrez, quienes presentaban signos de violencia sexual. Se concluyó que las tres mujeres estuvieron privadas de su libertad antes de su muerte. </a:t>
          </a:r>
          <a:endParaRPr lang="es-MX" sz="2400" dirty="0">
            <a:latin typeface="Adelle Sans Light" panose="02000503000000020004" pitchFamily="50" charset="0"/>
          </a:endParaRPr>
        </a:p>
      </dgm:t>
    </dgm:pt>
    <dgm:pt modelId="{3F59D3A1-BE66-4EDE-A385-E19D70985B4A}" type="parTrans" cxnId="{90B05400-5408-4A6C-9177-0F67D8090E26}">
      <dgm:prSet/>
      <dgm:spPr/>
      <dgm:t>
        <a:bodyPr/>
        <a:lstStyle/>
        <a:p>
          <a:endParaRPr lang="es-MX" sz="2400">
            <a:latin typeface="Adelle Sans Light" panose="02000503000000020004" pitchFamily="50" charset="0"/>
          </a:endParaRPr>
        </a:p>
      </dgm:t>
    </dgm:pt>
    <dgm:pt modelId="{6CEB5747-3AB5-4350-813F-94C33AB6B7C2}" type="sibTrans" cxnId="{90B05400-5408-4A6C-9177-0F67D8090E26}">
      <dgm:prSet custT="1"/>
      <dgm:spPr/>
      <dgm:t>
        <a:bodyPr/>
        <a:lstStyle/>
        <a:p>
          <a:endParaRPr lang="es-MX" sz="2400">
            <a:latin typeface="Adelle Sans Light" panose="02000503000000020004" pitchFamily="50" charset="0"/>
          </a:endParaRPr>
        </a:p>
      </dgm:t>
    </dgm:pt>
    <dgm:pt modelId="{AAEA7550-F544-43DD-9E3D-63133208B6DA}">
      <dgm:prSet custT="1"/>
      <dgm:spPr/>
      <dgm:t>
        <a:bodyPr/>
        <a:lstStyle/>
        <a:p>
          <a:r>
            <a:rPr lang="es-ES" sz="2400" b="0" i="0" dirty="0">
              <a:latin typeface="Adelle Sans Light" panose="02000503000000020004" pitchFamily="50" charset="0"/>
            </a:rPr>
            <a:t>A pesar de los recursos interpuestos por sus familiares, no se investigó ni se sancionó a los responsables. En ese sentido, a través de peritajes, testimonios y mediante la representación de las víctimas en concordancia con la Comisión Interamericana de Derechos Humanos, se determinó que existe una estrecha relación entre la desaparición de una mujer y su posterior feminicidio, pues “la omisión de acción y reacción de las autoridades ante las denuncias de desaparición, no solo favoreció que las mataran sino también que las mantuvieran privadas de libertad y que las torturaran; lo anterior a pesar de la conocida situación de riesgo en la que se encontraban las mujeres”.</a:t>
          </a:r>
          <a:br>
            <a:rPr lang="es-MX" sz="2400" b="0" i="0" baseline="0" dirty="0">
              <a:latin typeface="Adelle Sans Light" panose="02000503000000020004" pitchFamily="50" charset="0"/>
            </a:rPr>
          </a:br>
          <a:endParaRPr lang="es-MX" sz="2400" dirty="0">
            <a:latin typeface="Adelle Sans Light" panose="02000503000000020004" pitchFamily="50" charset="0"/>
          </a:endParaRPr>
        </a:p>
      </dgm:t>
    </dgm:pt>
    <dgm:pt modelId="{8E75271E-7883-43B2-BFBB-E8BF882B21BF}" type="parTrans" cxnId="{407D5198-C0F5-425E-818F-9E777CFE6D3A}">
      <dgm:prSet/>
      <dgm:spPr/>
      <dgm:t>
        <a:bodyPr/>
        <a:lstStyle/>
        <a:p>
          <a:endParaRPr lang="es-MX" sz="2400">
            <a:latin typeface="Adelle Sans Light" panose="02000503000000020004" pitchFamily="50" charset="0"/>
          </a:endParaRPr>
        </a:p>
      </dgm:t>
    </dgm:pt>
    <dgm:pt modelId="{9C708C0F-BF9B-41C0-A364-4996C193EB53}" type="sibTrans" cxnId="{407D5198-C0F5-425E-818F-9E777CFE6D3A}">
      <dgm:prSet/>
      <dgm:spPr/>
      <dgm:t>
        <a:bodyPr/>
        <a:lstStyle/>
        <a:p>
          <a:endParaRPr lang="es-MX" sz="2400">
            <a:latin typeface="Adelle Sans Light" panose="02000503000000020004" pitchFamily="50" charset="0"/>
          </a:endParaRPr>
        </a:p>
      </dgm:t>
    </dgm:pt>
    <dgm:pt modelId="{B016A592-094B-4C05-A03A-FE7151ED06B4}" type="pres">
      <dgm:prSet presAssocID="{1D3B4046-CCEC-4079-A5D5-26AAC0982C2D}" presName="outerComposite" presStyleCnt="0">
        <dgm:presLayoutVars>
          <dgm:chMax val="5"/>
          <dgm:dir/>
          <dgm:resizeHandles val="exact"/>
        </dgm:presLayoutVars>
      </dgm:prSet>
      <dgm:spPr/>
    </dgm:pt>
    <dgm:pt modelId="{BC067995-6202-427E-9B36-310B02FBA99F}" type="pres">
      <dgm:prSet presAssocID="{1D3B4046-CCEC-4079-A5D5-26AAC0982C2D}" presName="dummyMaxCanvas" presStyleCnt="0">
        <dgm:presLayoutVars/>
      </dgm:prSet>
      <dgm:spPr/>
    </dgm:pt>
    <dgm:pt modelId="{1C95E78C-5DB7-46C5-A7CD-9313D9699DBD}" type="pres">
      <dgm:prSet presAssocID="{1D3B4046-CCEC-4079-A5D5-26AAC0982C2D}" presName="ThreeNodes_1" presStyleLbl="node1" presStyleIdx="0" presStyleCnt="3">
        <dgm:presLayoutVars>
          <dgm:bulletEnabled val="1"/>
        </dgm:presLayoutVars>
      </dgm:prSet>
      <dgm:spPr/>
    </dgm:pt>
    <dgm:pt modelId="{7B478E07-8AB3-4D4C-9F7A-C0D3BEC8F8BD}" type="pres">
      <dgm:prSet presAssocID="{1D3B4046-CCEC-4079-A5D5-26AAC0982C2D}" presName="ThreeNodes_2" presStyleLbl="node1" presStyleIdx="1" presStyleCnt="3">
        <dgm:presLayoutVars>
          <dgm:bulletEnabled val="1"/>
        </dgm:presLayoutVars>
      </dgm:prSet>
      <dgm:spPr/>
    </dgm:pt>
    <dgm:pt modelId="{A09D819C-417B-4265-A8AB-85AA6D3FC627}" type="pres">
      <dgm:prSet presAssocID="{1D3B4046-CCEC-4079-A5D5-26AAC0982C2D}" presName="ThreeNodes_3" presStyleLbl="node1" presStyleIdx="2" presStyleCnt="3">
        <dgm:presLayoutVars>
          <dgm:bulletEnabled val="1"/>
        </dgm:presLayoutVars>
      </dgm:prSet>
      <dgm:spPr/>
    </dgm:pt>
    <dgm:pt modelId="{CFF2DC7A-BA6B-4621-BDB4-B37F71BC02D3}" type="pres">
      <dgm:prSet presAssocID="{1D3B4046-CCEC-4079-A5D5-26AAC0982C2D}" presName="ThreeConn_1-2" presStyleLbl="fgAccFollowNode1" presStyleIdx="0" presStyleCnt="2">
        <dgm:presLayoutVars>
          <dgm:bulletEnabled val="1"/>
        </dgm:presLayoutVars>
      </dgm:prSet>
      <dgm:spPr/>
    </dgm:pt>
    <dgm:pt modelId="{FFBC1915-A4F4-40B6-98AA-5E659B0B104D}" type="pres">
      <dgm:prSet presAssocID="{1D3B4046-CCEC-4079-A5D5-26AAC0982C2D}" presName="ThreeConn_2-3" presStyleLbl="fgAccFollowNode1" presStyleIdx="1" presStyleCnt="2">
        <dgm:presLayoutVars>
          <dgm:bulletEnabled val="1"/>
        </dgm:presLayoutVars>
      </dgm:prSet>
      <dgm:spPr/>
    </dgm:pt>
    <dgm:pt modelId="{D57FAE3D-EBC4-4499-A3E5-1CB616982A0A}" type="pres">
      <dgm:prSet presAssocID="{1D3B4046-CCEC-4079-A5D5-26AAC0982C2D}" presName="ThreeNodes_1_text" presStyleLbl="node1" presStyleIdx="2" presStyleCnt="3">
        <dgm:presLayoutVars>
          <dgm:bulletEnabled val="1"/>
        </dgm:presLayoutVars>
      </dgm:prSet>
      <dgm:spPr/>
    </dgm:pt>
    <dgm:pt modelId="{43837C3A-7A6E-4A53-BF78-EBAEAA2D36B6}" type="pres">
      <dgm:prSet presAssocID="{1D3B4046-CCEC-4079-A5D5-26AAC0982C2D}" presName="ThreeNodes_2_text" presStyleLbl="node1" presStyleIdx="2" presStyleCnt="3">
        <dgm:presLayoutVars>
          <dgm:bulletEnabled val="1"/>
        </dgm:presLayoutVars>
      </dgm:prSet>
      <dgm:spPr/>
    </dgm:pt>
    <dgm:pt modelId="{0B402A74-6771-4643-947A-800FABAA9E83}" type="pres">
      <dgm:prSet presAssocID="{1D3B4046-CCEC-4079-A5D5-26AAC0982C2D}" presName="ThreeNodes_3_text" presStyleLbl="node1" presStyleIdx="2" presStyleCnt="3">
        <dgm:presLayoutVars>
          <dgm:bulletEnabled val="1"/>
        </dgm:presLayoutVars>
      </dgm:prSet>
      <dgm:spPr/>
    </dgm:pt>
  </dgm:ptLst>
  <dgm:cxnLst>
    <dgm:cxn modelId="{90B05400-5408-4A6C-9177-0F67D8090E26}" srcId="{1D3B4046-CCEC-4079-A5D5-26AAC0982C2D}" destId="{7D12C924-C203-4E64-AD20-40FD103CB8B4}" srcOrd="1" destOrd="0" parTransId="{3F59D3A1-BE66-4EDE-A385-E19D70985B4A}" sibTransId="{6CEB5747-3AB5-4350-813F-94C33AB6B7C2}"/>
    <dgm:cxn modelId="{FC2AFA29-36B9-47D2-9189-C30D9D31D46E}" type="presOf" srcId="{6CEB5747-3AB5-4350-813F-94C33AB6B7C2}" destId="{FFBC1915-A4F4-40B6-98AA-5E659B0B104D}" srcOrd="0" destOrd="0" presId="urn:microsoft.com/office/officeart/2005/8/layout/vProcess5"/>
    <dgm:cxn modelId="{3695A22F-CDE8-4BC1-9411-DC2D5A4ADEAD}" type="presOf" srcId="{14D70F65-3CBD-4ABC-BB2C-70BF64D59D3F}" destId="{D57FAE3D-EBC4-4499-A3E5-1CB616982A0A}" srcOrd="1" destOrd="0" presId="urn:microsoft.com/office/officeart/2005/8/layout/vProcess5"/>
    <dgm:cxn modelId="{91A25736-F10F-47D8-8250-FE7B94C359A2}" type="presOf" srcId="{AAEA7550-F544-43DD-9E3D-63133208B6DA}" destId="{0B402A74-6771-4643-947A-800FABAA9E83}" srcOrd="1" destOrd="0" presId="urn:microsoft.com/office/officeart/2005/8/layout/vProcess5"/>
    <dgm:cxn modelId="{920C1448-9DB8-4657-94F6-AE0CCC66DB9C}" type="presOf" srcId="{1D3B4046-CCEC-4079-A5D5-26AAC0982C2D}" destId="{B016A592-094B-4C05-A03A-FE7151ED06B4}" srcOrd="0" destOrd="0" presId="urn:microsoft.com/office/officeart/2005/8/layout/vProcess5"/>
    <dgm:cxn modelId="{0FDEFE82-D107-409E-8D9C-560A6EE5AE75}" srcId="{1D3B4046-CCEC-4079-A5D5-26AAC0982C2D}" destId="{14D70F65-3CBD-4ABC-BB2C-70BF64D59D3F}" srcOrd="0" destOrd="0" parTransId="{06BE7190-B923-4447-9E9F-BCD315192B1D}" sibTransId="{C1DB89A8-36AE-4558-A99D-5F960E8BB547}"/>
    <dgm:cxn modelId="{407D5198-C0F5-425E-818F-9E777CFE6D3A}" srcId="{1D3B4046-CCEC-4079-A5D5-26AAC0982C2D}" destId="{AAEA7550-F544-43DD-9E3D-63133208B6DA}" srcOrd="2" destOrd="0" parTransId="{8E75271E-7883-43B2-BFBB-E8BF882B21BF}" sibTransId="{9C708C0F-BF9B-41C0-A364-4996C193EB53}"/>
    <dgm:cxn modelId="{F319609A-7A7D-4EFE-B76E-4E217EDE3F23}" type="presOf" srcId="{C1DB89A8-36AE-4558-A99D-5F960E8BB547}" destId="{CFF2DC7A-BA6B-4621-BDB4-B37F71BC02D3}" srcOrd="0" destOrd="0" presId="urn:microsoft.com/office/officeart/2005/8/layout/vProcess5"/>
    <dgm:cxn modelId="{D4C422C0-6A91-4C49-A717-6D119F0E3342}" type="presOf" srcId="{AAEA7550-F544-43DD-9E3D-63133208B6DA}" destId="{A09D819C-417B-4265-A8AB-85AA6D3FC627}" srcOrd="0" destOrd="0" presId="urn:microsoft.com/office/officeart/2005/8/layout/vProcess5"/>
    <dgm:cxn modelId="{A66E30CF-0DFB-4999-82D8-7B0C6C284AAF}" type="presOf" srcId="{7D12C924-C203-4E64-AD20-40FD103CB8B4}" destId="{43837C3A-7A6E-4A53-BF78-EBAEAA2D36B6}" srcOrd="1" destOrd="0" presId="urn:microsoft.com/office/officeart/2005/8/layout/vProcess5"/>
    <dgm:cxn modelId="{0EA27BE3-33ED-46C7-BC27-DC03E1AEE041}" type="presOf" srcId="{14D70F65-3CBD-4ABC-BB2C-70BF64D59D3F}" destId="{1C95E78C-5DB7-46C5-A7CD-9313D9699DBD}" srcOrd="0" destOrd="0" presId="urn:microsoft.com/office/officeart/2005/8/layout/vProcess5"/>
    <dgm:cxn modelId="{40BB35F2-45BD-4BF9-BA19-D48791E91337}" type="presOf" srcId="{7D12C924-C203-4E64-AD20-40FD103CB8B4}" destId="{7B478E07-8AB3-4D4C-9F7A-C0D3BEC8F8BD}" srcOrd="0" destOrd="0" presId="urn:microsoft.com/office/officeart/2005/8/layout/vProcess5"/>
    <dgm:cxn modelId="{499212B6-F69B-4BB3-BEA0-E7A722962988}" type="presParOf" srcId="{B016A592-094B-4C05-A03A-FE7151ED06B4}" destId="{BC067995-6202-427E-9B36-310B02FBA99F}" srcOrd="0" destOrd="0" presId="urn:microsoft.com/office/officeart/2005/8/layout/vProcess5"/>
    <dgm:cxn modelId="{33EE86B4-6188-49AD-95E9-8DB8DF5FCE63}" type="presParOf" srcId="{B016A592-094B-4C05-A03A-FE7151ED06B4}" destId="{1C95E78C-5DB7-46C5-A7CD-9313D9699DBD}" srcOrd="1" destOrd="0" presId="urn:microsoft.com/office/officeart/2005/8/layout/vProcess5"/>
    <dgm:cxn modelId="{4C98EFC6-902B-413A-A030-190B73F0F3BA}" type="presParOf" srcId="{B016A592-094B-4C05-A03A-FE7151ED06B4}" destId="{7B478E07-8AB3-4D4C-9F7A-C0D3BEC8F8BD}" srcOrd="2" destOrd="0" presId="urn:microsoft.com/office/officeart/2005/8/layout/vProcess5"/>
    <dgm:cxn modelId="{5E8E627E-DF7F-4FB6-86DD-0D873A50230E}" type="presParOf" srcId="{B016A592-094B-4C05-A03A-FE7151ED06B4}" destId="{A09D819C-417B-4265-A8AB-85AA6D3FC627}" srcOrd="3" destOrd="0" presId="urn:microsoft.com/office/officeart/2005/8/layout/vProcess5"/>
    <dgm:cxn modelId="{200AD80D-80D2-4531-8DEF-EF006E5105A3}" type="presParOf" srcId="{B016A592-094B-4C05-A03A-FE7151ED06B4}" destId="{CFF2DC7A-BA6B-4621-BDB4-B37F71BC02D3}" srcOrd="4" destOrd="0" presId="urn:microsoft.com/office/officeart/2005/8/layout/vProcess5"/>
    <dgm:cxn modelId="{C87FFF1D-D0BC-4A7F-B5F1-CA90BCBBBDAA}" type="presParOf" srcId="{B016A592-094B-4C05-A03A-FE7151ED06B4}" destId="{FFBC1915-A4F4-40B6-98AA-5E659B0B104D}" srcOrd="5" destOrd="0" presId="urn:microsoft.com/office/officeart/2005/8/layout/vProcess5"/>
    <dgm:cxn modelId="{E25C0ABF-B0B3-43CD-BC84-A7AB6F4842D3}" type="presParOf" srcId="{B016A592-094B-4C05-A03A-FE7151ED06B4}" destId="{D57FAE3D-EBC4-4499-A3E5-1CB616982A0A}" srcOrd="6" destOrd="0" presId="urn:microsoft.com/office/officeart/2005/8/layout/vProcess5"/>
    <dgm:cxn modelId="{EF0E2406-6A94-40B8-AFD1-6F9E9024ED1F}" type="presParOf" srcId="{B016A592-094B-4C05-A03A-FE7151ED06B4}" destId="{43837C3A-7A6E-4A53-BF78-EBAEAA2D36B6}" srcOrd="7" destOrd="0" presId="urn:microsoft.com/office/officeart/2005/8/layout/vProcess5"/>
    <dgm:cxn modelId="{797681C5-E044-4894-8FC8-E57A7C6D379F}" type="presParOf" srcId="{B016A592-094B-4C05-A03A-FE7151ED06B4}" destId="{0B402A74-6771-4643-947A-800FABAA9E83}"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047BDA8-AAA0-42A7-A8BC-38655B27AB91}" type="doc">
      <dgm:prSet loTypeId="urn:microsoft.com/office/officeart/2005/8/layout/process4" loCatId="process" qsTypeId="urn:microsoft.com/office/officeart/2005/8/quickstyle/simple2" qsCatId="simple" csTypeId="urn:microsoft.com/office/officeart/2005/8/colors/accent4_2" csCatId="accent4"/>
      <dgm:spPr/>
      <dgm:t>
        <a:bodyPr/>
        <a:lstStyle/>
        <a:p>
          <a:endParaRPr lang="es-MX"/>
        </a:p>
      </dgm:t>
    </dgm:pt>
    <dgm:pt modelId="{CB88BD7C-A8E7-4C0D-B6FB-E0B1E16572A7}">
      <dgm:prSet/>
      <dgm:spPr/>
      <dgm:t>
        <a:bodyPr/>
        <a:lstStyle/>
        <a:p>
          <a:r>
            <a:rPr lang="es-ES" b="0" i="0" dirty="0">
              <a:latin typeface="Adelle Sans Light" panose="02000503000000020004" pitchFamily="50" charset="0"/>
            </a:rPr>
            <a:t>De igual forma, el párrafo 125 de la sentencia señala que: “Diversos informes establecen los siguientes factores en común en varios de los homicidios: las mujeres son secuestradas y mantenidas en cautiverio, sus familiares denuncian su desaparición y luego de días o meses sus cadáveres son encontrados en terrenos baldíos con signos de violencia, incluyendo violación u otros tipos de abusos sexuales, tortura y mutilaciones.”</a:t>
          </a:r>
          <a:endParaRPr lang="es-MX" dirty="0">
            <a:latin typeface="Adelle Sans Light" panose="02000503000000020004" pitchFamily="50" charset="0"/>
          </a:endParaRPr>
        </a:p>
      </dgm:t>
    </dgm:pt>
    <dgm:pt modelId="{467B3620-4BCE-476F-91C4-1BEC42CAFFA1}" type="parTrans" cxnId="{15691F10-F101-4AEB-A877-E2D62FAECE56}">
      <dgm:prSet/>
      <dgm:spPr/>
      <dgm:t>
        <a:bodyPr/>
        <a:lstStyle/>
        <a:p>
          <a:endParaRPr lang="es-MX">
            <a:latin typeface="Adelle Sans Light" panose="02000503000000020004" pitchFamily="50" charset="0"/>
          </a:endParaRPr>
        </a:p>
      </dgm:t>
    </dgm:pt>
    <dgm:pt modelId="{246476F1-D108-427F-8B85-9B8BEDD83253}" type="sibTrans" cxnId="{15691F10-F101-4AEB-A877-E2D62FAECE56}">
      <dgm:prSet/>
      <dgm:spPr/>
      <dgm:t>
        <a:bodyPr/>
        <a:lstStyle/>
        <a:p>
          <a:endParaRPr lang="es-MX">
            <a:latin typeface="Adelle Sans Light" panose="02000503000000020004" pitchFamily="50" charset="0"/>
          </a:endParaRPr>
        </a:p>
      </dgm:t>
    </dgm:pt>
    <dgm:pt modelId="{B53B79D7-39BF-46A3-A025-475A2950C390}">
      <dgm:prSet/>
      <dgm:spPr/>
      <dgm:t>
        <a:bodyPr/>
        <a:lstStyle/>
        <a:p>
          <a:r>
            <a:rPr lang="es-ES" b="0" i="0" dirty="0">
              <a:latin typeface="Adelle Sans Light" panose="02000503000000020004" pitchFamily="50" charset="0"/>
            </a:rPr>
            <a:t>Derivado de lo anterior, la Corte ordenó la reparación integral del daño, dentro de las cuales, se ordenan las medidas de no repetición de los hechos consistentes en:</a:t>
          </a:r>
          <a:br>
            <a:rPr lang="es-MX" b="0" i="0" baseline="0" dirty="0">
              <a:latin typeface="Adelle Sans Light" panose="02000503000000020004" pitchFamily="50" charset="0"/>
            </a:rPr>
          </a:br>
          <a:br>
            <a:rPr lang="es-MX" b="0" i="0" baseline="0" dirty="0">
              <a:latin typeface="Adelle Sans Light" panose="02000503000000020004" pitchFamily="50" charset="0"/>
            </a:rPr>
          </a:br>
          <a:endParaRPr lang="es-MX" dirty="0">
            <a:latin typeface="Adelle Sans Light" panose="02000503000000020004" pitchFamily="50" charset="0"/>
          </a:endParaRPr>
        </a:p>
      </dgm:t>
    </dgm:pt>
    <dgm:pt modelId="{CF7D4D9D-ECF1-4B5D-93A9-4ACEAFBC127E}" type="parTrans" cxnId="{37748C58-97E9-4C7E-AF00-F433CE6CDF42}">
      <dgm:prSet/>
      <dgm:spPr/>
      <dgm:t>
        <a:bodyPr/>
        <a:lstStyle/>
        <a:p>
          <a:endParaRPr lang="es-MX">
            <a:latin typeface="Adelle Sans Light" panose="02000503000000020004" pitchFamily="50" charset="0"/>
          </a:endParaRPr>
        </a:p>
      </dgm:t>
    </dgm:pt>
    <dgm:pt modelId="{36D6B29C-EF7B-4707-8978-1D574B409A04}" type="sibTrans" cxnId="{37748C58-97E9-4C7E-AF00-F433CE6CDF42}">
      <dgm:prSet/>
      <dgm:spPr/>
      <dgm:t>
        <a:bodyPr/>
        <a:lstStyle/>
        <a:p>
          <a:endParaRPr lang="es-MX">
            <a:latin typeface="Adelle Sans Light" panose="02000503000000020004" pitchFamily="50" charset="0"/>
          </a:endParaRPr>
        </a:p>
      </dgm:t>
    </dgm:pt>
    <dgm:pt modelId="{6086B9B7-6390-425D-B62D-DAE3CD10CA64}" type="pres">
      <dgm:prSet presAssocID="{5047BDA8-AAA0-42A7-A8BC-38655B27AB91}" presName="Name0" presStyleCnt="0">
        <dgm:presLayoutVars>
          <dgm:dir/>
          <dgm:animLvl val="lvl"/>
          <dgm:resizeHandles val="exact"/>
        </dgm:presLayoutVars>
      </dgm:prSet>
      <dgm:spPr/>
    </dgm:pt>
    <dgm:pt modelId="{8C9A88CE-7D9E-488C-8580-9938D9A3B419}" type="pres">
      <dgm:prSet presAssocID="{B53B79D7-39BF-46A3-A025-475A2950C390}" presName="boxAndChildren" presStyleCnt="0"/>
      <dgm:spPr/>
    </dgm:pt>
    <dgm:pt modelId="{A8ED4776-B8DA-4B67-89F2-4CD402985451}" type="pres">
      <dgm:prSet presAssocID="{B53B79D7-39BF-46A3-A025-475A2950C390}" presName="parentTextBox" presStyleLbl="node1" presStyleIdx="0" presStyleCnt="2"/>
      <dgm:spPr/>
    </dgm:pt>
    <dgm:pt modelId="{64FFB788-FFF4-470D-8708-4E862126CA52}" type="pres">
      <dgm:prSet presAssocID="{246476F1-D108-427F-8B85-9B8BEDD83253}" presName="sp" presStyleCnt="0"/>
      <dgm:spPr/>
    </dgm:pt>
    <dgm:pt modelId="{E34FD560-C18A-4877-9036-F19360E52345}" type="pres">
      <dgm:prSet presAssocID="{CB88BD7C-A8E7-4C0D-B6FB-E0B1E16572A7}" presName="arrowAndChildren" presStyleCnt="0"/>
      <dgm:spPr/>
    </dgm:pt>
    <dgm:pt modelId="{13F17B1B-7BFD-497A-BB02-A9A35AB464F2}" type="pres">
      <dgm:prSet presAssocID="{CB88BD7C-A8E7-4C0D-B6FB-E0B1E16572A7}" presName="parentTextArrow" presStyleLbl="node1" presStyleIdx="1" presStyleCnt="2"/>
      <dgm:spPr/>
    </dgm:pt>
  </dgm:ptLst>
  <dgm:cxnLst>
    <dgm:cxn modelId="{15691F10-F101-4AEB-A877-E2D62FAECE56}" srcId="{5047BDA8-AAA0-42A7-A8BC-38655B27AB91}" destId="{CB88BD7C-A8E7-4C0D-B6FB-E0B1E16572A7}" srcOrd="0" destOrd="0" parTransId="{467B3620-4BCE-476F-91C4-1BEC42CAFFA1}" sibTransId="{246476F1-D108-427F-8B85-9B8BEDD83253}"/>
    <dgm:cxn modelId="{C5676B52-D666-49EA-9BDF-2BA5D8D6DEB1}" type="presOf" srcId="{5047BDA8-AAA0-42A7-A8BC-38655B27AB91}" destId="{6086B9B7-6390-425D-B62D-DAE3CD10CA64}" srcOrd="0" destOrd="0" presId="urn:microsoft.com/office/officeart/2005/8/layout/process4"/>
    <dgm:cxn modelId="{37748C58-97E9-4C7E-AF00-F433CE6CDF42}" srcId="{5047BDA8-AAA0-42A7-A8BC-38655B27AB91}" destId="{B53B79D7-39BF-46A3-A025-475A2950C390}" srcOrd="1" destOrd="0" parTransId="{CF7D4D9D-ECF1-4B5D-93A9-4ACEAFBC127E}" sibTransId="{36D6B29C-EF7B-4707-8978-1D574B409A04}"/>
    <dgm:cxn modelId="{7D4F3784-C32E-4330-A77A-AB7454700E38}" type="presOf" srcId="{CB88BD7C-A8E7-4C0D-B6FB-E0B1E16572A7}" destId="{13F17B1B-7BFD-497A-BB02-A9A35AB464F2}" srcOrd="0" destOrd="0" presId="urn:microsoft.com/office/officeart/2005/8/layout/process4"/>
    <dgm:cxn modelId="{9238C2BC-EDAF-4CA2-8364-2BDC5BE35607}" type="presOf" srcId="{B53B79D7-39BF-46A3-A025-475A2950C390}" destId="{A8ED4776-B8DA-4B67-89F2-4CD402985451}" srcOrd="0" destOrd="0" presId="urn:microsoft.com/office/officeart/2005/8/layout/process4"/>
    <dgm:cxn modelId="{49360C19-A356-4B67-A986-8E0A1087DA4C}" type="presParOf" srcId="{6086B9B7-6390-425D-B62D-DAE3CD10CA64}" destId="{8C9A88CE-7D9E-488C-8580-9938D9A3B419}" srcOrd="0" destOrd="0" presId="urn:microsoft.com/office/officeart/2005/8/layout/process4"/>
    <dgm:cxn modelId="{F7C9644B-0A71-4466-B4D8-FEC9A73B4D27}" type="presParOf" srcId="{8C9A88CE-7D9E-488C-8580-9938D9A3B419}" destId="{A8ED4776-B8DA-4B67-89F2-4CD402985451}" srcOrd="0" destOrd="0" presId="urn:microsoft.com/office/officeart/2005/8/layout/process4"/>
    <dgm:cxn modelId="{1EBCCE85-1D23-4EE7-B269-4C98A4BE875E}" type="presParOf" srcId="{6086B9B7-6390-425D-B62D-DAE3CD10CA64}" destId="{64FFB788-FFF4-470D-8708-4E862126CA52}" srcOrd="1" destOrd="0" presId="urn:microsoft.com/office/officeart/2005/8/layout/process4"/>
    <dgm:cxn modelId="{658485F3-A1D1-4923-A1FA-09884DE3FDDF}" type="presParOf" srcId="{6086B9B7-6390-425D-B62D-DAE3CD10CA64}" destId="{E34FD560-C18A-4877-9036-F19360E52345}" srcOrd="2" destOrd="0" presId="urn:microsoft.com/office/officeart/2005/8/layout/process4"/>
    <dgm:cxn modelId="{E468F4BB-C940-4D6C-B374-9257AFD3145D}" type="presParOf" srcId="{E34FD560-C18A-4877-9036-F19360E52345}" destId="{13F17B1B-7BFD-497A-BB02-A9A35AB464F2}"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7036431-6218-492D-8FFE-C8B2CA15454C}" type="doc">
      <dgm:prSet loTypeId="urn:microsoft.com/office/officeart/2005/8/layout/cycle4" loCatId="relationship" qsTypeId="urn:microsoft.com/office/officeart/2005/8/quickstyle/simple1" qsCatId="simple" csTypeId="urn:microsoft.com/office/officeart/2005/8/colors/accent3_3" csCatId="accent3" phldr="1"/>
      <dgm:spPr/>
      <dgm:t>
        <a:bodyPr/>
        <a:lstStyle/>
        <a:p>
          <a:endParaRPr lang="es-MX"/>
        </a:p>
      </dgm:t>
    </dgm:pt>
    <dgm:pt modelId="{954E6F69-BF18-4DAF-A1AB-C2976824F7A3}">
      <dgm:prSet phldrT="[Texto]" custT="1"/>
      <dgm:spPr>
        <a:xfrm>
          <a:off x="1487078" y="256812"/>
          <a:ext cx="1950871" cy="1950871"/>
        </a:xfrm>
        <a:prstGeom prst="pieWedge">
          <a:avLst/>
        </a:prstGeom>
        <a:solidFill>
          <a:srgbClr val="5B4F63"/>
        </a:solidFill>
        <a:ln w="12700" cap="flat" cmpd="sng" algn="ctr">
          <a:solidFill>
            <a:sysClr val="window" lastClr="FFFFFF">
              <a:hueOff val="0"/>
              <a:satOff val="0"/>
              <a:lumOff val="0"/>
              <a:alphaOff val="0"/>
            </a:sysClr>
          </a:solidFill>
          <a:prstDash val="solid"/>
          <a:miter lim="800000"/>
        </a:ln>
        <a:effectLst/>
      </dgm:spPr>
      <dgm:t>
        <a:bodyPr/>
        <a:lstStyle/>
        <a:p>
          <a:pPr marL="0" lvl="0" indent="0" algn="ctr" defTabSz="666750">
            <a:lnSpc>
              <a:spcPct val="90000"/>
            </a:lnSpc>
            <a:spcBef>
              <a:spcPct val="0"/>
            </a:spcBef>
            <a:spcAft>
              <a:spcPct val="35000"/>
            </a:spcAft>
            <a:buNone/>
          </a:pPr>
          <a:r>
            <a:rPr lang="es-ES" sz="2400" b="0" i="0" u="none" strike="noStrike" kern="1200" cap="none" dirty="0">
              <a:solidFill>
                <a:schemeClr val="bg1"/>
              </a:solidFill>
              <a:latin typeface="Adelle Sans" panose="02000503000000020004" pitchFamily="2" charset="77"/>
              <a:ea typeface="+mn-ea"/>
              <a:cs typeface="Arial"/>
            </a:rPr>
            <a:t>La capacitación con perspectiva de género a funcionarios públicos y población en general</a:t>
          </a:r>
          <a:endParaRPr lang="es-MX" sz="2400" b="0" i="0" u="none" strike="noStrike" kern="1200" cap="none" dirty="0">
            <a:solidFill>
              <a:schemeClr val="bg1"/>
            </a:solidFill>
            <a:latin typeface="Adelle Sans" panose="02000503000000020004" pitchFamily="2" charset="77"/>
            <a:ea typeface="+mn-ea"/>
            <a:cs typeface="Arial"/>
          </a:endParaRPr>
        </a:p>
      </dgm:t>
    </dgm:pt>
    <dgm:pt modelId="{BF02CD64-4EF2-4860-B55B-341228DEE202}" type="parTrans" cxnId="{515D5F94-EA2B-4A3D-B785-42650D77D220}">
      <dgm:prSet/>
      <dgm:spPr/>
      <dgm:t>
        <a:bodyPr/>
        <a:lstStyle/>
        <a:p>
          <a:endParaRPr lang="es-MX"/>
        </a:p>
      </dgm:t>
    </dgm:pt>
    <dgm:pt modelId="{5B9CC9D2-944B-4821-9BEA-0D21D2F0049F}" type="sibTrans" cxnId="{515D5F94-EA2B-4A3D-B785-42650D77D220}">
      <dgm:prSet/>
      <dgm:spPr/>
      <dgm:t>
        <a:bodyPr/>
        <a:lstStyle/>
        <a:p>
          <a:endParaRPr lang="es-MX"/>
        </a:p>
      </dgm:t>
    </dgm:pt>
    <dgm:pt modelId="{EC1C5F82-FF37-4D2D-AFA3-C64A7729E1B0}">
      <dgm:prSet phldrT="[Texto]" custT="1"/>
      <dgm:spPr>
        <a:xfrm rot="5400000">
          <a:off x="3516880" y="256812"/>
          <a:ext cx="1950871" cy="1950871"/>
        </a:xfrm>
        <a:prstGeom prst="pieWedge">
          <a:avLst/>
        </a:prstGeom>
        <a:solidFill>
          <a:srgbClr val="8D7C98"/>
        </a:solidFill>
        <a:ln w="12700" cap="flat" cmpd="sng" algn="ctr">
          <a:solidFill>
            <a:sysClr val="window" lastClr="FFFFFF">
              <a:hueOff val="0"/>
              <a:satOff val="0"/>
              <a:lumOff val="0"/>
              <a:alphaOff val="0"/>
            </a:sysClr>
          </a:solidFill>
          <a:prstDash val="solid"/>
          <a:miter lim="800000"/>
        </a:ln>
        <a:effectLst/>
      </dgm:spPr>
      <dgm:t>
        <a:bodyPr/>
        <a:lstStyle/>
        <a:p>
          <a:pPr marL="0" lvl="0" indent="0" algn="ctr" defTabSz="666750">
            <a:lnSpc>
              <a:spcPct val="90000"/>
            </a:lnSpc>
            <a:spcBef>
              <a:spcPct val="0"/>
            </a:spcBef>
            <a:spcAft>
              <a:spcPct val="35000"/>
            </a:spcAft>
            <a:buNone/>
          </a:pPr>
          <a:r>
            <a:rPr lang="es-ES" sz="2400" b="0" i="0" u="none" strike="noStrike" kern="1200" cap="none" dirty="0">
              <a:solidFill>
                <a:schemeClr val="bg1"/>
              </a:solidFill>
              <a:latin typeface="Adelle Sans" panose="02000503000000020004" pitchFamily="2" charset="77"/>
              <a:ea typeface="+mn-ea"/>
              <a:cs typeface="Arial"/>
              <a:sym typeface="Arial"/>
            </a:rPr>
            <a:t>Prohibición a todo funcionario de discriminar por razón de género</a:t>
          </a:r>
          <a:endParaRPr lang="es-MX" sz="2400" b="0" i="0" u="none" strike="noStrike" kern="1200" cap="none" dirty="0">
            <a:solidFill>
              <a:schemeClr val="bg1"/>
            </a:solidFill>
            <a:latin typeface="Adelle Sans" panose="02000503000000020004" pitchFamily="2" charset="77"/>
            <a:ea typeface="+mn-ea"/>
            <a:cs typeface="Arial"/>
            <a:sym typeface="Arial"/>
          </a:endParaRPr>
        </a:p>
      </dgm:t>
    </dgm:pt>
    <dgm:pt modelId="{20458D68-B1E7-45D4-9F3B-4D485E432AE6}" type="parTrans" cxnId="{C3670EA0-06AC-42D2-8B95-55F57C113FD7}">
      <dgm:prSet/>
      <dgm:spPr/>
      <dgm:t>
        <a:bodyPr/>
        <a:lstStyle/>
        <a:p>
          <a:endParaRPr lang="es-MX"/>
        </a:p>
      </dgm:t>
    </dgm:pt>
    <dgm:pt modelId="{523B06D2-FBA0-4DD6-8220-743C1725E801}" type="sibTrans" cxnId="{C3670EA0-06AC-42D2-8B95-55F57C113FD7}">
      <dgm:prSet/>
      <dgm:spPr/>
      <dgm:t>
        <a:bodyPr/>
        <a:lstStyle/>
        <a:p>
          <a:endParaRPr lang="es-MX"/>
        </a:p>
      </dgm:t>
    </dgm:pt>
    <dgm:pt modelId="{90F3FAB9-279D-4B48-80EC-2BB561BBE57A}">
      <dgm:prSet phldrT="[Texto]" custT="1"/>
      <dgm:spPr>
        <a:xfrm rot="10800000">
          <a:off x="3516880" y="2272841"/>
          <a:ext cx="1950871" cy="1950871"/>
        </a:xfrm>
        <a:prstGeom prst="pieWedge">
          <a:avLst/>
        </a:prstGeom>
        <a:solidFill>
          <a:srgbClr val="B4A9BB"/>
        </a:solidFill>
        <a:ln w="12700" cap="flat" cmpd="sng" algn="ctr">
          <a:solidFill>
            <a:sysClr val="window" lastClr="FFFFFF">
              <a:hueOff val="0"/>
              <a:satOff val="0"/>
              <a:lumOff val="0"/>
              <a:alphaOff val="0"/>
            </a:sysClr>
          </a:solidFill>
          <a:prstDash val="solid"/>
          <a:miter lim="800000"/>
        </a:ln>
        <a:effectLst/>
      </dgm:spPr>
      <dgm:t>
        <a:bodyPr/>
        <a:lstStyle/>
        <a:p>
          <a:pPr marL="0" lvl="0" indent="0" algn="ctr" defTabSz="666750">
            <a:lnSpc>
              <a:spcPct val="90000"/>
            </a:lnSpc>
            <a:spcBef>
              <a:spcPct val="0"/>
            </a:spcBef>
            <a:spcAft>
              <a:spcPct val="35000"/>
            </a:spcAft>
            <a:buNone/>
          </a:pPr>
          <a:endParaRPr lang="es-ES" sz="1100" b="0" kern="1200" dirty="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endParaRPr lang="es-ES" sz="1100" b="0" kern="1200" dirty="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endParaRPr lang="es-ES" sz="1200" b="0" i="0" u="none" strike="noStrike" kern="1200" cap="none" dirty="0">
            <a:solidFill>
              <a:srgbClr val="5B4F63"/>
            </a:solidFill>
            <a:latin typeface="Adelle Sans" panose="02000503000000020004" pitchFamily="2" charset="77"/>
            <a:ea typeface="+mn-ea"/>
            <a:cs typeface="Arial"/>
          </a:endParaRPr>
        </a:p>
        <a:p>
          <a:pPr marL="0" lvl="0" indent="0" algn="ctr" defTabSz="666750">
            <a:lnSpc>
              <a:spcPct val="90000"/>
            </a:lnSpc>
            <a:spcBef>
              <a:spcPct val="0"/>
            </a:spcBef>
            <a:spcAft>
              <a:spcPct val="35000"/>
            </a:spcAft>
            <a:buNone/>
          </a:pPr>
          <a:r>
            <a:rPr lang="es-ES" sz="2400" b="0" i="0" u="none" strike="noStrike" kern="1200" cap="none" dirty="0">
              <a:solidFill>
                <a:srgbClr val="5B4F63"/>
              </a:solidFill>
              <a:latin typeface="Adelle Sans" panose="02000503000000020004" pitchFamily="2" charset="77"/>
              <a:ea typeface="+mn-ea"/>
              <a:cs typeface="Arial"/>
            </a:rPr>
            <a:t>La discriminación indirecta es aquella que aparenta ser neutra en políticas para mujeres y hombres pero fomentan discriminación </a:t>
          </a:r>
          <a:endParaRPr lang="es-MX" sz="2400" b="0" i="0" u="none" strike="noStrike" kern="1200" cap="none" dirty="0">
            <a:solidFill>
              <a:srgbClr val="5B4F63"/>
            </a:solidFill>
            <a:latin typeface="Adelle Sans" panose="02000503000000020004" pitchFamily="2" charset="77"/>
            <a:ea typeface="+mn-ea"/>
            <a:cs typeface="Arial"/>
          </a:endParaRPr>
        </a:p>
      </dgm:t>
    </dgm:pt>
    <dgm:pt modelId="{6E9ACD20-6DF2-4005-8A5D-6D244288A73A}" type="parTrans" cxnId="{987E752B-BBC0-4EEB-85B6-88766413300E}">
      <dgm:prSet/>
      <dgm:spPr/>
      <dgm:t>
        <a:bodyPr/>
        <a:lstStyle/>
        <a:p>
          <a:endParaRPr lang="es-MX"/>
        </a:p>
      </dgm:t>
    </dgm:pt>
    <dgm:pt modelId="{5AB52ABB-BAD3-4358-B963-F09D9C44885F}" type="sibTrans" cxnId="{987E752B-BBC0-4EEB-85B6-88766413300E}">
      <dgm:prSet/>
      <dgm:spPr/>
      <dgm:t>
        <a:bodyPr/>
        <a:lstStyle/>
        <a:p>
          <a:endParaRPr lang="es-MX"/>
        </a:p>
      </dgm:t>
    </dgm:pt>
    <dgm:pt modelId="{E736118B-2B20-4330-8B66-9D3FECFD5BA3}">
      <dgm:prSet phldrT="[Texto]" custT="1"/>
      <dgm:spPr>
        <a:xfrm rot="16200000">
          <a:off x="1487078" y="2272841"/>
          <a:ext cx="1950871" cy="1950871"/>
        </a:xfrm>
        <a:prstGeom prst="pieWedge">
          <a:avLst/>
        </a:prstGeom>
        <a:solidFill>
          <a:srgbClr val="D2CCD6"/>
        </a:solidFill>
        <a:ln w="12700" cap="flat" cmpd="sng" algn="ctr">
          <a:solidFill>
            <a:sysClr val="window" lastClr="FFFFFF">
              <a:hueOff val="0"/>
              <a:satOff val="0"/>
              <a:lumOff val="0"/>
              <a:alphaOff val="0"/>
            </a:sysClr>
          </a:solidFill>
          <a:prstDash val="solid"/>
          <a:miter lim="800000"/>
        </a:ln>
        <a:effectLst/>
      </dgm:spPr>
      <dgm:t>
        <a:bodyPr/>
        <a:lstStyle/>
        <a:p>
          <a:pPr marL="0" lvl="0" indent="0" algn="ctr" defTabSz="666750">
            <a:lnSpc>
              <a:spcPct val="90000"/>
            </a:lnSpc>
            <a:spcBef>
              <a:spcPct val="0"/>
            </a:spcBef>
            <a:spcAft>
              <a:spcPct val="35000"/>
            </a:spcAft>
            <a:buNone/>
          </a:pPr>
          <a:endParaRPr lang="es-ES" sz="1200" b="0" kern="1200" dirty="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r>
            <a:rPr lang="es-ES" sz="2400" b="0" i="0" u="none" strike="noStrike" kern="1200" cap="none" dirty="0">
              <a:solidFill>
                <a:srgbClr val="5B4F63"/>
              </a:solidFill>
              <a:latin typeface="Adelle Sans" panose="02000503000000020004" pitchFamily="2" charset="77"/>
              <a:ea typeface="+mn-ea"/>
              <a:cs typeface="Arial"/>
            </a:rPr>
            <a:t>Obligación de profundizar en el análisis de todas las formas de violencia y discriminación contra mujeres</a:t>
          </a:r>
          <a:endParaRPr lang="es-MX" sz="2400" b="0" i="0" u="none" strike="noStrike" kern="1200" cap="none" dirty="0">
            <a:solidFill>
              <a:srgbClr val="5B4F63"/>
            </a:solidFill>
            <a:latin typeface="Adelle Sans" panose="02000503000000020004" pitchFamily="2" charset="77"/>
            <a:ea typeface="+mn-ea"/>
            <a:cs typeface="Arial"/>
          </a:endParaRPr>
        </a:p>
      </dgm:t>
    </dgm:pt>
    <dgm:pt modelId="{83F41E9E-2D28-4CF3-A81A-5574AB911C7B}" type="parTrans" cxnId="{6896C48B-71E1-4F76-AD49-CEE99B7A6A0E}">
      <dgm:prSet/>
      <dgm:spPr/>
      <dgm:t>
        <a:bodyPr/>
        <a:lstStyle/>
        <a:p>
          <a:endParaRPr lang="es-MX"/>
        </a:p>
      </dgm:t>
    </dgm:pt>
    <dgm:pt modelId="{2F5D12BA-15DE-41AC-8E03-DB378D15DEDB}" type="sibTrans" cxnId="{6896C48B-71E1-4F76-AD49-CEE99B7A6A0E}">
      <dgm:prSet/>
      <dgm:spPr/>
      <dgm:t>
        <a:bodyPr/>
        <a:lstStyle/>
        <a:p>
          <a:endParaRPr lang="es-MX"/>
        </a:p>
      </dgm:t>
    </dgm:pt>
    <dgm:pt modelId="{CD0EC8FE-7449-4DD3-8870-B47F26979CF7}" type="pres">
      <dgm:prSet presAssocID="{D7036431-6218-492D-8FFE-C8B2CA15454C}" presName="cycleMatrixDiagram" presStyleCnt="0">
        <dgm:presLayoutVars>
          <dgm:chMax val="1"/>
          <dgm:dir/>
          <dgm:animLvl val="lvl"/>
          <dgm:resizeHandles val="exact"/>
        </dgm:presLayoutVars>
      </dgm:prSet>
      <dgm:spPr/>
    </dgm:pt>
    <dgm:pt modelId="{22DC76F1-0FB6-4DEB-91DA-6C5DA063B699}" type="pres">
      <dgm:prSet presAssocID="{D7036431-6218-492D-8FFE-C8B2CA15454C}" presName="children" presStyleCnt="0"/>
      <dgm:spPr/>
    </dgm:pt>
    <dgm:pt modelId="{1C199C64-C02C-4154-817E-A4C9E110B855}" type="pres">
      <dgm:prSet presAssocID="{D7036431-6218-492D-8FFE-C8B2CA15454C}" presName="childPlaceholder" presStyleCnt="0"/>
      <dgm:spPr/>
    </dgm:pt>
    <dgm:pt modelId="{BF680994-7ED6-42D1-840A-FDCCABED7369}" type="pres">
      <dgm:prSet presAssocID="{D7036431-6218-492D-8FFE-C8B2CA15454C}" presName="circle" presStyleCnt="0"/>
      <dgm:spPr/>
    </dgm:pt>
    <dgm:pt modelId="{AFEE1CBF-CD1D-429C-9C02-21D29244327D}" type="pres">
      <dgm:prSet presAssocID="{D7036431-6218-492D-8FFE-C8B2CA15454C}" presName="quadrant1" presStyleLbl="node1" presStyleIdx="0" presStyleCnt="4" custLinFactNeighborX="573">
        <dgm:presLayoutVars>
          <dgm:chMax val="1"/>
          <dgm:bulletEnabled val="1"/>
        </dgm:presLayoutVars>
      </dgm:prSet>
      <dgm:spPr/>
    </dgm:pt>
    <dgm:pt modelId="{EE605681-F57C-49DA-9634-53B047B34242}" type="pres">
      <dgm:prSet presAssocID="{D7036431-6218-492D-8FFE-C8B2CA15454C}" presName="quadrant2" presStyleLbl="node1" presStyleIdx="1" presStyleCnt="4" custLinFactNeighborX="-1702" custLinFactNeighborY="-528">
        <dgm:presLayoutVars>
          <dgm:chMax val="1"/>
          <dgm:bulletEnabled val="1"/>
        </dgm:presLayoutVars>
      </dgm:prSet>
      <dgm:spPr/>
    </dgm:pt>
    <dgm:pt modelId="{66185EDD-28BC-4417-8C42-0E4274249E4F}" type="pres">
      <dgm:prSet presAssocID="{D7036431-6218-492D-8FFE-C8B2CA15454C}" presName="quadrant3" presStyleLbl="node1" presStyleIdx="2" presStyleCnt="4" custLinFactNeighborY="-1279">
        <dgm:presLayoutVars>
          <dgm:chMax val="1"/>
          <dgm:bulletEnabled val="1"/>
        </dgm:presLayoutVars>
      </dgm:prSet>
      <dgm:spPr/>
    </dgm:pt>
    <dgm:pt modelId="{D39FAD7F-506F-4B31-BC8A-C90316AAFAE5}" type="pres">
      <dgm:prSet presAssocID="{D7036431-6218-492D-8FFE-C8B2CA15454C}" presName="quadrant4" presStyleLbl="node1" presStyleIdx="3" presStyleCnt="4" custLinFactNeighborX="573" custLinFactNeighborY="-1279">
        <dgm:presLayoutVars>
          <dgm:chMax val="1"/>
          <dgm:bulletEnabled val="1"/>
        </dgm:presLayoutVars>
      </dgm:prSet>
      <dgm:spPr/>
    </dgm:pt>
    <dgm:pt modelId="{3B72E870-DE92-4814-B953-F3A088F9102E}" type="pres">
      <dgm:prSet presAssocID="{D7036431-6218-492D-8FFE-C8B2CA15454C}" presName="quadrantPlaceholder" presStyleCnt="0"/>
      <dgm:spPr/>
    </dgm:pt>
    <dgm:pt modelId="{2712217E-A563-40DD-B236-C8CB6D35F4CB}" type="pres">
      <dgm:prSet presAssocID="{D7036431-6218-492D-8FFE-C8B2CA15454C}" presName="center1" presStyleLbl="fgShp" presStyleIdx="0" presStyleCnt="2"/>
      <dgm:spPr>
        <a:xfrm>
          <a:off x="3135041" y="1847245"/>
          <a:ext cx="673568" cy="585712"/>
        </a:xfrm>
        <a:prstGeom prst="circularArrow">
          <a:avLst/>
        </a:prstGeom>
        <a:solidFill>
          <a:srgbClr val="A5A5A5">
            <a:tint val="40000"/>
            <a:hueOff val="0"/>
            <a:satOff val="0"/>
            <a:lumOff val="0"/>
            <a:alphaOff val="0"/>
          </a:srgbClr>
        </a:solidFill>
        <a:ln w="12700" cap="flat" cmpd="sng" algn="ctr">
          <a:solidFill>
            <a:schemeClr val="bg1"/>
          </a:solidFill>
          <a:prstDash val="solid"/>
          <a:miter lim="800000"/>
        </a:ln>
        <a:effectLst/>
      </dgm:spPr>
    </dgm:pt>
    <dgm:pt modelId="{5D7EC28C-DF5A-4D3D-8E50-232A80239472}" type="pres">
      <dgm:prSet presAssocID="{D7036431-6218-492D-8FFE-C8B2CA15454C}" presName="center2" presStyleLbl="fgShp" presStyleIdx="1" presStyleCnt="2"/>
      <dgm:spPr>
        <a:xfrm rot="10800000">
          <a:off x="3135041" y="2072519"/>
          <a:ext cx="673568" cy="585712"/>
        </a:xfrm>
        <a:prstGeom prst="circularArrow">
          <a:avLst/>
        </a:prstGeom>
        <a:solidFill>
          <a:srgbClr val="A5A5A5">
            <a:tint val="4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Lst>
  <dgm:cxnLst>
    <dgm:cxn modelId="{C0EAC029-371A-4B4D-9742-1CF72E6B6A6A}" type="presOf" srcId="{E736118B-2B20-4330-8B66-9D3FECFD5BA3}" destId="{D39FAD7F-506F-4B31-BC8A-C90316AAFAE5}" srcOrd="0" destOrd="0" presId="urn:microsoft.com/office/officeart/2005/8/layout/cycle4"/>
    <dgm:cxn modelId="{987E752B-BBC0-4EEB-85B6-88766413300E}" srcId="{D7036431-6218-492D-8FFE-C8B2CA15454C}" destId="{90F3FAB9-279D-4B48-80EC-2BB561BBE57A}" srcOrd="2" destOrd="0" parTransId="{6E9ACD20-6DF2-4005-8A5D-6D244288A73A}" sibTransId="{5AB52ABB-BAD3-4358-B963-F09D9C44885F}"/>
    <dgm:cxn modelId="{4BE26734-64C5-4F39-B4FB-ED14C8007865}" type="presOf" srcId="{90F3FAB9-279D-4B48-80EC-2BB561BBE57A}" destId="{66185EDD-28BC-4417-8C42-0E4274249E4F}" srcOrd="0" destOrd="0" presId="urn:microsoft.com/office/officeart/2005/8/layout/cycle4"/>
    <dgm:cxn modelId="{E1C57C49-1246-4D3B-B8E9-2412F6B879E7}" type="presOf" srcId="{954E6F69-BF18-4DAF-A1AB-C2976824F7A3}" destId="{AFEE1CBF-CD1D-429C-9C02-21D29244327D}" srcOrd="0" destOrd="0" presId="urn:microsoft.com/office/officeart/2005/8/layout/cycle4"/>
    <dgm:cxn modelId="{4B090C7B-F512-46AE-A29C-4D746BA9AF5D}" type="presOf" srcId="{EC1C5F82-FF37-4D2D-AFA3-C64A7729E1B0}" destId="{EE605681-F57C-49DA-9634-53B047B34242}" srcOrd="0" destOrd="0" presId="urn:microsoft.com/office/officeart/2005/8/layout/cycle4"/>
    <dgm:cxn modelId="{6896C48B-71E1-4F76-AD49-CEE99B7A6A0E}" srcId="{D7036431-6218-492D-8FFE-C8B2CA15454C}" destId="{E736118B-2B20-4330-8B66-9D3FECFD5BA3}" srcOrd="3" destOrd="0" parTransId="{83F41E9E-2D28-4CF3-A81A-5574AB911C7B}" sibTransId="{2F5D12BA-15DE-41AC-8E03-DB378D15DEDB}"/>
    <dgm:cxn modelId="{515D5F94-EA2B-4A3D-B785-42650D77D220}" srcId="{D7036431-6218-492D-8FFE-C8B2CA15454C}" destId="{954E6F69-BF18-4DAF-A1AB-C2976824F7A3}" srcOrd="0" destOrd="0" parTransId="{BF02CD64-4EF2-4860-B55B-341228DEE202}" sibTransId="{5B9CC9D2-944B-4821-9BEA-0D21D2F0049F}"/>
    <dgm:cxn modelId="{C3670EA0-06AC-42D2-8B95-55F57C113FD7}" srcId="{D7036431-6218-492D-8FFE-C8B2CA15454C}" destId="{EC1C5F82-FF37-4D2D-AFA3-C64A7729E1B0}" srcOrd="1" destOrd="0" parTransId="{20458D68-B1E7-45D4-9F3B-4D485E432AE6}" sibTransId="{523B06D2-FBA0-4DD6-8220-743C1725E801}"/>
    <dgm:cxn modelId="{940DAAC0-4EFD-4668-88A4-CF0CBB7DE462}" type="presOf" srcId="{D7036431-6218-492D-8FFE-C8B2CA15454C}" destId="{CD0EC8FE-7449-4DD3-8870-B47F26979CF7}" srcOrd="0" destOrd="0" presId="urn:microsoft.com/office/officeart/2005/8/layout/cycle4"/>
    <dgm:cxn modelId="{579F0858-AC99-424E-B7B8-FE66CBFAE969}" type="presParOf" srcId="{CD0EC8FE-7449-4DD3-8870-B47F26979CF7}" destId="{22DC76F1-0FB6-4DEB-91DA-6C5DA063B699}" srcOrd="0" destOrd="0" presId="urn:microsoft.com/office/officeart/2005/8/layout/cycle4"/>
    <dgm:cxn modelId="{88E0912B-C700-4117-A740-4C8A56675F8F}" type="presParOf" srcId="{22DC76F1-0FB6-4DEB-91DA-6C5DA063B699}" destId="{1C199C64-C02C-4154-817E-A4C9E110B855}" srcOrd="0" destOrd="0" presId="urn:microsoft.com/office/officeart/2005/8/layout/cycle4"/>
    <dgm:cxn modelId="{C5D29056-BAFC-4D42-BEDC-1EF6A97A168D}" type="presParOf" srcId="{CD0EC8FE-7449-4DD3-8870-B47F26979CF7}" destId="{BF680994-7ED6-42D1-840A-FDCCABED7369}" srcOrd="1" destOrd="0" presId="urn:microsoft.com/office/officeart/2005/8/layout/cycle4"/>
    <dgm:cxn modelId="{6E302415-7D8D-4408-8991-1129F95E2244}" type="presParOf" srcId="{BF680994-7ED6-42D1-840A-FDCCABED7369}" destId="{AFEE1CBF-CD1D-429C-9C02-21D29244327D}" srcOrd="0" destOrd="0" presId="urn:microsoft.com/office/officeart/2005/8/layout/cycle4"/>
    <dgm:cxn modelId="{6A0B4DC7-03E6-417A-83B4-F0A7314240DB}" type="presParOf" srcId="{BF680994-7ED6-42D1-840A-FDCCABED7369}" destId="{EE605681-F57C-49DA-9634-53B047B34242}" srcOrd="1" destOrd="0" presId="urn:microsoft.com/office/officeart/2005/8/layout/cycle4"/>
    <dgm:cxn modelId="{4AB7C64F-F96E-459F-9A39-12D341545519}" type="presParOf" srcId="{BF680994-7ED6-42D1-840A-FDCCABED7369}" destId="{66185EDD-28BC-4417-8C42-0E4274249E4F}" srcOrd="2" destOrd="0" presId="urn:microsoft.com/office/officeart/2005/8/layout/cycle4"/>
    <dgm:cxn modelId="{837B7537-AB69-483D-BD52-7E42AA35843B}" type="presParOf" srcId="{BF680994-7ED6-42D1-840A-FDCCABED7369}" destId="{D39FAD7F-506F-4B31-BC8A-C90316AAFAE5}" srcOrd="3" destOrd="0" presId="urn:microsoft.com/office/officeart/2005/8/layout/cycle4"/>
    <dgm:cxn modelId="{B60EDBC1-5B8B-4802-A3F0-F93B79650D93}" type="presParOf" srcId="{BF680994-7ED6-42D1-840A-FDCCABED7369}" destId="{3B72E870-DE92-4814-B953-F3A088F9102E}" srcOrd="4" destOrd="0" presId="urn:microsoft.com/office/officeart/2005/8/layout/cycle4"/>
    <dgm:cxn modelId="{EC0876BE-1A62-42E8-9596-80F81E7F379D}" type="presParOf" srcId="{CD0EC8FE-7449-4DD3-8870-B47F26979CF7}" destId="{2712217E-A563-40DD-B236-C8CB6D35F4CB}" srcOrd="2" destOrd="0" presId="urn:microsoft.com/office/officeart/2005/8/layout/cycle4"/>
    <dgm:cxn modelId="{D6BD0B23-FE2B-4C29-8232-9C03275D0885}" type="presParOf" srcId="{CD0EC8FE-7449-4DD3-8870-B47F26979CF7}" destId="{5D7EC28C-DF5A-4D3D-8E50-232A80239472}"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2C3AC71-7D18-4523-9CC7-D9964DD4B4CD}" type="doc">
      <dgm:prSet loTypeId="urn:microsoft.com/office/officeart/2005/8/layout/hProcess11" loCatId="process" qsTypeId="urn:microsoft.com/office/officeart/2005/8/quickstyle/3d2" qsCatId="3D" csTypeId="urn:microsoft.com/office/officeart/2005/8/colors/accent4_2" csCatId="accent4" phldr="1"/>
      <dgm:spPr/>
      <dgm:t>
        <a:bodyPr/>
        <a:lstStyle/>
        <a:p>
          <a:endParaRPr lang="es-MX"/>
        </a:p>
      </dgm:t>
    </dgm:pt>
    <dgm:pt modelId="{99158B61-2694-477C-A059-7DF10D06EFB9}">
      <dgm:prSet/>
      <dgm:spPr/>
      <dgm:t>
        <a:bodyPr/>
        <a:lstStyle/>
        <a:p>
          <a:r>
            <a:rPr lang="es-ES" sz="2700" b="0" i="0" kern="1200" dirty="0">
              <a:latin typeface="Adelle Sans Light" panose="02000503000000020004" pitchFamily="50" charset="0"/>
            </a:rPr>
            <a:t>Derivado de lo anterior, es necesario informar que, el Registro Nacional de Personas Desaparecidas y No Localizadas, que concentra la información de los registros de Personas Desaparecidas y No Localizadas, tanto de la Federación como de las Entidades Federativas, señala que, en el periodo del </a:t>
          </a:r>
          <a:r>
            <a:rPr lang="es-ES" sz="2700" b="1" i="0" kern="1200" dirty="0">
              <a:latin typeface="Adelle Sans Light" panose="02000503000000020004" pitchFamily="50" charset="0"/>
            </a:rPr>
            <a:t>15 de marzo de </a:t>
          </a:r>
          <a:r>
            <a:rPr lang="es-ES" dirty="0"/>
            <a:t>1964 al 31 de enero de 2023, se tiene el registro de 95,095 person</a:t>
          </a:r>
          <a:r>
            <a:rPr lang="es-ES" sz="2700" b="0" i="0" kern="1200" dirty="0">
              <a:latin typeface="Adelle Sans Light" panose="02000503000000020004" pitchFamily="50" charset="0"/>
            </a:rPr>
            <a:t>as desaparecidas y no localizadas a nivel nacional, 1,472 personas más que en el mes anterior, de las cuales</a:t>
          </a:r>
          <a:r>
            <a:rPr lang="es-ES" dirty="0"/>
            <a:t>, 22,905 son mujeres, 488 </a:t>
          </a:r>
          <a:r>
            <a:rPr lang="es-ES" sz="2700" b="0" i="0" kern="1200" dirty="0">
              <a:latin typeface="Adelle Sans Light" panose="02000503000000020004" pitchFamily="50" charset="0"/>
            </a:rPr>
            <a:t>más que el mes pasado, siendo Jalisco la entidad con el mayor número de registros, </a:t>
          </a:r>
          <a:r>
            <a:rPr lang="es-ES" dirty="0"/>
            <a:t>con 13,689.</a:t>
          </a:r>
          <a:endParaRPr lang="es-MX" sz="2700" kern="1200" dirty="0">
            <a:latin typeface="Adelle Sans Light" panose="02000503000000020004" pitchFamily="50" charset="0"/>
          </a:endParaRPr>
        </a:p>
      </dgm:t>
    </dgm:pt>
    <dgm:pt modelId="{DCC621A5-339A-4327-8100-55B871F781F3}" type="parTrans" cxnId="{D0F2AF35-A74A-453F-BA5A-D931735FA569}">
      <dgm:prSet/>
      <dgm:spPr/>
      <dgm:t>
        <a:bodyPr/>
        <a:lstStyle/>
        <a:p>
          <a:endParaRPr lang="es-MX">
            <a:latin typeface="Adelle Sans Light" panose="02000503000000020004" pitchFamily="50" charset="0"/>
          </a:endParaRPr>
        </a:p>
      </dgm:t>
    </dgm:pt>
    <dgm:pt modelId="{548C91BF-33FD-4E6B-81B5-7D647AD5065F}" type="sibTrans" cxnId="{D0F2AF35-A74A-453F-BA5A-D931735FA569}">
      <dgm:prSet/>
      <dgm:spPr/>
      <dgm:t>
        <a:bodyPr/>
        <a:lstStyle/>
        <a:p>
          <a:endParaRPr lang="es-MX">
            <a:latin typeface="Adelle Sans Light" panose="02000503000000020004" pitchFamily="50" charset="0"/>
          </a:endParaRPr>
        </a:p>
      </dgm:t>
    </dgm:pt>
    <dgm:pt modelId="{CB2E8EFE-254C-4AC7-B62B-833D99B377F7}">
      <dgm:prSet/>
      <dgm:spPr/>
      <dgm:t>
        <a:bodyPr/>
        <a:lstStyle/>
        <a:p>
          <a:r>
            <a:rPr lang="es-ES" b="0" i="0" dirty="0">
              <a:latin typeface="Adelle Sans Light" panose="02000503000000020004" pitchFamily="50" charset="0"/>
            </a:rPr>
            <a:t>Por otro lado, en el periodo ya mencionado, en el estado de Puebla se han </a:t>
          </a:r>
          <a:r>
            <a:rPr lang="es-ES" dirty="0"/>
            <a:t>registrado 1,817 </a:t>
          </a:r>
          <a:r>
            <a:rPr lang="es-ES" b="0" i="0" dirty="0">
              <a:latin typeface="Adelle Sans Light" panose="02000503000000020004" pitchFamily="50" charset="0"/>
            </a:rPr>
            <a:t>personas desaparecidas y no localizadas.</a:t>
          </a:r>
          <a:br>
            <a:rPr lang="es-MX" b="0" i="0" baseline="0" dirty="0">
              <a:latin typeface="Adelle Sans Light" panose="02000503000000020004" pitchFamily="50" charset="0"/>
            </a:rPr>
          </a:br>
          <a:endParaRPr lang="es-MX" dirty="0">
            <a:latin typeface="Adelle Sans Light" panose="02000503000000020004" pitchFamily="50" charset="0"/>
          </a:endParaRPr>
        </a:p>
      </dgm:t>
    </dgm:pt>
    <dgm:pt modelId="{8C63918F-64C5-4631-ADFF-987C71B1F420}" type="parTrans" cxnId="{8A28659F-C0CF-48D0-ACC3-D0973719CB59}">
      <dgm:prSet/>
      <dgm:spPr/>
      <dgm:t>
        <a:bodyPr/>
        <a:lstStyle/>
        <a:p>
          <a:endParaRPr lang="es-MX">
            <a:latin typeface="Adelle Sans Light" panose="02000503000000020004" pitchFamily="50" charset="0"/>
          </a:endParaRPr>
        </a:p>
      </dgm:t>
    </dgm:pt>
    <dgm:pt modelId="{5D30DB12-C554-4FCA-A98D-2A13FBE5D32C}" type="sibTrans" cxnId="{8A28659F-C0CF-48D0-ACC3-D0973719CB59}">
      <dgm:prSet/>
      <dgm:spPr/>
      <dgm:t>
        <a:bodyPr/>
        <a:lstStyle/>
        <a:p>
          <a:endParaRPr lang="es-MX">
            <a:latin typeface="Adelle Sans Light" panose="02000503000000020004" pitchFamily="50" charset="0"/>
          </a:endParaRPr>
        </a:p>
      </dgm:t>
    </dgm:pt>
    <dgm:pt modelId="{218ED86D-5E34-4A48-B35E-4FB798DC6957}" type="pres">
      <dgm:prSet presAssocID="{02C3AC71-7D18-4523-9CC7-D9964DD4B4CD}" presName="Name0" presStyleCnt="0">
        <dgm:presLayoutVars>
          <dgm:dir/>
          <dgm:resizeHandles val="exact"/>
        </dgm:presLayoutVars>
      </dgm:prSet>
      <dgm:spPr/>
    </dgm:pt>
    <dgm:pt modelId="{6ACD7721-94DA-4A6B-9A39-245D10976B20}" type="pres">
      <dgm:prSet presAssocID="{02C3AC71-7D18-4523-9CC7-D9964DD4B4CD}" presName="arrow" presStyleLbl="bgShp" presStyleIdx="0" presStyleCnt="1"/>
      <dgm:spPr/>
    </dgm:pt>
    <dgm:pt modelId="{F7F6618E-AEE1-452A-A424-DA1683997092}" type="pres">
      <dgm:prSet presAssocID="{02C3AC71-7D18-4523-9CC7-D9964DD4B4CD}" presName="points" presStyleCnt="0"/>
      <dgm:spPr/>
    </dgm:pt>
    <dgm:pt modelId="{21E65C1F-B44A-4CF1-BB9E-F16ED658A8F0}" type="pres">
      <dgm:prSet presAssocID="{99158B61-2694-477C-A059-7DF10D06EFB9}" presName="compositeA" presStyleCnt="0"/>
      <dgm:spPr/>
    </dgm:pt>
    <dgm:pt modelId="{ED9AB321-3260-4391-82D8-F652A4A29907}" type="pres">
      <dgm:prSet presAssocID="{99158B61-2694-477C-A059-7DF10D06EFB9}" presName="textA" presStyleLbl="revTx" presStyleIdx="0" presStyleCnt="2" custScaleX="184533">
        <dgm:presLayoutVars>
          <dgm:bulletEnabled val="1"/>
        </dgm:presLayoutVars>
      </dgm:prSet>
      <dgm:spPr/>
    </dgm:pt>
    <dgm:pt modelId="{865D1BE4-4BD8-4234-9AE5-82FCFA9EA5CE}" type="pres">
      <dgm:prSet presAssocID="{99158B61-2694-477C-A059-7DF10D06EFB9}" presName="circleA" presStyleLbl="node1" presStyleIdx="0" presStyleCnt="2"/>
      <dgm:spPr/>
    </dgm:pt>
    <dgm:pt modelId="{863AFD6C-341A-42C4-9AB9-66DBCBA43C7D}" type="pres">
      <dgm:prSet presAssocID="{99158B61-2694-477C-A059-7DF10D06EFB9}" presName="spaceA" presStyleCnt="0"/>
      <dgm:spPr/>
    </dgm:pt>
    <dgm:pt modelId="{81A0AF30-B420-4D6A-BC55-E69C9EEF96ED}" type="pres">
      <dgm:prSet presAssocID="{548C91BF-33FD-4E6B-81B5-7D647AD5065F}" presName="space" presStyleCnt="0"/>
      <dgm:spPr/>
    </dgm:pt>
    <dgm:pt modelId="{09DA9E76-4277-4416-B2DD-F735810E7911}" type="pres">
      <dgm:prSet presAssocID="{CB2E8EFE-254C-4AC7-B62B-833D99B377F7}" presName="compositeB" presStyleCnt="0"/>
      <dgm:spPr/>
    </dgm:pt>
    <dgm:pt modelId="{6A4EE96B-5974-43EE-AC1E-2072261F44DF}" type="pres">
      <dgm:prSet presAssocID="{CB2E8EFE-254C-4AC7-B62B-833D99B377F7}" presName="textB" presStyleLbl="revTx" presStyleIdx="1" presStyleCnt="2">
        <dgm:presLayoutVars>
          <dgm:bulletEnabled val="1"/>
        </dgm:presLayoutVars>
      </dgm:prSet>
      <dgm:spPr/>
    </dgm:pt>
    <dgm:pt modelId="{AD002601-F128-4BA3-AFF4-03303B0D4CDE}" type="pres">
      <dgm:prSet presAssocID="{CB2E8EFE-254C-4AC7-B62B-833D99B377F7}" presName="circleB" presStyleLbl="node1" presStyleIdx="1" presStyleCnt="2"/>
      <dgm:spPr/>
    </dgm:pt>
    <dgm:pt modelId="{64BD9765-2030-465C-A9D0-2998816B46BC}" type="pres">
      <dgm:prSet presAssocID="{CB2E8EFE-254C-4AC7-B62B-833D99B377F7}" presName="spaceB" presStyleCnt="0"/>
      <dgm:spPr/>
    </dgm:pt>
  </dgm:ptLst>
  <dgm:cxnLst>
    <dgm:cxn modelId="{C783C403-554C-4C32-A91B-623AA51F45BC}" type="presOf" srcId="{CB2E8EFE-254C-4AC7-B62B-833D99B377F7}" destId="{6A4EE96B-5974-43EE-AC1E-2072261F44DF}" srcOrd="0" destOrd="0" presId="urn:microsoft.com/office/officeart/2005/8/layout/hProcess11"/>
    <dgm:cxn modelId="{D0F2AF35-A74A-453F-BA5A-D931735FA569}" srcId="{02C3AC71-7D18-4523-9CC7-D9964DD4B4CD}" destId="{99158B61-2694-477C-A059-7DF10D06EFB9}" srcOrd="0" destOrd="0" parTransId="{DCC621A5-339A-4327-8100-55B871F781F3}" sibTransId="{548C91BF-33FD-4E6B-81B5-7D647AD5065F}"/>
    <dgm:cxn modelId="{31E5023E-09B5-4850-A1EA-E72CB81E0823}" type="presOf" srcId="{99158B61-2694-477C-A059-7DF10D06EFB9}" destId="{ED9AB321-3260-4391-82D8-F652A4A29907}" srcOrd="0" destOrd="0" presId="urn:microsoft.com/office/officeart/2005/8/layout/hProcess11"/>
    <dgm:cxn modelId="{8A28659F-C0CF-48D0-ACC3-D0973719CB59}" srcId="{02C3AC71-7D18-4523-9CC7-D9964DD4B4CD}" destId="{CB2E8EFE-254C-4AC7-B62B-833D99B377F7}" srcOrd="1" destOrd="0" parTransId="{8C63918F-64C5-4631-ADFF-987C71B1F420}" sibTransId="{5D30DB12-C554-4FCA-A98D-2A13FBE5D32C}"/>
    <dgm:cxn modelId="{FB75A3BC-B3FD-4A0F-82DA-E86D519BB061}" type="presOf" srcId="{02C3AC71-7D18-4523-9CC7-D9964DD4B4CD}" destId="{218ED86D-5E34-4A48-B35E-4FB798DC6957}" srcOrd="0" destOrd="0" presId="urn:microsoft.com/office/officeart/2005/8/layout/hProcess11"/>
    <dgm:cxn modelId="{2D4FAC62-8353-4064-870C-5564D15796CA}" type="presParOf" srcId="{218ED86D-5E34-4A48-B35E-4FB798DC6957}" destId="{6ACD7721-94DA-4A6B-9A39-245D10976B20}" srcOrd="0" destOrd="0" presId="urn:microsoft.com/office/officeart/2005/8/layout/hProcess11"/>
    <dgm:cxn modelId="{E8476597-4C64-4237-9079-EF4A696DC9D5}" type="presParOf" srcId="{218ED86D-5E34-4A48-B35E-4FB798DC6957}" destId="{F7F6618E-AEE1-452A-A424-DA1683997092}" srcOrd="1" destOrd="0" presId="urn:microsoft.com/office/officeart/2005/8/layout/hProcess11"/>
    <dgm:cxn modelId="{C7D33340-8FA5-4ADD-BB18-45646F0C0E79}" type="presParOf" srcId="{F7F6618E-AEE1-452A-A424-DA1683997092}" destId="{21E65C1F-B44A-4CF1-BB9E-F16ED658A8F0}" srcOrd="0" destOrd="0" presId="urn:microsoft.com/office/officeart/2005/8/layout/hProcess11"/>
    <dgm:cxn modelId="{EB17354E-19C4-413D-98A3-D2F96ED8A068}" type="presParOf" srcId="{21E65C1F-B44A-4CF1-BB9E-F16ED658A8F0}" destId="{ED9AB321-3260-4391-82D8-F652A4A29907}" srcOrd="0" destOrd="0" presId="urn:microsoft.com/office/officeart/2005/8/layout/hProcess11"/>
    <dgm:cxn modelId="{DAE59A08-C22F-401B-93E1-856847B9C1C9}" type="presParOf" srcId="{21E65C1F-B44A-4CF1-BB9E-F16ED658A8F0}" destId="{865D1BE4-4BD8-4234-9AE5-82FCFA9EA5CE}" srcOrd="1" destOrd="0" presId="urn:microsoft.com/office/officeart/2005/8/layout/hProcess11"/>
    <dgm:cxn modelId="{61F60215-E985-4C98-93EC-7FDB55467499}" type="presParOf" srcId="{21E65C1F-B44A-4CF1-BB9E-F16ED658A8F0}" destId="{863AFD6C-341A-42C4-9AB9-66DBCBA43C7D}" srcOrd="2" destOrd="0" presId="urn:microsoft.com/office/officeart/2005/8/layout/hProcess11"/>
    <dgm:cxn modelId="{3F393A47-45DE-466E-9FA6-FA2FB83AA23B}" type="presParOf" srcId="{F7F6618E-AEE1-452A-A424-DA1683997092}" destId="{81A0AF30-B420-4D6A-BC55-E69C9EEF96ED}" srcOrd="1" destOrd="0" presId="urn:microsoft.com/office/officeart/2005/8/layout/hProcess11"/>
    <dgm:cxn modelId="{A55E860B-F244-4249-8D12-5446FFA663BA}" type="presParOf" srcId="{F7F6618E-AEE1-452A-A424-DA1683997092}" destId="{09DA9E76-4277-4416-B2DD-F735810E7911}" srcOrd="2" destOrd="0" presId="urn:microsoft.com/office/officeart/2005/8/layout/hProcess11"/>
    <dgm:cxn modelId="{82A6C4B0-926F-407D-85DE-A933EEFAA16E}" type="presParOf" srcId="{09DA9E76-4277-4416-B2DD-F735810E7911}" destId="{6A4EE96B-5974-43EE-AC1E-2072261F44DF}" srcOrd="0" destOrd="0" presId="urn:microsoft.com/office/officeart/2005/8/layout/hProcess11"/>
    <dgm:cxn modelId="{5090BA18-210C-491A-9FE3-E0B8AEB7615E}" type="presParOf" srcId="{09DA9E76-4277-4416-B2DD-F735810E7911}" destId="{AD002601-F128-4BA3-AFF4-03303B0D4CDE}" srcOrd="1" destOrd="0" presId="urn:microsoft.com/office/officeart/2005/8/layout/hProcess11"/>
    <dgm:cxn modelId="{BCD92D29-B0BA-4E8D-B60E-C594689C176E}" type="presParOf" srcId="{09DA9E76-4277-4416-B2DD-F735810E7911}" destId="{64BD9765-2030-465C-A9D0-2998816B46B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DB4CF28-C431-4163-BA97-BEB86D5D49DF}" type="doc">
      <dgm:prSet loTypeId="urn:microsoft.com/office/officeart/2005/8/layout/hProcess11" loCatId="process" qsTypeId="urn:microsoft.com/office/officeart/2005/8/quickstyle/simple2" qsCatId="simple" csTypeId="urn:microsoft.com/office/officeart/2005/8/colors/accent4_2" csCatId="accent4" phldr="1"/>
      <dgm:spPr/>
      <dgm:t>
        <a:bodyPr/>
        <a:lstStyle/>
        <a:p>
          <a:endParaRPr lang="es-MX"/>
        </a:p>
      </dgm:t>
    </dgm:pt>
    <dgm:pt modelId="{623F6FD9-A1CC-4D53-8DD3-A8E277D79E13}">
      <dgm:prSet/>
      <dgm:spPr/>
      <dgm:t>
        <a:bodyPr/>
        <a:lstStyle/>
        <a:p>
          <a:r>
            <a:rPr lang="es-ES" sz="2800" b="0" i="0" dirty="0">
              <a:latin typeface="Adelle Sans Light" panose="02000503000000020004" pitchFamily="50" charset="0"/>
            </a:rPr>
            <a:t>Ahora bien, de las </a:t>
          </a:r>
          <a:r>
            <a:rPr lang="es-ES" dirty="0"/>
            <a:t>1,817</a:t>
          </a:r>
          <a:r>
            <a:rPr lang="es-ES" sz="2800" b="0" i="0" dirty="0">
              <a:latin typeface="Adelle Sans Light" panose="02000503000000020004" pitchFamily="50" charset="0"/>
            </a:rPr>
            <a:t> personas en comento, </a:t>
          </a:r>
          <a:r>
            <a:rPr lang="es-ES" dirty="0"/>
            <a:t>687</a:t>
          </a:r>
          <a:r>
            <a:rPr lang="es-ES" sz="2800" b="0" i="0" dirty="0">
              <a:latin typeface="Adelle Sans Light" panose="02000503000000020004" pitchFamily="50" charset="0"/>
            </a:rPr>
            <a:t> son mujeres, siendo los municipios de </a:t>
          </a:r>
          <a:r>
            <a:rPr lang="es-ES" dirty="0"/>
            <a:t>Puebla, Tehuacán y Tepeaca en donde se ha registrado una mayor cantidad de casos, con 289, 67 y 27 mujeres</a:t>
          </a:r>
          <a:r>
            <a:rPr lang="es-ES" sz="2800" b="0" i="0" dirty="0">
              <a:latin typeface="Adelle Sans Light" panose="02000503000000020004" pitchFamily="50" charset="0"/>
            </a:rPr>
            <a:t> desaparecidas y no localizadas, respectivamente. </a:t>
          </a:r>
          <a:endParaRPr lang="es-MX" sz="2800" dirty="0">
            <a:latin typeface="Adelle Sans Light" panose="02000503000000020004" pitchFamily="50" charset="0"/>
          </a:endParaRPr>
        </a:p>
      </dgm:t>
    </dgm:pt>
    <dgm:pt modelId="{3EB2E9DE-43C6-45E2-AC3E-65A6CA659EF5}" type="parTrans" cxnId="{7ED2AE4B-3019-4596-8E88-64DFE09765C5}">
      <dgm:prSet/>
      <dgm:spPr/>
      <dgm:t>
        <a:bodyPr/>
        <a:lstStyle/>
        <a:p>
          <a:endParaRPr lang="es-MX" sz="2000">
            <a:latin typeface="Adelle Sans Light" panose="02000503000000020004" pitchFamily="50" charset="0"/>
          </a:endParaRPr>
        </a:p>
      </dgm:t>
    </dgm:pt>
    <dgm:pt modelId="{F74A595B-1F3C-4D1D-80CD-767F2B980BC4}" type="sibTrans" cxnId="{7ED2AE4B-3019-4596-8E88-64DFE09765C5}">
      <dgm:prSet/>
      <dgm:spPr/>
      <dgm:t>
        <a:bodyPr/>
        <a:lstStyle/>
        <a:p>
          <a:endParaRPr lang="es-MX" sz="2000">
            <a:latin typeface="Adelle Sans Light" panose="02000503000000020004" pitchFamily="50" charset="0"/>
          </a:endParaRPr>
        </a:p>
      </dgm:t>
    </dgm:pt>
    <dgm:pt modelId="{8FF5FFF5-234E-406A-A965-E3344FF45DDC}">
      <dgm:prSet/>
      <dgm:spPr/>
      <dgm:t>
        <a:bodyPr/>
        <a:lstStyle/>
        <a:p>
          <a:r>
            <a:rPr lang="es-ES" sz="3200" b="0" i="0" kern="1200" dirty="0">
              <a:latin typeface="Adelle Sans Light" panose="02000503000000020004" pitchFamily="50" charset="0"/>
            </a:rPr>
            <a:t>Se reporta además que, han sido localizadas sin vida de</a:t>
          </a:r>
          <a:r>
            <a:rPr lang="es-ES" dirty="0"/>
            <a:t>l 15 de marzo de 1964 al 31 de enero de 2023, 54</a:t>
          </a:r>
          <a:r>
            <a:rPr lang="es-ES" sz="3200" b="0" i="0" kern="1200" dirty="0">
              <a:latin typeface="Adelle Sans Light" panose="02000503000000020004" pitchFamily="50" charset="0"/>
            </a:rPr>
            <a:t> mujeres. El RNPDNO registra que el rango de edad donde se cuenta con mayor número de personas sin vida, son entre los </a:t>
          </a:r>
          <a:r>
            <a:rPr lang="es-ES" dirty="0"/>
            <a:t>25 y 29 </a:t>
          </a:r>
          <a:r>
            <a:rPr lang="es-ES" sz="3200" b="0" i="0" kern="1200" dirty="0">
              <a:latin typeface="Adelle Sans Light" panose="02000503000000020004" pitchFamily="50" charset="0"/>
            </a:rPr>
            <a:t>años en Puebla.</a:t>
          </a:r>
          <a:endParaRPr lang="es-MX" sz="3200" kern="1200" dirty="0">
            <a:latin typeface="Adelle Sans Light" panose="02000503000000020004" pitchFamily="50" charset="0"/>
          </a:endParaRPr>
        </a:p>
      </dgm:t>
    </dgm:pt>
    <dgm:pt modelId="{F609AAEE-B063-4581-9695-750C57037102}" type="parTrans" cxnId="{611BEC5B-9F95-428B-95CF-A741AB9EA606}">
      <dgm:prSet/>
      <dgm:spPr/>
      <dgm:t>
        <a:bodyPr/>
        <a:lstStyle/>
        <a:p>
          <a:endParaRPr lang="es-MX" sz="2000">
            <a:latin typeface="Adelle Sans Light" panose="02000503000000020004" pitchFamily="50" charset="0"/>
          </a:endParaRPr>
        </a:p>
      </dgm:t>
    </dgm:pt>
    <dgm:pt modelId="{5D04DAB3-1000-48BE-98A4-F56642531277}" type="sibTrans" cxnId="{611BEC5B-9F95-428B-95CF-A741AB9EA606}">
      <dgm:prSet/>
      <dgm:spPr/>
      <dgm:t>
        <a:bodyPr/>
        <a:lstStyle/>
        <a:p>
          <a:endParaRPr lang="es-MX" sz="2000">
            <a:latin typeface="Adelle Sans Light" panose="02000503000000020004" pitchFamily="50" charset="0"/>
          </a:endParaRPr>
        </a:p>
      </dgm:t>
    </dgm:pt>
    <dgm:pt modelId="{59479021-B742-4ED1-98C8-35919D9B2D0B}">
      <dgm:prSet/>
      <dgm:spPr/>
      <dgm:t>
        <a:bodyPr/>
        <a:lstStyle/>
        <a:p>
          <a:r>
            <a:rPr lang="es-ES" sz="2800" b="0" i="0" kern="1200" dirty="0">
              <a:latin typeface="Adelle Sans Light" panose="02000503000000020004" pitchFamily="50" charset="0"/>
            </a:rPr>
            <a:t>Es preciso mencionar además que, en el periodo comprendido entre el </a:t>
          </a:r>
          <a:r>
            <a:rPr lang="es-ES" dirty="0"/>
            <a:t>1 y 31 de enero </a:t>
          </a:r>
          <a:r>
            <a:rPr lang="es-ES" sz="2800" b="0" i="0" kern="1200" dirty="0">
              <a:latin typeface="Adelle Sans Light" panose="02000503000000020004" pitchFamily="50" charset="0"/>
            </a:rPr>
            <a:t>de 2023, se registraron 46 personas desaparecidas y no localizadas, mismas que fueron registradas en 17 municipios de la entidad.</a:t>
          </a:r>
          <a:br>
            <a:rPr lang="es-MX" sz="2800" b="0" i="0" kern="1200" baseline="0" dirty="0">
              <a:latin typeface="Adelle Sans Light" panose="02000503000000020004" pitchFamily="50" charset="0"/>
            </a:rPr>
          </a:br>
          <a:endParaRPr lang="es-MX" sz="2800" kern="1200" dirty="0">
            <a:latin typeface="Adelle Sans Light" panose="02000503000000020004" pitchFamily="50" charset="0"/>
          </a:endParaRPr>
        </a:p>
      </dgm:t>
    </dgm:pt>
    <dgm:pt modelId="{C24A7A59-15DF-4853-A805-939FB1054772}" type="parTrans" cxnId="{252080E8-A4DC-4E18-B000-878BD88C76F9}">
      <dgm:prSet/>
      <dgm:spPr/>
      <dgm:t>
        <a:bodyPr/>
        <a:lstStyle/>
        <a:p>
          <a:endParaRPr lang="es-MX" sz="2000">
            <a:latin typeface="Adelle Sans Light" panose="02000503000000020004" pitchFamily="50" charset="0"/>
          </a:endParaRPr>
        </a:p>
      </dgm:t>
    </dgm:pt>
    <dgm:pt modelId="{16879291-0A21-4C56-A3B8-E25A5E37D39A}" type="sibTrans" cxnId="{252080E8-A4DC-4E18-B000-878BD88C76F9}">
      <dgm:prSet/>
      <dgm:spPr/>
      <dgm:t>
        <a:bodyPr/>
        <a:lstStyle/>
        <a:p>
          <a:endParaRPr lang="es-MX" sz="2000">
            <a:latin typeface="Adelle Sans Light" panose="02000503000000020004" pitchFamily="50" charset="0"/>
          </a:endParaRPr>
        </a:p>
      </dgm:t>
    </dgm:pt>
    <dgm:pt modelId="{CBDA3B82-8333-4DEC-A694-FCCAFE6D8CCE}" type="pres">
      <dgm:prSet presAssocID="{EDB4CF28-C431-4163-BA97-BEB86D5D49DF}" presName="Name0" presStyleCnt="0">
        <dgm:presLayoutVars>
          <dgm:dir/>
          <dgm:resizeHandles val="exact"/>
        </dgm:presLayoutVars>
      </dgm:prSet>
      <dgm:spPr/>
    </dgm:pt>
    <dgm:pt modelId="{06BF6DB2-E71C-45FC-BF1E-C64B60BE988E}" type="pres">
      <dgm:prSet presAssocID="{EDB4CF28-C431-4163-BA97-BEB86D5D49DF}" presName="arrow" presStyleLbl="bgShp" presStyleIdx="0" presStyleCnt="1"/>
      <dgm:spPr/>
    </dgm:pt>
    <dgm:pt modelId="{36C26ADB-9C29-4AE6-8BDB-74B2AF59425B}" type="pres">
      <dgm:prSet presAssocID="{EDB4CF28-C431-4163-BA97-BEB86D5D49DF}" presName="points" presStyleCnt="0"/>
      <dgm:spPr/>
    </dgm:pt>
    <dgm:pt modelId="{9AC1E4B7-FFBA-43EC-844D-EE39BD84C8DA}" type="pres">
      <dgm:prSet presAssocID="{623F6FD9-A1CC-4D53-8DD3-A8E277D79E13}" presName="compositeA" presStyleCnt="0"/>
      <dgm:spPr/>
    </dgm:pt>
    <dgm:pt modelId="{C3A9573B-86E3-4143-B549-74EB4E29624B}" type="pres">
      <dgm:prSet presAssocID="{623F6FD9-A1CC-4D53-8DD3-A8E277D79E13}" presName="textA" presStyleLbl="revTx" presStyleIdx="0" presStyleCnt="3">
        <dgm:presLayoutVars>
          <dgm:bulletEnabled val="1"/>
        </dgm:presLayoutVars>
      </dgm:prSet>
      <dgm:spPr/>
    </dgm:pt>
    <dgm:pt modelId="{FC6639A0-68F1-4F37-A222-A14CF47735C5}" type="pres">
      <dgm:prSet presAssocID="{623F6FD9-A1CC-4D53-8DD3-A8E277D79E13}" presName="circleA" presStyleLbl="node1" presStyleIdx="0" presStyleCnt="3"/>
      <dgm:spPr/>
    </dgm:pt>
    <dgm:pt modelId="{8DABF737-AEC5-4B82-BAEA-84AB6E04F24C}" type="pres">
      <dgm:prSet presAssocID="{623F6FD9-A1CC-4D53-8DD3-A8E277D79E13}" presName="spaceA" presStyleCnt="0"/>
      <dgm:spPr/>
    </dgm:pt>
    <dgm:pt modelId="{C266FBA7-4ABE-4C19-8826-6FBD05DE31EB}" type="pres">
      <dgm:prSet presAssocID="{F74A595B-1F3C-4D1D-80CD-767F2B980BC4}" presName="space" presStyleCnt="0"/>
      <dgm:spPr/>
    </dgm:pt>
    <dgm:pt modelId="{BF31A810-738E-43E6-BB1F-A983094D4DC4}" type="pres">
      <dgm:prSet presAssocID="{8FF5FFF5-234E-406A-A965-E3344FF45DDC}" presName="compositeB" presStyleCnt="0"/>
      <dgm:spPr/>
    </dgm:pt>
    <dgm:pt modelId="{F31F218F-0E02-4F73-92DE-6163BB17FA91}" type="pres">
      <dgm:prSet presAssocID="{8FF5FFF5-234E-406A-A965-E3344FF45DDC}" presName="textB" presStyleLbl="revTx" presStyleIdx="1" presStyleCnt="3">
        <dgm:presLayoutVars>
          <dgm:bulletEnabled val="1"/>
        </dgm:presLayoutVars>
      </dgm:prSet>
      <dgm:spPr/>
    </dgm:pt>
    <dgm:pt modelId="{27E0CE23-91D6-49CD-89A9-95A57AE29DD6}" type="pres">
      <dgm:prSet presAssocID="{8FF5FFF5-234E-406A-A965-E3344FF45DDC}" presName="circleB" presStyleLbl="node1" presStyleIdx="1" presStyleCnt="3"/>
      <dgm:spPr/>
    </dgm:pt>
    <dgm:pt modelId="{DB6D1B27-3DF1-4327-8513-950D2B3995C7}" type="pres">
      <dgm:prSet presAssocID="{8FF5FFF5-234E-406A-A965-E3344FF45DDC}" presName="spaceB" presStyleCnt="0"/>
      <dgm:spPr/>
    </dgm:pt>
    <dgm:pt modelId="{EBA25623-7601-41CC-A6E7-C7AD71071B4F}" type="pres">
      <dgm:prSet presAssocID="{5D04DAB3-1000-48BE-98A4-F56642531277}" presName="space" presStyleCnt="0"/>
      <dgm:spPr/>
    </dgm:pt>
    <dgm:pt modelId="{A7B54E0C-23F5-46D0-9927-9B437443A995}" type="pres">
      <dgm:prSet presAssocID="{59479021-B742-4ED1-98C8-35919D9B2D0B}" presName="compositeA" presStyleCnt="0"/>
      <dgm:spPr/>
    </dgm:pt>
    <dgm:pt modelId="{698E76F8-EF14-4235-BCB5-C18F6A49A4B6}" type="pres">
      <dgm:prSet presAssocID="{59479021-B742-4ED1-98C8-35919D9B2D0B}" presName="textA" presStyleLbl="revTx" presStyleIdx="2" presStyleCnt="3">
        <dgm:presLayoutVars>
          <dgm:bulletEnabled val="1"/>
        </dgm:presLayoutVars>
      </dgm:prSet>
      <dgm:spPr/>
    </dgm:pt>
    <dgm:pt modelId="{BE4CCD67-E90E-4E60-8D87-EBFC181B5A14}" type="pres">
      <dgm:prSet presAssocID="{59479021-B742-4ED1-98C8-35919D9B2D0B}" presName="circleA" presStyleLbl="node1" presStyleIdx="2" presStyleCnt="3"/>
      <dgm:spPr/>
    </dgm:pt>
    <dgm:pt modelId="{A3D1EB0D-B3B7-4E27-AA0E-9C01110F7437}" type="pres">
      <dgm:prSet presAssocID="{59479021-B742-4ED1-98C8-35919D9B2D0B}" presName="spaceA" presStyleCnt="0"/>
      <dgm:spPr/>
    </dgm:pt>
  </dgm:ptLst>
  <dgm:cxnLst>
    <dgm:cxn modelId="{621D4818-3E70-4108-948D-07427F70C358}" type="presOf" srcId="{EDB4CF28-C431-4163-BA97-BEB86D5D49DF}" destId="{CBDA3B82-8333-4DEC-A694-FCCAFE6D8CCE}" srcOrd="0" destOrd="0" presId="urn:microsoft.com/office/officeart/2005/8/layout/hProcess11"/>
    <dgm:cxn modelId="{7825AD2B-8432-4830-A54C-E4931FA1E640}" type="presOf" srcId="{8FF5FFF5-234E-406A-A965-E3344FF45DDC}" destId="{F31F218F-0E02-4F73-92DE-6163BB17FA91}" srcOrd="0" destOrd="0" presId="urn:microsoft.com/office/officeart/2005/8/layout/hProcess11"/>
    <dgm:cxn modelId="{611BEC5B-9F95-428B-95CF-A741AB9EA606}" srcId="{EDB4CF28-C431-4163-BA97-BEB86D5D49DF}" destId="{8FF5FFF5-234E-406A-A965-E3344FF45DDC}" srcOrd="1" destOrd="0" parTransId="{F609AAEE-B063-4581-9695-750C57037102}" sibTransId="{5D04DAB3-1000-48BE-98A4-F56642531277}"/>
    <dgm:cxn modelId="{7ED2AE4B-3019-4596-8E88-64DFE09765C5}" srcId="{EDB4CF28-C431-4163-BA97-BEB86D5D49DF}" destId="{623F6FD9-A1CC-4D53-8DD3-A8E277D79E13}" srcOrd="0" destOrd="0" parTransId="{3EB2E9DE-43C6-45E2-AC3E-65A6CA659EF5}" sibTransId="{F74A595B-1F3C-4D1D-80CD-767F2B980BC4}"/>
    <dgm:cxn modelId="{50E44595-ADAB-4870-961A-BA7ABD20CB4D}" type="presOf" srcId="{623F6FD9-A1CC-4D53-8DD3-A8E277D79E13}" destId="{C3A9573B-86E3-4143-B549-74EB4E29624B}" srcOrd="0" destOrd="0" presId="urn:microsoft.com/office/officeart/2005/8/layout/hProcess11"/>
    <dgm:cxn modelId="{4168CD9A-A4B3-4D94-A891-20694848189B}" type="presOf" srcId="{59479021-B742-4ED1-98C8-35919D9B2D0B}" destId="{698E76F8-EF14-4235-BCB5-C18F6A49A4B6}" srcOrd="0" destOrd="0" presId="urn:microsoft.com/office/officeart/2005/8/layout/hProcess11"/>
    <dgm:cxn modelId="{252080E8-A4DC-4E18-B000-878BD88C76F9}" srcId="{EDB4CF28-C431-4163-BA97-BEB86D5D49DF}" destId="{59479021-B742-4ED1-98C8-35919D9B2D0B}" srcOrd="2" destOrd="0" parTransId="{C24A7A59-15DF-4853-A805-939FB1054772}" sibTransId="{16879291-0A21-4C56-A3B8-E25A5E37D39A}"/>
    <dgm:cxn modelId="{67BBDA8D-0F73-4DD3-BA71-67A21CD7D485}" type="presParOf" srcId="{CBDA3B82-8333-4DEC-A694-FCCAFE6D8CCE}" destId="{06BF6DB2-E71C-45FC-BF1E-C64B60BE988E}" srcOrd="0" destOrd="0" presId="urn:microsoft.com/office/officeart/2005/8/layout/hProcess11"/>
    <dgm:cxn modelId="{8EC20C9C-0B35-435F-9288-C3CDA8C3D6D6}" type="presParOf" srcId="{CBDA3B82-8333-4DEC-A694-FCCAFE6D8CCE}" destId="{36C26ADB-9C29-4AE6-8BDB-74B2AF59425B}" srcOrd="1" destOrd="0" presId="urn:microsoft.com/office/officeart/2005/8/layout/hProcess11"/>
    <dgm:cxn modelId="{9AF0D856-B3B6-41F5-8D7C-B25322D9F995}" type="presParOf" srcId="{36C26ADB-9C29-4AE6-8BDB-74B2AF59425B}" destId="{9AC1E4B7-FFBA-43EC-844D-EE39BD84C8DA}" srcOrd="0" destOrd="0" presId="urn:microsoft.com/office/officeart/2005/8/layout/hProcess11"/>
    <dgm:cxn modelId="{48BAFB14-87C1-49DB-916D-7C7CCE12B3AC}" type="presParOf" srcId="{9AC1E4B7-FFBA-43EC-844D-EE39BD84C8DA}" destId="{C3A9573B-86E3-4143-B549-74EB4E29624B}" srcOrd="0" destOrd="0" presId="urn:microsoft.com/office/officeart/2005/8/layout/hProcess11"/>
    <dgm:cxn modelId="{D187E5C1-B189-4246-B9E5-AB14D594080A}" type="presParOf" srcId="{9AC1E4B7-FFBA-43EC-844D-EE39BD84C8DA}" destId="{FC6639A0-68F1-4F37-A222-A14CF47735C5}" srcOrd="1" destOrd="0" presId="urn:microsoft.com/office/officeart/2005/8/layout/hProcess11"/>
    <dgm:cxn modelId="{065FE9EB-5345-4024-B3C8-DE5088C7780B}" type="presParOf" srcId="{9AC1E4B7-FFBA-43EC-844D-EE39BD84C8DA}" destId="{8DABF737-AEC5-4B82-BAEA-84AB6E04F24C}" srcOrd="2" destOrd="0" presId="urn:microsoft.com/office/officeart/2005/8/layout/hProcess11"/>
    <dgm:cxn modelId="{3AB4DE7B-D2F0-4F09-812C-E4D454EE6CCE}" type="presParOf" srcId="{36C26ADB-9C29-4AE6-8BDB-74B2AF59425B}" destId="{C266FBA7-4ABE-4C19-8826-6FBD05DE31EB}" srcOrd="1" destOrd="0" presId="urn:microsoft.com/office/officeart/2005/8/layout/hProcess11"/>
    <dgm:cxn modelId="{01A286DF-7C76-414D-AF15-01FC62B7E411}" type="presParOf" srcId="{36C26ADB-9C29-4AE6-8BDB-74B2AF59425B}" destId="{BF31A810-738E-43E6-BB1F-A983094D4DC4}" srcOrd="2" destOrd="0" presId="urn:microsoft.com/office/officeart/2005/8/layout/hProcess11"/>
    <dgm:cxn modelId="{C7623890-6D67-4A5D-9204-EAB550F8B15E}" type="presParOf" srcId="{BF31A810-738E-43E6-BB1F-A983094D4DC4}" destId="{F31F218F-0E02-4F73-92DE-6163BB17FA91}" srcOrd="0" destOrd="0" presId="urn:microsoft.com/office/officeart/2005/8/layout/hProcess11"/>
    <dgm:cxn modelId="{BC98A2D0-82B5-403F-9570-ACF61CCAAEAB}" type="presParOf" srcId="{BF31A810-738E-43E6-BB1F-A983094D4DC4}" destId="{27E0CE23-91D6-49CD-89A9-95A57AE29DD6}" srcOrd="1" destOrd="0" presId="urn:microsoft.com/office/officeart/2005/8/layout/hProcess11"/>
    <dgm:cxn modelId="{E6073AD5-5F3A-45B7-BBF7-FE676A3970A8}" type="presParOf" srcId="{BF31A810-738E-43E6-BB1F-A983094D4DC4}" destId="{DB6D1B27-3DF1-4327-8513-950D2B3995C7}" srcOrd="2" destOrd="0" presId="urn:microsoft.com/office/officeart/2005/8/layout/hProcess11"/>
    <dgm:cxn modelId="{D3C9B8CC-C4C2-46AC-A9F1-E748687605FB}" type="presParOf" srcId="{36C26ADB-9C29-4AE6-8BDB-74B2AF59425B}" destId="{EBA25623-7601-41CC-A6E7-C7AD71071B4F}" srcOrd="3" destOrd="0" presId="urn:microsoft.com/office/officeart/2005/8/layout/hProcess11"/>
    <dgm:cxn modelId="{C3FDC02D-F363-45F9-9AB4-F287BF6FB571}" type="presParOf" srcId="{36C26ADB-9C29-4AE6-8BDB-74B2AF59425B}" destId="{A7B54E0C-23F5-46D0-9927-9B437443A995}" srcOrd="4" destOrd="0" presId="urn:microsoft.com/office/officeart/2005/8/layout/hProcess11"/>
    <dgm:cxn modelId="{E83FB97E-B43C-403A-A62D-81E47B92D555}" type="presParOf" srcId="{A7B54E0C-23F5-46D0-9927-9B437443A995}" destId="{698E76F8-EF14-4235-BCB5-C18F6A49A4B6}" srcOrd="0" destOrd="0" presId="urn:microsoft.com/office/officeart/2005/8/layout/hProcess11"/>
    <dgm:cxn modelId="{CCC9DD28-8289-460B-975C-CFFAE55456B0}" type="presParOf" srcId="{A7B54E0C-23F5-46D0-9927-9B437443A995}" destId="{BE4CCD67-E90E-4E60-8D87-EBFC181B5A14}" srcOrd="1" destOrd="0" presId="urn:microsoft.com/office/officeart/2005/8/layout/hProcess11"/>
    <dgm:cxn modelId="{96857A44-4AFB-4674-AA47-2A3BE1FE684A}" type="presParOf" srcId="{A7B54E0C-23F5-46D0-9927-9B437443A995}" destId="{A3D1EB0D-B3B7-4E27-AA0E-9C01110F7437}"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95B5792-48B4-49C1-ACF3-9EC6618DB1FB}" type="doc">
      <dgm:prSet loTypeId="urn:microsoft.com/office/officeart/2005/8/layout/vList6" loCatId="list" qsTypeId="urn:microsoft.com/office/officeart/2005/8/quickstyle/3d3" qsCatId="3D" csTypeId="urn:microsoft.com/office/officeart/2005/8/colors/accent4_2" csCatId="accent4" phldr="1"/>
      <dgm:spPr/>
      <dgm:t>
        <a:bodyPr/>
        <a:lstStyle/>
        <a:p>
          <a:endParaRPr lang="es-MX"/>
        </a:p>
      </dgm:t>
    </dgm:pt>
    <dgm:pt modelId="{353D27B8-FF1F-4D25-B0EC-28E6AEEB4713}">
      <dgm:prSet/>
      <dgm:spPr/>
      <dgm:t>
        <a:bodyPr/>
        <a:lstStyle/>
        <a:p>
          <a:r>
            <a:rPr lang="es-MX" b="0" i="0">
              <a:latin typeface="Adelle Sans Light" panose="02000503000000020004" pitchFamily="50" charset="0"/>
            </a:rPr>
            <a:t>La generación y monitoreo periódico de la información acerca de los hechos delictivos contra mujeres ocurridos en cierto territorio es un punto clave para la generación de estrategias que coadyuven en la prevención y sanción de la violencia de género contra las mujeres, cuyo desarrollo es responsabilidad del Estado. </a:t>
          </a:r>
          <a:endParaRPr lang="es-MX">
            <a:latin typeface="Adelle Sans Light" panose="02000503000000020004" pitchFamily="50" charset="0"/>
          </a:endParaRPr>
        </a:p>
      </dgm:t>
    </dgm:pt>
    <dgm:pt modelId="{CC104C2D-C38A-49DD-94ED-71AE2A4E993F}" type="parTrans" cxnId="{DF0CB8DF-4D69-4CFE-8F31-177EFFCC733F}">
      <dgm:prSet/>
      <dgm:spPr/>
      <dgm:t>
        <a:bodyPr/>
        <a:lstStyle/>
        <a:p>
          <a:endParaRPr lang="es-MX">
            <a:latin typeface="Adelle Sans Light" panose="02000503000000020004" pitchFamily="50" charset="0"/>
          </a:endParaRPr>
        </a:p>
      </dgm:t>
    </dgm:pt>
    <dgm:pt modelId="{875429B6-F5F4-4327-B113-5D68547070DC}" type="sibTrans" cxnId="{DF0CB8DF-4D69-4CFE-8F31-177EFFCC733F}">
      <dgm:prSet/>
      <dgm:spPr/>
      <dgm:t>
        <a:bodyPr/>
        <a:lstStyle/>
        <a:p>
          <a:endParaRPr lang="es-MX">
            <a:latin typeface="Adelle Sans Light" panose="02000503000000020004" pitchFamily="50" charset="0"/>
          </a:endParaRPr>
        </a:p>
      </dgm:t>
    </dgm:pt>
    <dgm:pt modelId="{84F99BA6-DD36-41E1-AA3F-4EE9AAF91481}">
      <dgm:prSet/>
      <dgm:spPr/>
      <dgm:t>
        <a:bodyPr/>
        <a:lstStyle/>
        <a:p>
          <a:r>
            <a:rPr lang="es-MX" b="0" i="0">
              <a:latin typeface="Adelle Sans Light" panose="02000503000000020004" pitchFamily="50" charset="0"/>
            </a:rPr>
            <a:t>Es importante que la generación de información en la materia sea hecha con perspectiva de género y se resalta la importancia del uso de indicadores que permitan hacer comparaciones entre territorios. Por ello, en el presente Reporte se hizo uso de las tasas de incidencia delictiva, las cuales dan a conocer la proporción de los incidentes respecto al tamaño de la población femenina que habita en los municipios y las regiones. A través de estas, se advierte que no siempre coinciden los municipios con mayor cantidad de hechos delictivos en términos absolutos con aquellos que presentan mayores tasas de incidencia delictiva. </a:t>
          </a:r>
          <a:endParaRPr lang="es-MX">
            <a:latin typeface="Adelle Sans Light" panose="02000503000000020004" pitchFamily="50" charset="0"/>
          </a:endParaRPr>
        </a:p>
      </dgm:t>
    </dgm:pt>
    <dgm:pt modelId="{507CACBA-3B8F-4C53-937C-CF7619AAC51D}" type="parTrans" cxnId="{C138A552-FE95-4B8B-B259-987BD744A3A1}">
      <dgm:prSet/>
      <dgm:spPr/>
      <dgm:t>
        <a:bodyPr/>
        <a:lstStyle/>
        <a:p>
          <a:endParaRPr lang="es-MX">
            <a:latin typeface="Adelle Sans Light" panose="02000503000000020004" pitchFamily="50" charset="0"/>
          </a:endParaRPr>
        </a:p>
      </dgm:t>
    </dgm:pt>
    <dgm:pt modelId="{C65FC7FD-AD30-4DF4-852D-DF1788AA9CF0}" type="sibTrans" cxnId="{C138A552-FE95-4B8B-B259-987BD744A3A1}">
      <dgm:prSet/>
      <dgm:spPr/>
      <dgm:t>
        <a:bodyPr/>
        <a:lstStyle/>
        <a:p>
          <a:endParaRPr lang="es-MX">
            <a:latin typeface="Adelle Sans Light" panose="02000503000000020004" pitchFamily="50" charset="0"/>
          </a:endParaRPr>
        </a:p>
      </dgm:t>
    </dgm:pt>
    <dgm:pt modelId="{3EACC672-A65B-427F-9655-AF323E907BEC}" type="pres">
      <dgm:prSet presAssocID="{795B5792-48B4-49C1-ACF3-9EC6618DB1FB}" presName="Name0" presStyleCnt="0">
        <dgm:presLayoutVars>
          <dgm:dir/>
          <dgm:animLvl val="lvl"/>
          <dgm:resizeHandles/>
        </dgm:presLayoutVars>
      </dgm:prSet>
      <dgm:spPr/>
    </dgm:pt>
    <dgm:pt modelId="{B9DD78EC-75FF-4930-A7C4-204726BBD67F}" type="pres">
      <dgm:prSet presAssocID="{353D27B8-FF1F-4D25-B0EC-28E6AEEB4713}" presName="linNode" presStyleCnt="0"/>
      <dgm:spPr/>
    </dgm:pt>
    <dgm:pt modelId="{BB6251B9-B7AE-46D9-B6EB-34EEEA7E1E23}" type="pres">
      <dgm:prSet presAssocID="{353D27B8-FF1F-4D25-B0EC-28E6AEEB4713}" presName="parentShp" presStyleLbl="node1" presStyleIdx="0" presStyleCnt="2" custScaleX="250000">
        <dgm:presLayoutVars>
          <dgm:bulletEnabled val="1"/>
        </dgm:presLayoutVars>
      </dgm:prSet>
      <dgm:spPr/>
    </dgm:pt>
    <dgm:pt modelId="{E3EEE098-6F64-4A03-B4C5-B439265536B1}" type="pres">
      <dgm:prSet presAssocID="{353D27B8-FF1F-4D25-B0EC-28E6AEEB4713}" presName="childShp" presStyleLbl="bgAccFollowNode1" presStyleIdx="0" presStyleCnt="2">
        <dgm:presLayoutVars>
          <dgm:bulletEnabled val="1"/>
        </dgm:presLayoutVars>
      </dgm:prSet>
      <dgm:spPr/>
    </dgm:pt>
    <dgm:pt modelId="{E8F78280-579A-4DD7-8061-1BD5FE4A4664}" type="pres">
      <dgm:prSet presAssocID="{875429B6-F5F4-4327-B113-5D68547070DC}" presName="spacing" presStyleCnt="0"/>
      <dgm:spPr/>
    </dgm:pt>
    <dgm:pt modelId="{7F958C76-B944-49B7-8B28-3ABF6856A432}" type="pres">
      <dgm:prSet presAssocID="{84F99BA6-DD36-41E1-AA3F-4EE9AAF91481}" presName="linNode" presStyleCnt="0"/>
      <dgm:spPr/>
    </dgm:pt>
    <dgm:pt modelId="{917EE2DD-9635-48DE-8ACB-827668C50DFC}" type="pres">
      <dgm:prSet presAssocID="{84F99BA6-DD36-41E1-AA3F-4EE9AAF91481}" presName="parentShp" presStyleLbl="node1" presStyleIdx="1" presStyleCnt="2" custScaleX="256316">
        <dgm:presLayoutVars>
          <dgm:bulletEnabled val="1"/>
        </dgm:presLayoutVars>
      </dgm:prSet>
      <dgm:spPr/>
    </dgm:pt>
    <dgm:pt modelId="{051E36D9-D24B-4553-91F8-17C81963EEFE}" type="pres">
      <dgm:prSet presAssocID="{84F99BA6-DD36-41E1-AA3F-4EE9AAF91481}" presName="childShp" presStyleLbl="bgAccFollowNode1" presStyleIdx="1" presStyleCnt="2">
        <dgm:presLayoutVars>
          <dgm:bulletEnabled val="1"/>
        </dgm:presLayoutVars>
      </dgm:prSet>
      <dgm:spPr/>
    </dgm:pt>
  </dgm:ptLst>
  <dgm:cxnLst>
    <dgm:cxn modelId="{60BF493A-22C5-44A6-8C43-367114C8C605}" type="presOf" srcId="{795B5792-48B4-49C1-ACF3-9EC6618DB1FB}" destId="{3EACC672-A65B-427F-9655-AF323E907BEC}" srcOrd="0" destOrd="0" presId="urn:microsoft.com/office/officeart/2005/8/layout/vList6"/>
    <dgm:cxn modelId="{C138A552-FE95-4B8B-B259-987BD744A3A1}" srcId="{795B5792-48B4-49C1-ACF3-9EC6618DB1FB}" destId="{84F99BA6-DD36-41E1-AA3F-4EE9AAF91481}" srcOrd="1" destOrd="0" parTransId="{507CACBA-3B8F-4C53-937C-CF7619AAC51D}" sibTransId="{C65FC7FD-AD30-4DF4-852D-DF1788AA9CF0}"/>
    <dgm:cxn modelId="{5408E555-03CE-4A66-8C8B-BDEBA4BE001D}" type="presOf" srcId="{353D27B8-FF1F-4D25-B0EC-28E6AEEB4713}" destId="{BB6251B9-B7AE-46D9-B6EB-34EEEA7E1E23}" srcOrd="0" destOrd="0" presId="urn:microsoft.com/office/officeart/2005/8/layout/vList6"/>
    <dgm:cxn modelId="{DB8D6691-5F21-401B-BA72-FB45417A5982}" type="presOf" srcId="{84F99BA6-DD36-41E1-AA3F-4EE9AAF91481}" destId="{917EE2DD-9635-48DE-8ACB-827668C50DFC}" srcOrd="0" destOrd="0" presId="urn:microsoft.com/office/officeart/2005/8/layout/vList6"/>
    <dgm:cxn modelId="{DF0CB8DF-4D69-4CFE-8F31-177EFFCC733F}" srcId="{795B5792-48B4-49C1-ACF3-9EC6618DB1FB}" destId="{353D27B8-FF1F-4D25-B0EC-28E6AEEB4713}" srcOrd="0" destOrd="0" parTransId="{CC104C2D-C38A-49DD-94ED-71AE2A4E993F}" sibTransId="{875429B6-F5F4-4327-B113-5D68547070DC}"/>
    <dgm:cxn modelId="{BF723671-A154-48A4-A512-B59FACD7340E}" type="presParOf" srcId="{3EACC672-A65B-427F-9655-AF323E907BEC}" destId="{B9DD78EC-75FF-4930-A7C4-204726BBD67F}" srcOrd="0" destOrd="0" presId="urn:microsoft.com/office/officeart/2005/8/layout/vList6"/>
    <dgm:cxn modelId="{844B1465-F4F8-4597-8B86-1B89220C1CD9}" type="presParOf" srcId="{B9DD78EC-75FF-4930-A7C4-204726BBD67F}" destId="{BB6251B9-B7AE-46D9-B6EB-34EEEA7E1E23}" srcOrd="0" destOrd="0" presId="urn:microsoft.com/office/officeart/2005/8/layout/vList6"/>
    <dgm:cxn modelId="{F6825A6D-91DC-40C4-A214-2C713AA61729}" type="presParOf" srcId="{B9DD78EC-75FF-4930-A7C4-204726BBD67F}" destId="{E3EEE098-6F64-4A03-B4C5-B439265536B1}" srcOrd="1" destOrd="0" presId="urn:microsoft.com/office/officeart/2005/8/layout/vList6"/>
    <dgm:cxn modelId="{0D1DB48E-9EF0-403E-8BE6-C46355374ABF}" type="presParOf" srcId="{3EACC672-A65B-427F-9655-AF323E907BEC}" destId="{E8F78280-579A-4DD7-8061-1BD5FE4A4664}" srcOrd="1" destOrd="0" presId="urn:microsoft.com/office/officeart/2005/8/layout/vList6"/>
    <dgm:cxn modelId="{A047A47B-49B0-460B-82C1-827D1F1D584E}" type="presParOf" srcId="{3EACC672-A65B-427F-9655-AF323E907BEC}" destId="{7F958C76-B944-49B7-8B28-3ABF6856A432}" srcOrd="2" destOrd="0" presId="urn:microsoft.com/office/officeart/2005/8/layout/vList6"/>
    <dgm:cxn modelId="{835353FA-6139-4AA5-8D66-6BD8691CED85}" type="presParOf" srcId="{7F958C76-B944-49B7-8B28-3ABF6856A432}" destId="{917EE2DD-9635-48DE-8ACB-827668C50DFC}" srcOrd="0" destOrd="0" presId="urn:microsoft.com/office/officeart/2005/8/layout/vList6"/>
    <dgm:cxn modelId="{D6FFD638-2797-4D80-A85D-5189222FE4C8}" type="presParOf" srcId="{7F958C76-B944-49B7-8B28-3ABF6856A432}" destId="{051E36D9-D24B-4553-91F8-17C81963EEFE}"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0EF5716-A221-4277-AC4F-F01639116781}" type="doc">
      <dgm:prSet loTypeId="urn:microsoft.com/office/officeart/2005/8/layout/vList6" loCatId="process" qsTypeId="urn:microsoft.com/office/officeart/2005/8/quickstyle/3d3" qsCatId="3D" csTypeId="urn:microsoft.com/office/officeart/2005/8/colors/accent4_2" csCatId="accent4" phldr="1"/>
      <dgm:spPr/>
      <dgm:t>
        <a:bodyPr/>
        <a:lstStyle/>
        <a:p>
          <a:endParaRPr lang="es-MX"/>
        </a:p>
      </dgm:t>
    </dgm:pt>
    <dgm:pt modelId="{FE84F238-832C-415C-9E10-2643100A985F}">
      <dgm:prSet/>
      <dgm:spPr/>
      <dgm:t>
        <a:bodyPr/>
        <a:lstStyle/>
        <a:p>
          <a:r>
            <a:rPr lang="es-MX" b="0" i="0" dirty="0">
              <a:latin typeface="Adelle Sans Light" panose="02000503000000020004" pitchFamily="50" charset="0"/>
            </a:rPr>
            <a:t>En este sentido, es necesario no pasar por alto aquellos municipios de la región que parecerían no encabezar las listas ordenadas por mayor número de delitos, pero que sí son más altos en de tasas, y considerarlos en el diseño de políticas públicas focalizadas.</a:t>
          </a:r>
          <a:endParaRPr lang="es-MX" dirty="0">
            <a:latin typeface="Adelle Sans Light" panose="02000503000000020004" pitchFamily="50" charset="0"/>
          </a:endParaRPr>
        </a:p>
      </dgm:t>
    </dgm:pt>
    <dgm:pt modelId="{BA85E6FD-9602-4B5A-ABAA-3E4A5F89878D}" type="parTrans" cxnId="{3E6DCB6E-A7CD-4982-B659-D38C04BB2F71}">
      <dgm:prSet/>
      <dgm:spPr/>
      <dgm:t>
        <a:bodyPr/>
        <a:lstStyle/>
        <a:p>
          <a:endParaRPr lang="es-MX"/>
        </a:p>
      </dgm:t>
    </dgm:pt>
    <dgm:pt modelId="{2E6AC0D9-A2B4-49BD-9D8B-1F3FAEAACB9C}" type="sibTrans" cxnId="{3E6DCB6E-A7CD-4982-B659-D38C04BB2F71}">
      <dgm:prSet/>
      <dgm:spPr/>
      <dgm:t>
        <a:bodyPr/>
        <a:lstStyle/>
        <a:p>
          <a:endParaRPr lang="es-MX"/>
        </a:p>
      </dgm:t>
    </dgm:pt>
    <dgm:pt modelId="{E6B394EC-FECD-49B0-B6E0-751D074A0B65}">
      <dgm:prSet/>
      <dgm:spPr/>
      <dgm:t>
        <a:bodyPr/>
        <a:lstStyle/>
        <a:p>
          <a:r>
            <a:rPr lang="es-MX" b="0" i="0" dirty="0"/>
            <a:t>A partir de lo presentado en este Reporte, es posible observar que la violencia contra las mujeres es una realidad evidente en todo el estado, lo que hace necesaria la implementación de acciones conjuntas que nos permitan garantizarles a las niñas, adolescentes y mujeres poblanas su derecho a vivir una vida libre de violencia. </a:t>
          </a:r>
          <a:endParaRPr lang="es-MX" dirty="0"/>
        </a:p>
      </dgm:t>
    </dgm:pt>
    <dgm:pt modelId="{6CC627FC-7FB8-453B-A39D-F622E96FAB92}" type="parTrans" cxnId="{18E09BFE-3CC9-4E3D-9B36-4264AEA21A2C}">
      <dgm:prSet/>
      <dgm:spPr/>
      <dgm:t>
        <a:bodyPr/>
        <a:lstStyle/>
        <a:p>
          <a:endParaRPr lang="es-MX"/>
        </a:p>
      </dgm:t>
    </dgm:pt>
    <dgm:pt modelId="{E815389E-5B04-4385-8415-2C3ECA990B92}" type="sibTrans" cxnId="{18E09BFE-3CC9-4E3D-9B36-4264AEA21A2C}">
      <dgm:prSet/>
      <dgm:spPr/>
      <dgm:t>
        <a:bodyPr/>
        <a:lstStyle/>
        <a:p>
          <a:endParaRPr lang="es-MX"/>
        </a:p>
      </dgm:t>
    </dgm:pt>
    <dgm:pt modelId="{04D52E46-3902-4B36-A3F9-8474A4B540CF}" type="pres">
      <dgm:prSet presAssocID="{D0EF5716-A221-4277-AC4F-F01639116781}" presName="Name0" presStyleCnt="0">
        <dgm:presLayoutVars>
          <dgm:dir/>
          <dgm:animLvl val="lvl"/>
          <dgm:resizeHandles/>
        </dgm:presLayoutVars>
      </dgm:prSet>
      <dgm:spPr/>
    </dgm:pt>
    <dgm:pt modelId="{19B294B6-7E35-4F48-8F11-E2B6365A02C1}" type="pres">
      <dgm:prSet presAssocID="{FE84F238-832C-415C-9E10-2643100A985F}" presName="linNode" presStyleCnt="0"/>
      <dgm:spPr/>
    </dgm:pt>
    <dgm:pt modelId="{5FF67E25-2A6C-4CAD-AFBB-1DA95505470E}" type="pres">
      <dgm:prSet presAssocID="{FE84F238-832C-415C-9E10-2643100A985F}" presName="parentShp" presStyleLbl="node1" presStyleIdx="0" presStyleCnt="2" custScaleX="250000">
        <dgm:presLayoutVars>
          <dgm:bulletEnabled val="1"/>
        </dgm:presLayoutVars>
      </dgm:prSet>
      <dgm:spPr/>
    </dgm:pt>
    <dgm:pt modelId="{668EB8FE-01D3-4CF2-80E4-5CA0217F6586}" type="pres">
      <dgm:prSet presAssocID="{FE84F238-832C-415C-9E10-2643100A985F}" presName="childShp" presStyleLbl="bgAccFollowNode1" presStyleIdx="0" presStyleCnt="2">
        <dgm:presLayoutVars>
          <dgm:bulletEnabled val="1"/>
        </dgm:presLayoutVars>
      </dgm:prSet>
      <dgm:spPr/>
    </dgm:pt>
    <dgm:pt modelId="{BE3D0F53-402C-4D7E-BCED-09A903FE2E0B}" type="pres">
      <dgm:prSet presAssocID="{2E6AC0D9-A2B4-49BD-9D8B-1F3FAEAACB9C}" presName="spacing" presStyleCnt="0"/>
      <dgm:spPr/>
    </dgm:pt>
    <dgm:pt modelId="{8BAC2927-7307-4A6F-865E-02A86D996346}" type="pres">
      <dgm:prSet presAssocID="{E6B394EC-FECD-49B0-B6E0-751D074A0B65}" presName="linNode" presStyleCnt="0"/>
      <dgm:spPr/>
    </dgm:pt>
    <dgm:pt modelId="{437AA843-3F4E-4898-810E-D42BCAFB8FB8}" type="pres">
      <dgm:prSet presAssocID="{E6B394EC-FECD-49B0-B6E0-751D074A0B65}" presName="parentShp" presStyleLbl="node1" presStyleIdx="1" presStyleCnt="2" custScaleX="250000">
        <dgm:presLayoutVars>
          <dgm:bulletEnabled val="1"/>
        </dgm:presLayoutVars>
      </dgm:prSet>
      <dgm:spPr/>
    </dgm:pt>
    <dgm:pt modelId="{D5F15C06-2D75-476D-8358-26B28AC22820}" type="pres">
      <dgm:prSet presAssocID="{E6B394EC-FECD-49B0-B6E0-751D074A0B65}" presName="childShp" presStyleLbl="bgAccFollowNode1" presStyleIdx="1" presStyleCnt="2">
        <dgm:presLayoutVars>
          <dgm:bulletEnabled val="1"/>
        </dgm:presLayoutVars>
      </dgm:prSet>
      <dgm:spPr/>
    </dgm:pt>
  </dgm:ptLst>
  <dgm:cxnLst>
    <dgm:cxn modelId="{B2F5D20A-2D16-4594-AE23-D35B356D271D}" type="presOf" srcId="{E6B394EC-FECD-49B0-B6E0-751D074A0B65}" destId="{437AA843-3F4E-4898-810E-D42BCAFB8FB8}" srcOrd="0" destOrd="0" presId="urn:microsoft.com/office/officeart/2005/8/layout/vList6"/>
    <dgm:cxn modelId="{A5171668-338D-4422-ABFC-C3870D52876B}" type="presOf" srcId="{FE84F238-832C-415C-9E10-2643100A985F}" destId="{5FF67E25-2A6C-4CAD-AFBB-1DA95505470E}" srcOrd="0" destOrd="0" presId="urn:microsoft.com/office/officeart/2005/8/layout/vList6"/>
    <dgm:cxn modelId="{3E6DCB6E-A7CD-4982-B659-D38C04BB2F71}" srcId="{D0EF5716-A221-4277-AC4F-F01639116781}" destId="{FE84F238-832C-415C-9E10-2643100A985F}" srcOrd="0" destOrd="0" parTransId="{BA85E6FD-9602-4B5A-ABAA-3E4A5F89878D}" sibTransId="{2E6AC0D9-A2B4-49BD-9D8B-1F3FAEAACB9C}"/>
    <dgm:cxn modelId="{B10467F9-EB82-487F-8F78-5CA66693F30C}" type="presOf" srcId="{D0EF5716-A221-4277-AC4F-F01639116781}" destId="{04D52E46-3902-4B36-A3F9-8474A4B540CF}" srcOrd="0" destOrd="0" presId="urn:microsoft.com/office/officeart/2005/8/layout/vList6"/>
    <dgm:cxn modelId="{18E09BFE-3CC9-4E3D-9B36-4264AEA21A2C}" srcId="{D0EF5716-A221-4277-AC4F-F01639116781}" destId="{E6B394EC-FECD-49B0-B6E0-751D074A0B65}" srcOrd="1" destOrd="0" parTransId="{6CC627FC-7FB8-453B-A39D-F622E96FAB92}" sibTransId="{E815389E-5B04-4385-8415-2C3ECA990B92}"/>
    <dgm:cxn modelId="{C5F58F69-4465-42C3-96BE-133C6BB1A480}" type="presParOf" srcId="{04D52E46-3902-4B36-A3F9-8474A4B540CF}" destId="{19B294B6-7E35-4F48-8F11-E2B6365A02C1}" srcOrd="0" destOrd="0" presId="urn:microsoft.com/office/officeart/2005/8/layout/vList6"/>
    <dgm:cxn modelId="{58BD9678-AA31-4148-80F7-6D16DA1C8CF6}" type="presParOf" srcId="{19B294B6-7E35-4F48-8F11-E2B6365A02C1}" destId="{5FF67E25-2A6C-4CAD-AFBB-1DA95505470E}" srcOrd="0" destOrd="0" presId="urn:microsoft.com/office/officeart/2005/8/layout/vList6"/>
    <dgm:cxn modelId="{2C4A61EA-D857-4818-B841-FB28CBF8F863}" type="presParOf" srcId="{19B294B6-7E35-4F48-8F11-E2B6365A02C1}" destId="{668EB8FE-01D3-4CF2-80E4-5CA0217F6586}" srcOrd="1" destOrd="0" presId="urn:microsoft.com/office/officeart/2005/8/layout/vList6"/>
    <dgm:cxn modelId="{7FDD39DB-02F8-4C6F-A1E1-21A71385563D}" type="presParOf" srcId="{04D52E46-3902-4B36-A3F9-8474A4B540CF}" destId="{BE3D0F53-402C-4D7E-BCED-09A903FE2E0B}" srcOrd="1" destOrd="0" presId="urn:microsoft.com/office/officeart/2005/8/layout/vList6"/>
    <dgm:cxn modelId="{4596F4D5-2436-4EAC-934C-E01D983CAB49}" type="presParOf" srcId="{04D52E46-3902-4B36-A3F9-8474A4B540CF}" destId="{8BAC2927-7307-4A6F-865E-02A86D996346}" srcOrd="2" destOrd="0" presId="urn:microsoft.com/office/officeart/2005/8/layout/vList6"/>
    <dgm:cxn modelId="{B324CB34-6D18-4260-B121-73EF10B2D16C}" type="presParOf" srcId="{8BAC2927-7307-4A6F-865E-02A86D996346}" destId="{437AA843-3F4E-4898-810E-D42BCAFB8FB8}" srcOrd="0" destOrd="0" presId="urn:microsoft.com/office/officeart/2005/8/layout/vList6"/>
    <dgm:cxn modelId="{F1434948-B21D-4128-A250-6262595AC252}" type="presParOf" srcId="{8BAC2927-7307-4A6F-865E-02A86D996346}" destId="{D5F15C06-2D75-476D-8358-26B28AC22820}"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56462A-2906-4778-9AF4-A7853296F578}" type="doc">
      <dgm:prSet loTypeId="urn:microsoft.com/office/officeart/2005/8/layout/hProcess9" loCatId="process" qsTypeId="urn:microsoft.com/office/officeart/2005/8/quickstyle/3d3" qsCatId="3D" csTypeId="urn:microsoft.com/office/officeart/2005/8/colors/accent4_2" csCatId="accent4" phldr="1"/>
      <dgm:spPr/>
      <dgm:t>
        <a:bodyPr/>
        <a:lstStyle/>
        <a:p>
          <a:endParaRPr lang="es-MX"/>
        </a:p>
      </dgm:t>
    </dgm:pt>
    <dgm:pt modelId="{57BD5E47-73E9-416E-9FDE-5320A4D7674A}">
      <dgm:prSet/>
      <dgm:spPr/>
      <dgm:t>
        <a:bodyPr/>
        <a:lstStyle/>
        <a:p>
          <a:r>
            <a:rPr lang="es-MX" b="0" i="0" dirty="0">
              <a:latin typeface="Adelle Sans Light" panose="02000503000000020004" pitchFamily="50" charset="0"/>
            </a:rPr>
            <a:t>Es responsabilidad del Estado atender esta problemática, además de adoptar medidas de prevención que garanticen el ejercicio pleno de las mujeres a su derecho de vivir una vida libre de violencia. </a:t>
          </a:r>
        </a:p>
        <a:p>
          <a:r>
            <a:rPr lang="es-MX" b="0" i="0" dirty="0">
              <a:latin typeface="Adelle Sans Light" panose="02000503000000020004" pitchFamily="50" charset="0"/>
            </a:rPr>
            <a:t>Por ello, resulta crucial mantener un monitoreo periódico de los datos disponibles sobre delitos contra mujeres, procesarlos, verificarlos y analizar su comportamiento y tendencias, para posteriormente utilizar esta información como insumo para enfocar las políticas de prevención y atención de la violencia.  </a:t>
          </a:r>
          <a:endParaRPr lang="es-MX" dirty="0">
            <a:latin typeface="Adelle Sans Light" panose="02000503000000020004" pitchFamily="50" charset="0"/>
          </a:endParaRPr>
        </a:p>
      </dgm:t>
    </dgm:pt>
    <dgm:pt modelId="{C6A7CB7A-24AF-483A-8AFD-8C1F22C58B1F}" type="parTrans" cxnId="{BAD56DAE-1F0A-4127-B2E7-DC035090670F}">
      <dgm:prSet/>
      <dgm:spPr/>
      <dgm:t>
        <a:bodyPr/>
        <a:lstStyle/>
        <a:p>
          <a:endParaRPr lang="es-MX">
            <a:latin typeface="Adelle Sans Light" panose="02000503000000020004" pitchFamily="50" charset="0"/>
          </a:endParaRPr>
        </a:p>
      </dgm:t>
    </dgm:pt>
    <dgm:pt modelId="{69BFC154-B795-474A-89CA-2F91DF515582}" type="sibTrans" cxnId="{BAD56DAE-1F0A-4127-B2E7-DC035090670F}">
      <dgm:prSet/>
      <dgm:spPr/>
      <dgm:t>
        <a:bodyPr/>
        <a:lstStyle/>
        <a:p>
          <a:endParaRPr lang="es-MX">
            <a:latin typeface="Adelle Sans Light" panose="02000503000000020004" pitchFamily="50" charset="0"/>
          </a:endParaRPr>
        </a:p>
      </dgm:t>
    </dgm:pt>
    <dgm:pt modelId="{2350E50F-182D-410B-90B2-48B54AB50DCA}">
      <dgm:prSet/>
      <dgm:spPr/>
      <dgm:t>
        <a:bodyPr/>
        <a:lstStyle/>
        <a:p>
          <a:r>
            <a:rPr lang="es-MX" b="0" i="0" dirty="0">
              <a:latin typeface="Adelle Sans Light" panose="02000503000000020004" pitchFamily="50" charset="0"/>
            </a:rPr>
            <a:t>Es por lo anterior que este Reporte mensual de incidencia delictiva contra mujeres surge como un recurso que proporciona información específica acerca de presuntos delitos directamente relacionados con violencia contra las mujeres para el desarrollo de estrategias focalizadas en cada una de las 11 regiones en las que se encuentra dividida la entidad poblana.</a:t>
          </a:r>
          <a:endParaRPr lang="es-MX" dirty="0">
            <a:latin typeface="Adelle Sans Light" panose="02000503000000020004" pitchFamily="50" charset="0"/>
          </a:endParaRPr>
        </a:p>
      </dgm:t>
    </dgm:pt>
    <dgm:pt modelId="{B2D537A8-E28D-43DC-9183-2E0F24E1A011}" type="parTrans" cxnId="{C881B077-62CE-4939-8BA7-876D696365CE}">
      <dgm:prSet/>
      <dgm:spPr/>
      <dgm:t>
        <a:bodyPr/>
        <a:lstStyle/>
        <a:p>
          <a:endParaRPr lang="es-MX">
            <a:latin typeface="Adelle Sans Light" panose="02000503000000020004" pitchFamily="50" charset="0"/>
          </a:endParaRPr>
        </a:p>
      </dgm:t>
    </dgm:pt>
    <dgm:pt modelId="{21E1CB86-DE62-4CC8-8C12-D5A4F339930B}" type="sibTrans" cxnId="{C881B077-62CE-4939-8BA7-876D696365CE}">
      <dgm:prSet/>
      <dgm:spPr/>
      <dgm:t>
        <a:bodyPr/>
        <a:lstStyle/>
        <a:p>
          <a:endParaRPr lang="es-MX">
            <a:latin typeface="Adelle Sans Light" panose="02000503000000020004" pitchFamily="50" charset="0"/>
          </a:endParaRPr>
        </a:p>
      </dgm:t>
    </dgm:pt>
    <dgm:pt modelId="{68667062-9CC0-4200-BB36-79BA46ECE657}" type="pres">
      <dgm:prSet presAssocID="{E956462A-2906-4778-9AF4-A7853296F578}" presName="CompostProcess" presStyleCnt="0">
        <dgm:presLayoutVars>
          <dgm:dir/>
          <dgm:resizeHandles val="exact"/>
        </dgm:presLayoutVars>
      </dgm:prSet>
      <dgm:spPr/>
    </dgm:pt>
    <dgm:pt modelId="{06CF5051-FDE5-49F2-8CAA-EAA52326894C}" type="pres">
      <dgm:prSet presAssocID="{E956462A-2906-4778-9AF4-A7853296F578}" presName="arrow" presStyleLbl="bgShp" presStyleIdx="0" presStyleCnt="1"/>
      <dgm:spPr/>
    </dgm:pt>
    <dgm:pt modelId="{1715FB81-D0D5-4207-858C-F937EF91E96C}" type="pres">
      <dgm:prSet presAssocID="{E956462A-2906-4778-9AF4-A7853296F578}" presName="linearProcess" presStyleCnt="0"/>
      <dgm:spPr/>
    </dgm:pt>
    <dgm:pt modelId="{5AC62FE6-81E4-4627-8638-0FB66FD167A5}" type="pres">
      <dgm:prSet presAssocID="{57BD5E47-73E9-416E-9FDE-5320A4D7674A}" presName="textNode" presStyleLbl="node1" presStyleIdx="0" presStyleCnt="2">
        <dgm:presLayoutVars>
          <dgm:bulletEnabled val="1"/>
        </dgm:presLayoutVars>
      </dgm:prSet>
      <dgm:spPr/>
    </dgm:pt>
    <dgm:pt modelId="{671C4C52-2FC1-4915-A8CF-A797C606FBAF}" type="pres">
      <dgm:prSet presAssocID="{69BFC154-B795-474A-89CA-2F91DF515582}" presName="sibTrans" presStyleCnt="0"/>
      <dgm:spPr/>
    </dgm:pt>
    <dgm:pt modelId="{35C1E872-A2FF-4319-B42E-E473FECEF356}" type="pres">
      <dgm:prSet presAssocID="{2350E50F-182D-410B-90B2-48B54AB50DCA}" presName="textNode" presStyleLbl="node1" presStyleIdx="1" presStyleCnt="2">
        <dgm:presLayoutVars>
          <dgm:bulletEnabled val="1"/>
        </dgm:presLayoutVars>
      </dgm:prSet>
      <dgm:spPr/>
    </dgm:pt>
  </dgm:ptLst>
  <dgm:cxnLst>
    <dgm:cxn modelId="{C881B077-62CE-4939-8BA7-876D696365CE}" srcId="{E956462A-2906-4778-9AF4-A7853296F578}" destId="{2350E50F-182D-410B-90B2-48B54AB50DCA}" srcOrd="1" destOrd="0" parTransId="{B2D537A8-E28D-43DC-9183-2E0F24E1A011}" sibTransId="{21E1CB86-DE62-4CC8-8C12-D5A4F339930B}"/>
    <dgm:cxn modelId="{64242A58-C05B-4567-AD4B-4DB57381D6CA}" type="presOf" srcId="{2350E50F-182D-410B-90B2-48B54AB50DCA}" destId="{35C1E872-A2FF-4319-B42E-E473FECEF356}" srcOrd="0" destOrd="0" presId="urn:microsoft.com/office/officeart/2005/8/layout/hProcess9"/>
    <dgm:cxn modelId="{DEFDD290-8D0B-4B66-B66A-52E586E01433}" type="presOf" srcId="{E956462A-2906-4778-9AF4-A7853296F578}" destId="{68667062-9CC0-4200-BB36-79BA46ECE657}" srcOrd="0" destOrd="0" presId="urn:microsoft.com/office/officeart/2005/8/layout/hProcess9"/>
    <dgm:cxn modelId="{8132DDA0-BBF5-488B-8589-FD18D0EA8869}" type="presOf" srcId="{57BD5E47-73E9-416E-9FDE-5320A4D7674A}" destId="{5AC62FE6-81E4-4627-8638-0FB66FD167A5}" srcOrd="0" destOrd="0" presId="urn:microsoft.com/office/officeart/2005/8/layout/hProcess9"/>
    <dgm:cxn modelId="{BAD56DAE-1F0A-4127-B2E7-DC035090670F}" srcId="{E956462A-2906-4778-9AF4-A7853296F578}" destId="{57BD5E47-73E9-416E-9FDE-5320A4D7674A}" srcOrd="0" destOrd="0" parTransId="{C6A7CB7A-24AF-483A-8AFD-8C1F22C58B1F}" sibTransId="{69BFC154-B795-474A-89CA-2F91DF515582}"/>
    <dgm:cxn modelId="{1825AD2A-16B8-4AF7-970D-27996814669B}" type="presParOf" srcId="{68667062-9CC0-4200-BB36-79BA46ECE657}" destId="{06CF5051-FDE5-49F2-8CAA-EAA52326894C}" srcOrd="0" destOrd="0" presId="urn:microsoft.com/office/officeart/2005/8/layout/hProcess9"/>
    <dgm:cxn modelId="{75D59FD4-5C73-447C-8531-4B644226E2C6}" type="presParOf" srcId="{68667062-9CC0-4200-BB36-79BA46ECE657}" destId="{1715FB81-D0D5-4207-858C-F937EF91E96C}" srcOrd="1" destOrd="0" presId="urn:microsoft.com/office/officeart/2005/8/layout/hProcess9"/>
    <dgm:cxn modelId="{22247A64-406C-480C-9070-B9B4673FE3AA}" type="presParOf" srcId="{1715FB81-D0D5-4207-858C-F937EF91E96C}" destId="{5AC62FE6-81E4-4627-8638-0FB66FD167A5}" srcOrd="0" destOrd="0" presId="urn:microsoft.com/office/officeart/2005/8/layout/hProcess9"/>
    <dgm:cxn modelId="{23AAD8BA-EEE7-4447-A54F-292D183710A4}" type="presParOf" srcId="{1715FB81-D0D5-4207-858C-F937EF91E96C}" destId="{671C4C52-2FC1-4915-A8CF-A797C606FBAF}" srcOrd="1" destOrd="0" presId="urn:microsoft.com/office/officeart/2005/8/layout/hProcess9"/>
    <dgm:cxn modelId="{5020B734-D35D-4F92-86E1-E05CA480A6B3}" type="presParOf" srcId="{1715FB81-D0D5-4207-858C-F937EF91E96C}" destId="{35C1E872-A2FF-4319-B42E-E473FECEF356}"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A4DA74-DDD6-444D-AB69-97172A827FD1}" type="doc">
      <dgm:prSet loTypeId="urn:microsoft.com/office/officeart/2005/8/layout/vProcess5" loCatId="process" qsTypeId="urn:microsoft.com/office/officeart/2005/8/quickstyle/simple2" qsCatId="simple" csTypeId="urn:microsoft.com/office/officeart/2005/8/colors/accent4_2" csCatId="accent4"/>
      <dgm:spPr/>
      <dgm:t>
        <a:bodyPr/>
        <a:lstStyle/>
        <a:p>
          <a:endParaRPr lang="es-MX"/>
        </a:p>
      </dgm:t>
    </dgm:pt>
    <dgm:pt modelId="{9B7B2B93-B60B-46FC-82FE-80E78DC15832}">
      <dgm:prSet/>
      <dgm:spPr/>
      <dgm:t>
        <a:bodyPr/>
        <a:lstStyle/>
        <a:p>
          <a:r>
            <a:rPr lang="es-MX" b="0" i="0">
              <a:latin typeface="Adelle Sans Light" panose="02000503000000020004" pitchFamily="50" charset="0"/>
            </a:rPr>
            <a:t>El presente documento se estructura de la siguiente forma:</a:t>
          </a:r>
          <a:endParaRPr lang="es-MX">
            <a:latin typeface="Adelle Sans Light" panose="02000503000000020004" pitchFamily="50" charset="0"/>
          </a:endParaRPr>
        </a:p>
      </dgm:t>
    </dgm:pt>
    <dgm:pt modelId="{0AC8FE6F-853F-41C8-A53B-892801C4E51D}" type="parTrans" cxnId="{92DA89C2-245B-4FBB-87EC-56EA8243C189}">
      <dgm:prSet/>
      <dgm:spPr/>
      <dgm:t>
        <a:bodyPr/>
        <a:lstStyle/>
        <a:p>
          <a:endParaRPr lang="es-MX">
            <a:latin typeface="Adelle Sans Light" panose="02000503000000020004" pitchFamily="50" charset="0"/>
          </a:endParaRPr>
        </a:p>
      </dgm:t>
    </dgm:pt>
    <dgm:pt modelId="{99F4851E-917A-4DF6-9971-D13882CBABB7}" type="sibTrans" cxnId="{92DA89C2-245B-4FBB-87EC-56EA8243C189}">
      <dgm:prSet/>
      <dgm:spPr/>
      <dgm:t>
        <a:bodyPr/>
        <a:lstStyle/>
        <a:p>
          <a:endParaRPr lang="es-MX">
            <a:latin typeface="Adelle Sans Light" panose="02000503000000020004" pitchFamily="50" charset="0"/>
          </a:endParaRPr>
        </a:p>
      </dgm:t>
    </dgm:pt>
    <dgm:pt modelId="{ABAE7549-F206-440D-9146-BB2432ABB4E0}">
      <dgm:prSet/>
      <dgm:spPr/>
      <dgm:t>
        <a:bodyPr/>
        <a:lstStyle/>
        <a:p>
          <a:r>
            <a:rPr lang="es-MX" b="0" i="0">
              <a:latin typeface="Adelle Sans Light" panose="02000503000000020004" pitchFamily="50" charset="0"/>
            </a:rPr>
            <a:t>En primera instancia, se muestra la regionalización del estado de Puebla según la Estrategia Nacional de Seguridad Pública del Gobierno de la República; </a:t>
          </a:r>
          <a:endParaRPr lang="es-MX">
            <a:latin typeface="Adelle Sans Light" panose="02000503000000020004" pitchFamily="50" charset="0"/>
          </a:endParaRPr>
        </a:p>
      </dgm:t>
    </dgm:pt>
    <dgm:pt modelId="{80D44252-1587-4E8B-BCBB-9856CD4A3DF3}" type="parTrans" cxnId="{66799D24-B3EF-422C-B676-2D5DA5A5592C}">
      <dgm:prSet/>
      <dgm:spPr/>
      <dgm:t>
        <a:bodyPr/>
        <a:lstStyle/>
        <a:p>
          <a:endParaRPr lang="es-MX">
            <a:latin typeface="Adelle Sans Light" panose="02000503000000020004" pitchFamily="50" charset="0"/>
          </a:endParaRPr>
        </a:p>
      </dgm:t>
    </dgm:pt>
    <dgm:pt modelId="{AB29D3A3-A22B-4642-A7C8-5F544D7DAFE3}" type="sibTrans" cxnId="{66799D24-B3EF-422C-B676-2D5DA5A5592C}">
      <dgm:prSet/>
      <dgm:spPr/>
      <dgm:t>
        <a:bodyPr/>
        <a:lstStyle/>
        <a:p>
          <a:endParaRPr lang="es-MX">
            <a:latin typeface="Adelle Sans Light" panose="02000503000000020004" pitchFamily="50" charset="0"/>
          </a:endParaRPr>
        </a:p>
      </dgm:t>
    </dgm:pt>
    <dgm:pt modelId="{B94B191F-1B67-4231-91E4-89518011CEAB}">
      <dgm:prSet/>
      <dgm:spPr/>
      <dgm:t>
        <a:bodyPr/>
        <a:lstStyle/>
        <a:p>
          <a:r>
            <a:rPr lang="es-MX" b="0" i="0">
              <a:latin typeface="Adelle Sans Light" panose="02000503000000020004" pitchFamily="50" charset="0"/>
            </a:rPr>
            <a:t>En segundo lugar, se presenta la Sección I, referente a la incidencia delictiva contra mujeres con información del Secretariado Ejecutivo del Sistema Nacional de Seguridad Pública, en la cual se exponen los resultados acerca de los presuntos delitos cometidos contra mujeres en cada una de las 11 regiones del estado; </a:t>
          </a:r>
          <a:endParaRPr lang="es-MX">
            <a:latin typeface="Adelle Sans Light" panose="02000503000000020004" pitchFamily="50" charset="0"/>
          </a:endParaRPr>
        </a:p>
      </dgm:t>
    </dgm:pt>
    <dgm:pt modelId="{CB1DEDAC-FEDB-49FF-87F1-18608D0E7449}" type="parTrans" cxnId="{AA5F6F11-1E18-4F80-9ED2-F5ECF87B9D27}">
      <dgm:prSet/>
      <dgm:spPr/>
      <dgm:t>
        <a:bodyPr/>
        <a:lstStyle/>
        <a:p>
          <a:endParaRPr lang="es-MX">
            <a:latin typeface="Adelle Sans Light" panose="02000503000000020004" pitchFamily="50" charset="0"/>
          </a:endParaRPr>
        </a:p>
      </dgm:t>
    </dgm:pt>
    <dgm:pt modelId="{566EB648-98DB-4E75-8663-CA9F3611E88B}" type="sibTrans" cxnId="{AA5F6F11-1E18-4F80-9ED2-F5ECF87B9D27}">
      <dgm:prSet/>
      <dgm:spPr/>
      <dgm:t>
        <a:bodyPr/>
        <a:lstStyle/>
        <a:p>
          <a:endParaRPr lang="es-MX">
            <a:latin typeface="Adelle Sans Light" panose="02000503000000020004" pitchFamily="50" charset="0"/>
          </a:endParaRPr>
        </a:p>
      </dgm:t>
    </dgm:pt>
    <dgm:pt modelId="{BD56A777-3D5F-4CD9-AE08-504785F77A48}">
      <dgm:prSet/>
      <dgm:spPr/>
      <dgm:t>
        <a:bodyPr/>
        <a:lstStyle/>
        <a:p>
          <a:r>
            <a:rPr lang="es-MX" b="0" i="0">
              <a:latin typeface="Adelle Sans Light" panose="02000503000000020004" pitchFamily="50" charset="0"/>
            </a:rPr>
            <a:t>Finalmente, se presenta la Sección II, la cual muestra la relación entre la desaparición de niñas, adolescentes y mujeres y la violencia de género, exponiendo cifras obtenidas del Registro Nacional de Personas Desaparecidas y No Localizadas.</a:t>
          </a:r>
          <a:endParaRPr lang="es-MX">
            <a:latin typeface="Adelle Sans Light" panose="02000503000000020004" pitchFamily="50" charset="0"/>
          </a:endParaRPr>
        </a:p>
      </dgm:t>
    </dgm:pt>
    <dgm:pt modelId="{BEA82695-77F4-483B-AE01-D79B996E370D}" type="parTrans" cxnId="{8FF25D91-CD88-4C00-9222-B118E9C3C024}">
      <dgm:prSet/>
      <dgm:spPr/>
      <dgm:t>
        <a:bodyPr/>
        <a:lstStyle/>
        <a:p>
          <a:endParaRPr lang="es-MX">
            <a:latin typeface="Adelle Sans Light" panose="02000503000000020004" pitchFamily="50" charset="0"/>
          </a:endParaRPr>
        </a:p>
      </dgm:t>
    </dgm:pt>
    <dgm:pt modelId="{E1687DCB-F22C-4CB8-88C6-F67B95C43B1A}" type="sibTrans" cxnId="{8FF25D91-CD88-4C00-9222-B118E9C3C024}">
      <dgm:prSet/>
      <dgm:spPr/>
      <dgm:t>
        <a:bodyPr/>
        <a:lstStyle/>
        <a:p>
          <a:endParaRPr lang="es-MX">
            <a:latin typeface="Adelle Sans Light" panose="02000503000000020004" pitchFamily="50" charset="0"/>
          </a:endParaRPr>
        </a:p>
      </dgm:t>
    </dgm:pt>
    <dgm:pt modelId="{258EED8D-A2D0-4293-87CE-731657778B8C}" type="pres">
      <dgm:prSet presAssocID="{A3A4DA74-DDD6-444D-AB69-97172A827FD1}" presName="outerComposite" presStyleCnt="0">
        <dgm:presLayoutVars>
          <dgm:chMax val="5"/>
          <dgm:dir/>
          <dgm:resizeHandles val="exact"/>
        </dgm:presLayoutVars>
      </dgm:prSet>
      <dgm:spPr/>
    </dgm:pt>
    <dgm:pt modelId="{29182A2C-0542-471F-B3BE-71DF661095F3}" type="pres">
      <dgm:prSet presAssocID="{A3A4DA74-DDD6-444D-AB69-97172A827FD1}" presName="dummyMaxCanvas" presStyleCnt="0">
        <dgm:presLayoutVars/>
      </dgm:prSet>
      <dgm:spPr/>
    </dgm:pt>
    <dgm:pt modelId="{D260982F-15C5-41C5-BF9C-A266C64F0F49}" type="pres">
      <dgm:prSet presAssocID="{A3A4DA74-DDD6-444D-AB69-97172A827FD1}" presName="FourNodes_1" presStyleLbl="node1" presStyleIdx="0" presStyleCnt="4">
        <dgm:presLayoutVars>
          <dgm:bulletEnabled val="1"/>
        </dgm:presLayoutVars>
      </dgm:prSet>
      <dgm:spPr/>
    </dgm:pt>
    <dgm:pt modelId="{CCEA025B-586D-43D5-AE55-AE3E113FF668}" type="pres">
      <dgm:prSet presAssocID="{A3A4DA74-DDD6-444D-AB69-97172A827FD1}" presName="FourNodes_2" presStyleLbl="node1" presStyleIdx="1" presStyleCnt="4">
        <dgm:presLayoutVars>
          <dgm:bulletEnabled val="1"/>
        </dgm:presLayoutVars>
      </dgm:prSet>
      <dgm:spPr/>
    </dgm:pt>
    <dgm:pt modelId="{9D848562-184B-4442-BEEC-619A713BB714}" type="pres">
      <dgm:prSet presAssocID="{A3A4DA74-DDD6-444D-AB69-97172A827FD1}" presName="FourNodes_3" presStyleLbl="node1" presStyleIdx="2" presStyleCnt="4">
        <dgm:presLayoutVars>
          <dgm:bulletEnabled val="1"/>
        </dgm:presLayoutVars>
      </dgm:prSet>
      <dgm:spPr/>
    </dgm:pt>
    <dgm:pt modelId="{B4D4A436-FE78-4E4C-95AF-30C132A402F4}" type="pres">
      <dgm:prSet presAssocID="{A3A4DA74-DDD6-444D-AB69-97172A827FD1}" presName="FourNodes_4" presStyleLbl="node1" presStyleIdx="3" presStyleCnt="4">
        <dgm:presLayoutVars>
          <dgm:bulletEnabled val="1"/>
        </dgm:presLayoutVars>
      </dgm:prSet>
      <dgm:spPr/>
    </dgm:pt>
    <dgm:pt modelId="{48612789-C47C-404D-8D97-F8FA99372D69}" type="pres">
      <dgm:prSet presAssocID="{A3A4DA74-DDD6-444D-AB69-97172A827FD1}" presName="FourConn_1-2" presStyleLbl="fgAccFollowNode1" presStyleIdx="0" presStyleCnt="3">
        <dgm:presLayoutVars>
          <dgm:bulletEnabled val="1"/>
        </dgm:presLayoutVars>
      </dgm:prSet>
      <dgm:spPr/>
    </dgm:pt>
    <dgm:pt modelId="{B5A97352-09EB-41B2-B19A-F024B1DA5206}" type="pres">
      <dgm:prSet presAssocID="{A3A4DA74-DDD6-444D-AB69-97172A827FD1}" presName="FourConn_2-3" presStyleLbl="fgAccFollowNode1" presStyleIdx="1" presStyleCnt="3">
        <dgm:presLayoutVars>
          <dgm:bulletEnabled val="1"/>
        </dgm:presLayoutVars>
      </dgm:prSet>
      <dgm:spPr/>
    </dgm:pt>
    <dgm:pt modelId="{7A1DB9AF-812A-46B7-9E00-C9A1B8447845}" type="pres">
      <dgm:prSet presAssocID="{A3A4DA74-DDD6-444D-AB69-97172A827FD1}" presName="FourConn_3-4" presStyleLbl="fgAccFollowNode1" presStyleIdx="2" presStyleCnt="3">
        <dgm:presLayoutVars>
          <dgm:bulletEnabled val="1"/>
        </dgm:presLayoutVars>
      </dgm:prSet>
      <dgm:spPr/>
    </dgm:pt>
    <dgm:pt modelId="{CCA549F8-F532-472A-9EF2-EDB9ED786D3C}" type="pres">
      <dgm:prSet presAssocID="{A3A4DA74-DDD6-444D-AB69-97172A827FD1}" presName="FourNodes_1_text" presStyleLbl="node1" presStyleIdx="3" presStyleCnt="4">
        <dgm:presLayoutVars>
          <dgm:bulletEnabled val="1"/>
        </dgm:presLayoutVars>
      </dgm:prSet>
      <dgm:spPr/>
    </dgm:pt>
    <dgm:pt modelId="{A8AE3DA7-CF41-45B6-A22E-87D56FA46E81}" type="pres">
      <dgm:prSet presAssocID="{A3A4DA74-DDD6-444D-AB69-97172A827FD1}" presName="FourNodes_2_text" presStyleLbl="node1" presStyleIdx="3" presStyleCnt="4">
        <dgm:presLayoutVars>
          <dgm:bulletEnabled val="1"/>
        </dgm:presLayoutVars>
      </dgm:prSet>
      <dgm:spPr/>
    </dgm:pt>
    <dgm:pt modelId="{433497BC-1DF1-4AE8-9803-30FE840F977D}" type="pres">
      <dgm:prSet presAssocID="{A3A4DA74-DDD6-444D-AB69-97172A827FD1}" presName="FourNodes_3_text" presStyleLbl="node1" presStyleIdx="3" presStyleCnt="4">
        <dgm:presLayoutVars>
          <dgm:bulletEnabled val="1"/>
        </dgm:presLayoutVars>
      </dgm:prSet>
      <dgm:spPr/>
    </dgm:pt>
    <dgm:pt modelId="{0817FEEA-866E-406A-9511-77412B179458}" type="pres">
      <dgm:prSet presAssocID="{A3A4DA74-DDD6-444D-AB69-97172A827FD1}" presName="FourNodes_4_text" presStyleLbl="node1" presStyleIdx="3" presStyleCnt="4">
        <dgm:presLayoutVars>
          <dgm:bulletEnabled val="1"/>
        </dgm:presLayoutVars>
      </dgm:prSet>
      <dgm:spPr/>
    </dgm:pt>
  </dgm:ptLst>
  <dgm:cxnLst>
    <dgm:cxn modelId="{4C0A450A-0317-4974-9E05-055C53AE3475}" type="presOf" srcId="{ABAE7549-F206-440D-9146-BB2432ABB4E0}" destId="{A8AE3DA7-CF41-45B6-A22E-87D56FA46E81}" srcOrd="1" destOrd="0" presId="urn:microsoft.com/office/officeart/2005/8/layout/vProcess5"/>
    <dgm:cxn modelId="{AA5F6F11-1E18-4F80-9ED2-F5ECF87B9D27}" srcId="{A3A4DA74-DDD6-444D-AB69-97172A827FD1}" destId="{B94B191F-1B67-4231-91E4-89518011CEAB}" srcOrd="2" destOrd="0" parTransId="{CB1DEDAC-FEDB-49FF-87F1-18608D0E7449}" sibTransId="{566EB648-98DB-4E75-8663-CA9F3611E88B}"/>
    <dgm:cxn modelId="{66799D24-B3EF-422C-B676-2D5DA5A5592C}" srcId="{A3A4DA74-DDD6-444D-AB69-97172A827FD1}" destId="{ABAE7549-F206-440D-9146-BB2432ABB4E0}" srcOrd="1" destOrd="0" parTransId="{80D44252-1587-4E8B-BCBB-9856CD4A3DF3}" sibTransId="{AB29D3A3-A22B-4642-A7C8-5F544D7DAFE3}"/>
    <dgm:cxn modelId="{F5524C6C-58E1-4443-8CCC-A8838F476464}" type="presOf" srcId="{99F4851E-917A-4DF6-9971-D13882CBABB7}" destId="{48612789-C47C-404D-8D97-F8FA99372D69}" srcOrd="0" destOrd="0" presId="urn:microsoft.com/office/officeart/2005/8/layout/vProcess5"/>
    <dgm:cxn modelId="{035C377B-F08F-4ECA-AF88-D5F5321D3751}" type="presOf" srcId="{BD56A777-3D5F-4CD9-AE08-504785F77A48}" destId="{B4D4A436-FE78-4E4C-95AF-30C132A402F4}" srcOrd="0" destOrd="0" presId="urn:microsoft.com/office/officeart/2005/8/layout/vProcess5"/>
    <dgm:cxn modelId="{BA6FEF7C-DE52-4103-A174-7F8B98533E33}" type="presOf" srcId="{9B7B2B93-B60B-46FC-82FE-80E78DC15832}" destId="{D260982F-15C5-41C5-BF9C-A266C64F0F49}" srcOrd="0" destOrd="0" presId="urn:microsoft.com/office/officeart/2005/8/layout/vProcess5"/>
    <dgm:cxn modelId="{91E1A283-2858-4C6F-9444-245FA90A9D4D}" type="presOf" srcId="{566EB648-98DB-4E75-8663-CA9F3611E88B}" destId="{7A1DB9AF-812A-46B7-9E00-C9A1B8447845}" srcOrd="0" destOrd="0" presId="urn:microsoft.com/office/officeart/2005/8/layout/vProcess5"/>
    <dgm:cxn modelId="{E1EC7486-CF00-4FEB-B9C3-6923354756E9}" type="presOf" srcId="{A3A4DA74-DDD6-444D-AB69-97172A827FD1}" destId="{258EED8D-A2D0-4293-87CE-731657778B8C}" srcOrd="0" destOrd="0" presId="urn:microsoft.com/office/officeart/2005/8/layout/vProcess5"/>
    <dgm:cxn modelId="{8FF25D91-CD88-4C00-9222-B118E9C3C024}" srcId="{A3A4DA74-DDD6-444D-AB69-97172A827FD1}" destId="{BD56A777-3D5F-4CD9-AE08-504785F77A48}" srcOrd="3" destOrd="0" parTransId="{BEA82695-77F4-483B-AE01-D79B996E370D}" sibTransId="{E1687DCB-F22C-4CB8-88C6-F67B95C43B1A}"/>
    <dgm:cxn modelId="{EF5ED7AA-8ECF-4E8E-A4B1-3E4C65B16A22}" type="presOf" srcId="{B94B191F-1B67-4231-91E4-89518011CEAB}" destId="{9D848562-184B-4442-BEEC-619A713BB714}" srcOrd="0" destOrd="0" presId="urn:microsoft.com/office/officeart/2005/8/layout/vProcess5"/>
    <dgm:cxn modelId="{49D53ABE-02B1-4EDC-B5EE-10D870F08ECF}" type="presOf" srcId="{AB29D3A3-A22B-4642-A7C8-5F544D7DAFE3}" destId="{B5A97352-09EB-41B2-B19A-F024B1DA5206}" srcOrd="0" destOrd="0" presId="urn:microsoft.com/office/officeart/2005/8/layout/vProcess5"/>
    <dgm:cxn modelId="{92DA89C2-245B-4FBB-87EC-56EA8243C189}" srcId="{A3A4DA74-DDD6-444D-AB69-97172A827FD1}" destId="{9B7B2B93-B60B-46FC-82FE-80E78DC15832}" srcOrd="0" destOrd="0" parTransId="{0AC8FE6F-853F-41C8-A53B-892801C4E51D}" sibTransId="{99F4851E-917A-4DF6-9971-D13882CBABB7}"/>
    <dgm:cxn modelId="{3FFD3DC7-C818-4CAB-A85C-ACE211E68966}" type="presOf" srcId="{9B7B2B93-B60B-46FC-82FE-80E78DC15832}" destId="{CCA549F8-F532-472A-9EF2-EDB9ED786D3C}" srcOrd="1" destOrd="0" presId="urn:microsoft.com/office/officeart/2005/8/layout/vProcess5"/>
    <dgm:cxn modelId="{C7A368C7-10CE-40A8-947D-A5461674A81B}" type="presOf" srcId="{B94B191F-1B67-4231-91E4-89518011CEAB}" destId="{433497BC-1DF1-4AE8-9803-30FE840F977D}" srcOrd="1" destOrd="0" presId="urn:microsoft.com/office/officeart/2005/8/layout/vProcess5"/>
    <dgm:cxn modelId="{7D33C5CC-1A59-46F4-8732-F57FB8DA0ABB}" type="presOf" srcId="{BD56A777-3D5F-4CD9-AE08-504785F77A48}" destId="{0817FEEA-866E-406A-9511-77412B179458}" srcOrd="1" destOrd="0" presId="urn:microsoft.com/office/officeart/2005/8/layout/vProcess5"/>
    <dgm:cxn modelId="{9EF3CADD-01E3-47CC-8CEF-04D4C6C4F7A9}" type="presOf" srcId="{ABAE7549-F206-440D-9146-BB2432ABB4E0}" destId="{CCEA025B-586D-43D5-AE55-AE3E113FF668}" srcOrd="0" destOrd="0" presId="urn:microsoft.com/office/officeart/2005/8/layout/vProcess5"/>
    <dgm:cxn modelId="{2F878529-259B-403B-9171-924C76D946E7}" type="presParOf" srcId="{258EED8D-A2D0-4293-87CE-731657778B8C}" destId="{29182A2C-0542-471F-B3BE-71DF661095F3}" srcOrd="0" destOrd="0" presId="urn:microsoft.com/office/officeart/2005/8/layout/vProcess5"/>
    <dgm:cxn modelId="{9B6DF7DD-E021-4243-B6A0-721A1F807BDC}" type="presParOf" srcId="{258EED8D-A2D0-4293-87CE-731657778B8C}" destId="{D260982F-15C5-41C5-BF9C-A266C64F0F49}" srcOrd="1" destOrd="0" presId="urn:microsoft.com/office/officeart/2005/8/layout/vProcess5"/>
    <dgm:cxn modelId="{756BA9D1-E3C0-4628-9752-42BA1302435A}" type="presParOf" srcId="{258EED8D-A2D0-4293-87CE-731657778B8C}" destId="{CCEA025B-586D-43D5-AE55-AE3E113FF668}" srcOrd="2" destOrd="0" presId="urn:microsoft.com/office/officeart/2005/8/layout/vProcess5"/>
    <dgm:cxn modelId="{07AD97F9-5003-4C0B-BCCB-853EE4BEE5F3}" type="presParOf" srcId="{258EED8D-A2D0-4293-87CE-731657778B8C}" destId="{9D848562-184B-4442-BEEC-619A713BB714}" srcOrd="3" destOrd="0" presId="urn:microsoft.com/office/officeart/2005/8/layout/vProcess5"/>
    <dgm:cxn modelId="{0A8CB2AC-D520-43ED-802E-56DA64551DE5}" type="presParOf" srcId="{258EED8D-A2D0-4293-87CE-731657778B8C}" destId="{B4D4A436-FE78-4E4C-95AF-30C132A402F4}" srcOrd="4" destOrd="0" presId="urn:microsoft.com/office/officeart/2005/8/layout/vProcess5"/>
    <dgm:cxn modelId="{F9D7E40B-8178-409C-A117-035B86A3B5CA}" type="presParOf" srcId="{258EED8D-A2D0-4293-87CE-731657778B8C}" destId="{48612789-C47C-404D-8D97-F8FA99372D69}" srcOrd="5" destOrd="0" presId="urn:microsoft.com/office/officeart/2005/8/layout/vProcess5"/>
    <dgm:cxn modelId="{E29A8CD6-B1EA-4447-A90E-4290E3F81ED9}" type="presParOf" srcId="{258EED8D-A2D0-4293-87CE-731657778B8C}" destId="{B5A97352-09EB-41B2-B19A-F024B1DA5206}" srcOrd="6" destOrd="0" presId="urn:microsoft.com/office/officeart/2005/8/layout/vProcess5"/>
    <dgm:cxn modelId="{E0F7DCA3-A149-406A-A267-D4FC1B17EE27}" type="presParOf" srcId="{258EED8D-A2D0-4293-87CE-731657778B8C}" destId="{7A1DB9AF-812A-46B7-9E00-C9A1B8447845}" srcOrd="7" destOrd="0" presId="urn:microsoft.com/office/officeart/2005/8/layout/vProcess5"/>
    <dgm:cxn modelId="{04311BA8-0A94-4980-B28A-BFD47BBA601E}" type="presParOf" srcId="{258EED8D-A2D0-4293-87CE-731657778B8C}" destId="{CCA549F8-F532-472A-9EF2-EDB9ED786D3C}" srcOrd="8" destOrd="0" presId="urn:microsoft.com/office/officeart/2005/8/layout/vProcess5"/>
    <dgm:cxn modelId="{6068AD19-C3E5-40D0-B451-D32F101B2145}" type="presParOf" srcId="{258EED8D-A2D0-4293-87CE-731657778B8C}" destId="{A8AE3DA7-CF41-45B6-A22E-87D56FA46E81}" srcOrd="9" destOrd="0" presId="urn:microsoft.com/office/officeart/2005/8/layout/vProcess5"/>
    <dgm:cxn modelId="{57DFE4E9-483E-4766-8EEE-34DDC1E37E2E}" type="presParOf" srcId="{258EED8D-A2D0-4293-87CE-731657778B8C}" destId="{433497BC-1DF1-4AE8-9803-30FE840F977D}" srcOrd="10" destOrd="0" presId="urn:microsoft.com/office/officeart/2005/8/layout/vProcess5"/>
    <dgm:cxn modelId="{C43BD3D1-F66E-448A-BE12-B8A82DAA6810}" type="presParOf" srcId="{258EED8D-A2D0-4293-87CE-731657778B8C}" destId="{0817FEEA-866E-406A-9511-77412B179458}"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64004CF-819C-41D8-8655-62EAFFD9AFE2}" type="doc">
      <dgm:prSet loTypeId="urn:microsoft.com/office/officeart/2005/8/layout/vList3" loCatId="list" qsTypeId="urn:microsoft.com/office/officeart/2005/8/quickstyle/simple2" qsCatId="simple" csTypeId="urn:microsoft.com/office/officeart/2005/8/colors/accent4_2" csCatId="accent4" phldr="1"/>
      <dgm:spPr/>
      <dgm:t>
        <a:bodyPr/>
        <a:lstStyle/>
        <a:p>
          <a:endParaRPr lang="es-MX"/>
        </a:p>
      </dgm:t>
    </dgm:pt>
    <dgm:pt modelId="{E15A6D6B-C80D-4411-8E8B-B39F8AF2DF5D}">
      <dgm:prSet/>
      <dgm:spPr/>
      <dgm:t>
        <a:bodyPr/>
        <a:lstStyle/>
        <a:p>
          <a:r>
            <a:rPr lang="es-MX" b="0" i="0">
              <a:latin typeface="Adelle Sans Light" panose="02000503000000020004" pitchFamily="50" charset="0"/>
            </a:rPr>
            <a:t>La información presentada en este Reporte mensual tiene como base las cifras de incidencia delictiva municipal 2015-2022 publicadas mensualmente por el Secretariado Ejecutivo del Sistema Nacional de Seguridad Pública (SESNSP). </a:t>
          </a:r>
          <a:endParaRPr lang="es-MX">
            <a:latin typeface="Adelle Sans Light" panose="02000503000000020004" pitchFamily="50" charset="0"/>
          </a:endParaRPr>
        </a:p>
      </dgm:t>
    </dgm:pt>
    <dgm:pt modelId="{AA72A667-18E7-4081-9A4F-05B57CC8A32F}" type="parTrans" cxnId="{48D8B871-80C7-4C3F-85B8-E078D09F4B6F}">
      <dgm:prSet/>
      <dgm:spPr/>
      <dgm:t>
        <a:bodyPr/>
        <a:lstStyle/>
        <a:p>
          <a:endParaRPr lang="es-MX">
            <a:latin typeface="Adelle Sans Light" panose="02000503000000020004" pitchFamily="50" charset="0"/>
          </a:endParaRPr>
        </a:p>
      </dgm:t>
    </dgm:pt>
    <dgm:pt modelId="{E6C30451-6BCC-4DC0-BE39-D41306931B91}" type="sibTrans" cxnId="{48D8B871-80C7-4C3F-85B8-E078D09F4B6F}">
      <dgm:prSet/>
      <dgm:spPr/>
      <dgm:t>
        <a:bodyPr/>
        <a:lstStyle/>
        <a:p>
          <a:endParaRPr lang="es-MX">
            <a:latin typeface="Adelle Sans Light" panose="02000503000000020004" pitchFamily="50" charset="0"/>
          </a:endParaRPr>
        </a:p>
      </dgm:t>
    </dgm:pt>
    <dgm:pt modelId="{85EDBD11-6AC4-496A-B7F3-AA6A998EDC27}">
      <dgm:prSet/>
      <dgm:spPr/>
      <dgm:t>
        <a:bodyPr/>
        <a:lstStyle/>
        <a:p>
          <a:r>
            <a:rPr lang="es-MX" b="0" i="0" dirty="0">
              <a:latin typeface="Adelle Sans Light" panose="02000503000000020004" pitchFamily="50" charset="0"/>
            </a:rPr>
            <a:t>Se tomó la información referente a los presuntos delitos registrados en cada uno de los municipios de la entidad poblana en el mes de enero del 2023, los cuales, fueron actualizados el 20 de febrero de 2023 con corte al 31 de enero de 2023 por el SESNSP.</a:t>
          </a:r>
          <a:endParaRPr lang="es-MX" dirty="0">
            <a:latin typeface="Adelle Sans Light" panose="02000503000000020004" pitchFamily="50" charset="0"/>
          </a:endParaRPr>
        </a:p>
      </dgm:t>
    </dgm:pt>
    <dgm:pt modelId="{E19AA06A-43F8-48DE-A7EB-07C94CEA7A96}" type="parTrans" cxnId="{3A486BAC-9361-4400-8FF3-F2A0ACA1D92C}">
      <dgm:prSet/>
      <dgm:spPr/>
      <dgm:t>
        <a:bodyPr/>
        <a:lstStyle/>
        <a:p>
          <a:endParaRPr lang="es-MX">
            <a:latin typeface="Adelle Sans Light" panose="02000503000000020004" pitchFamily="50" charset="0"/>
          </a:endParaRPr>
        </a:p>
      </dgm:t>
    </dgm:pt>
    <dgm:pt modelId="{075CDCCC-6D71-4A98-B4E7-3370EB867311}" type="sibTrans" cxnId="{3A486BAC-9361-4400-8FF3-F2A0ACA1D92C}">
      <dgm:prSet/>
      <dgm:spPr/>
      <dgm:t>
        <a:bodyPr/>
        <a:lstStyle/>
        <a:p>
          <a:endParaRPr lang="es-MX">
            <a:latin typeface="Adelle Sans Light" panose="02000503000000020004" pitchFamily="50" charset="0"/>
          </a:endParaRPr>
        </a:p>
      </dgm:t>
    </dgm:pt>
    <dgm:pt modelId="{DD162152-AD0C-4568-830B-223818EB26EC}">
      <dgm:prSet/>
      <dgm:spPr/>
      <dgm:t>
        <a:bodyPr/>
        <a:lstStyle/>
        <a:p>
          <a:r>
            <a:rPr lang="es-MX" b="0" i="0" dirty="0">
              <a:latin typeface="Adelle Sans Light" panose="02000503000000020004" pitchFamily="50" charset="0"/>
            </a:rPr>
            <a:t>Es preciso mencionar que las cifras reportadas por el SESNSP, a su vez, provienen de la información registrada en las carpetas de investigación iniciadas ante el Ministerio Público y son proporcionadas cada mes por las procuradurías y fiscalías generales de las 32 entidades federativas. Así, los datos registrados son sobre presuntos hechos delictivos registrados en carpetas de investigación iniciadas. </a:t>
          </a:r>
          <a:endParaRPr lang="es-MX" dirty="0">
            <a:latin typeface="Adelle Sans Light" panose="02000503000000020004" pitchFamily="50" charset="0"/>
          </a:endParaRPr>
        </a:p>
      </dgm:t>
    </dgm:pt>
    <dgm:pt modelId="{EC1EADCC-40DA-42E2-8F25-5E0A3B1CEBF5}" type="parTrans" cxnId="{5DBBA290-7A23-45AB-9A84-F8782CDE28FB}">
      <dgm:prSet/>
      <dgm:spPr/>
      <dgm:t>
        <a:bodyPr/>
        <a:lstStyle/>
        <a:p>
          <a:endParaRPr lang="es-MX">
            <a:latin typeface="Adelle Sans Light" panose="02000503000000020004" pitchFamily="50" charset="0"/>
          </a:endParaRPr>
        </a:p>
      </dgm:t>
    </dgm:pt>
    <dgm:pt modelId="{8AA1DA70-C7C9-4B8E-9C37-8E1728561CB7}" type="sibTrans" cxnId="{5DBBA290-7A23-45AB-9A84-F8782CDE28FB}">
      <dgm:prSet/>
      <dgm:spPr/>
      <dgm:t>
        <a:bodyPr/>
        <a:lstStyle/>
        <a:p>
          <a:endParaRPr lang="es-MX">
            <a:latin typeface="Adelle Sans Light" panose="02000503000000020004" pitchFamily="50" charset="0"/>
          </a:endParaRPr>
        </a:p>
      </dgm:t>
    </dgm:pt>
    <dgm:pt modelId="{390196A5-7A01-4011-A1BF-1FCC14BCF7AA}" type="pres">
      <dgm:prSet presAssocID="{264004CF-819C-41D8-8655-62EAFFD9AFE2}" presName="linearFlow" presStyleCnt="0">
        <dgm:presLayoutVars>
          <dgm:dir/>
          <dgm:resizeHandles val="exact"/>
        </dgm:presLayoutVars>
      </dgm:prSet>
      <dgm:spPr/>
    </dgm:pt>
    <dgm:pt modelId="{8081A8A2-D033-4188-BA27-C19420DC966F}" type="pres">
      <dgm:prSet presAssocID="{E15A6D6B-C80D-4411-8E8B-B39F8AF2DF5D}" presName="composite" presStyleCnt="0"/>
      <dgm:spPr/>
    </dgm:pt>
    <dgm:pt modelId="{669507A3-7A62-4B9C-9363-41A8CC14494F}" type="pres">
      <dgm:prSet presAssocID="{E15A6D6B-C80D-4411-8E8B-B39F8AF2DF5D}" presName="imgShp" presStyleLbl="fgImgPlace1" presStyleIdx="0" presStyleCnt="3"/>
      <dgm:spPr/>
    </dgm:pt>
    <dgm:pt modelId="{66DF526D-DF20-4537-B407-CA9FF77E7DD3}" type="pres">
      <dgm:prSet presAssocID="{E15A6D6B-C80D-4411-8E8B-B39F8AF2DF5D}" presName="txShp" presStyleLbl="node1" presStyleIdx="0" presStyleCnt="3">
        <dgm:presLayoutVars>
          <dgm:bulletEnabled val="1"/>
        </dgm:presLayoutVars>
      </dgm:prSet>
      <dgm:spPr/>
    </dgm:pt>
    <dgm:pt modelId="{BC46B398-C225-40F1-92E9-6836714DF020}" type="pres">
      <dgm:prSet presAssocID="{E6C30451-6BCC-4DC0-BE39-D41306931B91}" presName="spacing" presStyleCnt="0"/>
      <dgm:spPr/>
    </dgm:pt>
    <dgm:pt modelId="{A0A3F22C-F5F4-49D1-828C-1227A0E6B4E7}" type="pres">
      <dgm:prSet presAssocID="{85EDBD11-6AC4-496A-B7F3-AA6A998EDC27}" presName="composite" presStyleCnt="0"/>
      <dgm:spPr/>
    </dgm:pt>
    <dgm:pt modelId="{3E6DEFB4-F38E-4A90-842C-BF34F51FF8C0}" type="pres">
      <dgm:prSet presAssocID="{85EDBD11-6AC4-496A-B7F3-AA6A998EDC27}" presName="imgShp" presStyleLbl="fgImgPlace1" presStyleIdx="1" presStyleCnt="3"/>
      <dgm:spPr/>
    </dgm:pt>
    <dgm:pt modelId="{60415DFE-4BF8-4B6B-84D4-32E98709942B}" type="pres">
      <dgm:prSet presAssocID="{85EDBD11-6AC4-496A-B7F3-AA6A998EDC27}" presName="txShp" presStyleLbl="node1" presStyleIdx="1" presStyleCnt="3">
        <dgm:presLayoutVars>
          <dgm:bulletEnabled val="1"/>
        </dgm:presLayoutVars>
      </dgm:prSet>
      <dgm:spPr/>
    </dgm:pt>
    <dgm:pt modelId="{DBFB911C-538B-4ED7-BE6A-94EAFB32C593}" type="pres">
      <dgm:prSet presAssocID="{075CDCCC-6D71-4A98-B4E7-3370EB867311}" presName="spacing" presStyleCnt="0"/>
      <dgm:spPr/>
    </dgm:pt>
    <dgm:pt modelId="{AF1F1B46-81D8-4BD6-AA3E-D6A6E56A8E02}" type="pres">
      <dgm:prSet presAssocID="{DD162152-AD0C-4568-830B-223818EB26EC}" presName="composite" presStyleCnt="0"/>
      <dgm:spPr/>
    </dgm:pt>
    <dgm:pt modelId="{DFA6AFCA-7A92-4FE7-85D0-5FEE3A923E4A}" type="pres">
      <dgm:prSet presAssocID="{DD162152-AD0C-4568-830B-223818EB26EC}" presName="imgShp" presStyleLbl="fgImgPlace1" presStyleIdx="2" presStyleCnt="3"/>
      <dgm:spPr/>
    </dgm:pt>
    <dgm:pt modelId="{C1F4C1A2-072A-4C63-B11F-549E5F364ED4}" type="pres">
      <dgm:prSet presAssocID="{DD162152-AD0C-4568-830B-223818EB26EC}" presName="txShp" presStyleLbl="node1" presStyleIdx="2" presStyleCnt="3">
        <dgm:presLayoutVars>
          <dgm:bulletEnabled val="1"/>
        </dgm:presLayoutVars>
      </dgm:prSet>
      <dgm:spPr/>
    </dgm:pt>
  </dgm:ptLst>
  <dgm:cxnLst>
    <dgm:cxn modelId="{C5B1BC20-A11A-4572-A3C9-B4E1C3A9B03C}" type="presOf" srcId="{264004CF-819C-41D8-8655-62EAFFD9AFE2}" destId="{390196A5-7A01-4011-A1BF-1FCC14BCF7AA}" srcOrd="0" destOrd="0" presId="urn:microsoft.com/office/officeart/2005/8/layout/vList3"/>
    <dgm:cxn modelId="{CB29826E-1401-4AB4-9B6A-1EBF8DB81020}" type="presOf" srcId="{85EDBD11-6AC4-496A-B7F3-AA6A998EDC27}" destId="{60415DFE-4BF8-4B6B-84D4-32E98709942B}" srcOrd="0" destOrd="0" presId="urn:microsoft.com/office/officeart/2005/8/layout/vList3"/>
    <dgm:cxn modelId="{48D8B871-80C7-4C3F-85B8-E078D09F4B6F}" srcId="{264004CF-819C-41D8-8655-62EAFFD9AFE2}" destId="{E15A6D6B-C80D-4411-8E8B-B39F8AF2DF5D}" srcOrd="0" destOrd="0" parTransId="{AA72A667-18E7-4081-9A4F-05B57CC8A32F}" sibTransId="{E6C30451-6BCC-4DC0-BE39-D41306931B91}"/>
    <dgm:cxn modelId="{5DBBA290-7A23-45AB-9A84-F8782CDE28FB}" srcId="{264004CF-819C-41D8-8655-62EAFFD9AFE2}" destId="{DD162152-AD0C-4568-830B-223818EB26EC}" srcOrd="2" destOrd="0" parTransId="{EC1EADCC-40DA-42E2-8F25-5E0A3B1CEBF5}" sibTransId="{8AA1DA70-C7C9-4B8E-9C37-8E1728561CB7}"/>
    <dgm:cxn modelId="{30E410A1-05C1-4666-9616-743B5CB8484E}" type="presOf" srcId="{E15A6D6B-C80D-4411-8E8B-B39F8AF2DF5D}" destId="{66DF526D-DF20-4537-B407-CA9FF77E7DD3}" srcOrd="0" destOrd="0" presId="urn:microsoft.com/office/officeart/2005/8/layout/vList3"/>
    <dgm:cxn modelId="{3A486BAC-9361-4400-8FF3-F2A0ACA1D92C}" srcId="{264004CF-819C-41D8-8655-62EAFFD9AFE2}" destId="{85EDBD11-6AC4-496A-B7F3-AA6A998EDC27}" srcOrd="1" destOrd="0" parTransId="{E19AA06A-43F8-48DE-A7EB-07C94CEA7A96}" sibTransId="{075CDCCC-6D71-4A98-B4E7-3370EB867311}"/>
    <dgm:cxn modelId="{71FA70F3-7023-4CF0-B19B-B5BD0A948BA5}" type="presOf" srcId="{DD162152-AD0C-4568-830B-223818EB26EC}" destId="{C1F4C1A2-072A-4C63-B11F-549E5F364ED4}" srcOrd="0" destOrd="0" presId="urn:microsoft.com/office/officeart/2005/8/layout/vList3"/>
    <dgm:cxn modelId="{AA2344BF-6298-4E0F-B6F6-751D218EE369}" type="presParOf" srcId="{390196A5-7A01-4011-A1BF-1FCC14BCF7AA}" destId="{8081A8A2-D033-4188-BA27-C19420DC966F}" srcOrd="0" destOrd="0" presId="urn:microsoft.com/office/officeart/2005/8/layout/vList3"/>
    <dgm:cxn modelId="{DECB5154-4A14-4B01-87FB-22B1DCC4FD1C}" type="presParOf" srcId="{8081A8A2-D033-4188-BA27-C19420DC966F}" destId="{669507A3-7A62-4B9C-9363-41A8CC14494F}" srcOrd="0" destOrd="0" presId="urn:microsoft.com/office/officeart/2005/8/layout/vList3"/>
    <dgm:cxn modelId="{7A7FA27E-2079-4B68-825D-6A4CD88F1681}" type="presParOf" srcId="{8081A8A2-D033-4188-BA27-C19420DC966F}" destId="{66DF526D-DF20-4537-B407-CA9FF77E7DD3}" srcOrd="1" destOrd="0" presId="urn:microsoft.com/office/officeart/2005/8/layout/vList3"/>
    <dgm:cxn modelId="{B3F9365F-C15B-4D76-A92F-862EF8E6CE3A}" type="presParOf" srcId="{390196A5-7A01-4011-A1BF-1FCC14BCF7AA}" destId="{BC46B398-C225-40F1-92E9-6836714DF020}" srcOrd="1" destOrd="0" presId="urn:microsoft.com/office/officeart/2005/8/layout/vList3"/>
    <dgm:cxn modelId="{3353F3E2-F17D-42AE-AAB4-4E2F56ED282F}" type="presParOf" srcId="{390196A5-7A01-4011-A1BF-1FCC14BCF7AA}" destId="{A0A3F22C-F5F4-49D1-828C-1227A0E6B4E7}" srcOrd="2" destOrd="0" presId="urn:microsoft.com/office/officeart/2005/8/layout/vList3"/>
    <dgm:cxn modelId="{71476357-22AE-4C98-A198-A8A6E1D875E7}" type="presParOf" srcId="{A0A3F22C-F5F4-49D1-828C-1227A0E6B4E7}" destId="{3E6DEFB4-F38E-4A90-842C-BF34F51FF8C0}" srcOrd="0" destOrd="0" presId="urn:microsoft.com/office/officeart/2005/8/layout/vList3"/>
    <dgm:cxn modelId="{9700B152-C7A1-4D89-B0C6-87A7A567D4D0}" type="presParOf" srcId="{A0A3F22C-F5F4-49D1-828C-1227A0E6B4E7}" destId="{60415DFE-4BF8-4B6B-84D4-32E98709942B}" srcOrd="1" destOrd="0" presId="urn:microsoft.com/office/officeart/2005/8/layout/vList3"/>
    <dgm:cxn modelId="{FFDD8CEE-B835-4914-8504-624A686AD6D1}" type="presParOf" srcId="{390196A5-7A01-4011-A1BF-1FCC14BCF7AA}" destId="{DBFB911C-538B-4ED7-BE6A-94EAFB32C593}" srcOrd="3" destOrd="0" presId="urn:microsoft.com/office/officeart/2005/8/layout/vList3"/>
    <dgm:cxn modelId="{A0ADECF7-C96E-4624-81FB-25BB8FDDB280}" type="presParOf" srcId="{390196A5-7A01-4011-A1BF-1FCC14BCF7AA}" destId="{AF1F1B46-81D8-4BD6-AA3E-D6A6E56A8E02}" srcOrd="4" destOrd="0" presId="urn:microsoft.com/office/officeart/2005/8/layout/vList3"/>
    <dgm:cxn modelId="{5EC62E4C-C3AA-4875-BDEC-22DBD3502626}" type="presParOf" srcId="{AF1F1B46-81D8-4BD6-AA3E-D6A6E56A8E02}" destId="{DFA6AFCA-7A92-4FE7-85D0-5FEE3A923E4A}" srcOrd="0" destOrd="0" presId="urn:microsoft.com/office/officeart/2005/8/layout/vList3"/>
    <dgm:cxn modelId="{2BBD05A3-274D-4356-B5CC-529212D22BC0}" type="presParOf" srcId="{AF1F1B46-81D8-4BD6-AA3E-D6A6E56A8E02}" destId="{C1F4C1A2-072A-4C63-B11F-549E5F364ED4}"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D1A4104-9757-454B-B7CE-4D0E1E88A57B}" type="doc">
      <dgm:prSet loTypeId="urn:microsoft.com/office/officeart/2005/8/layout/hProcess11" loCatId="process" qsTypeId="urn:microsoft.com/office/officeart/2005/8/quickstyle/3d2" qsCatId="3D" csTypeId="urn:microsoft.com/office/officeart/2005/8/colors/accent4_2" csCatId="accent4" phldr="1"/>
      <dgm:spPr/>
      <dgm:t>
        <a:bodyPr/>
        <a:lstStyle/>
        <a:p>
          <a:endParaRPr lang="es-MX"/>
        </a:p>
      </dgm:t>
    </dgm:pt>
    <dgm:pt modelId="{85681C9E-2473-4E43-8CD8-D7B8B4CCEA6B}">
      <dgm:prSet custT="1"/>
      <dgm:spPr/>
      <dgm:t>
        <a:bodyPr/>
        <a:lstStyle/>
        <a:p>
          <a:r>
            <a:rPr lang="es-MX" sz="2800" b="0" i="0" dirty="0">
              <a:latin typeface="Adelle Sans Light" panose="02000503000000020004" pitchFamily="50" charset="0"/>
            </a:rPr>
            <a:t>La metodología para el registro y clasificación de los delitos y las víctimas se puede consultar en: https://www.inegi.org.mx/contenidos/clasificadoresycatalogos/doc/nt_cndfcfe.pdf y está alineada con la Norma Técnica para la Clasificación Nacional de Delitos del Fuero Común para Fines Estadísticos y al Catálogo de Delitos, publicados por el Instituto Nacional de Estadística y Geografía (INEGI).</a:t>
          </a:r>
          <a:endParaRPr lang="es-MX" sz="2800" dirty="0">
            <a:latin typeface="Adelle Sans Light" panose="02000503000000020004" pitchFamily="50" charset="0"/>
          </a:endParaRPr>
        </a:p>
      </dgm:t>
    </dgm:pt>
    <dgm:pt modelId="{970F7EC2-582D-41BF-93EF-6919F434D20F}" type="parTrans" cxnId="{614FD024-279F-4B81-B09F-C37024348998}">
      <dgm:prSet/>
      <dgm:spPr/>
      <dgm:t>
        <a:bodyPr/>
        <a:lstStyle/>
        <a:p>
          <a:endParaRPr lang="es-MX">
            <a:latin typeface="Adelle Sans Light" panose="02000503000000020004" pitchFamily="50" charset="0"/>
          </a:endParaRPr>
        </a:p>
      </dgm:t>
    </dgm:pt>
    <dgm:pt modelId="{461BD1B2-C7D9-413E-B84F-ED5BA00F43AA}" type="sibTrans" cxnId="{614FD024-279F-4B81-B09F-C37024348998}">
      <dgm:prSet/>
      <dgm:spPr/>
      <dgm:t>
        <a:bodyPr/>
        <a:lstStyle/>
        <a:p>
          <a:endParaRPr lang="es-MX">
            <a:latin typeface="Adelle Sans Light" panose="02000503000000020004" pitchFamily="50" charset="0"/>
          </a:endParaRPr>
        </a:p>
      </dgm:t>
    </dgm:pt>
    <dgm:pt modelId="{5AC9FE58-250E-4AC3-AA2A-7400E36B0424}">
      <dgm:prSet/>
      <dgm:spPr/>
      <dgm:t>
        <a:bodyPr/>
        <a:lstStyle/>
        <a:p>
          <a:r>
            <a:rPr lang="es-MX" b="0" i="0" dirty="0">
              <a:latin typeface="Adelle Sans Light" panose="02000503000000020004" pitchFamily="50" charset="0"/>
            </a:rPr>
            <a:t>Cabe resaltar que, los datos proporcionados por el SESNSP no se encuentran desagregados por sexo, por lo que, las cifras aquí presentadas pueden considerarse como una estimación.</a:t>
          </a:r>
          <a:endParaRPr lang="es-MX" dirty="0">
            <a:latin typeface="Adelle Sans Light" panose="02000503000000020004" pitchFamily="50" charset="0"/>
          </a:endParaRPr>
        </a:p>
      </dgm:t>
    </dgm:pt>
    <dgm:pt modelId="{381EE962-47FE-4590-AE15-A78A1FF4EB25}" type="parTrans" cxnId="{DC2C0546-B625-4639-A343-94734F78CAFC}">
      <dgm:prSet/>
      <dgm:spPr/>
      <dgm:t>
        <a:bodyPr/>
        <a:lstStyle/>
        <a:p>
          <a:endParaRPr lang="es-MX">
            <a:latin typeface="Adelle Sans Light" panose="02000503000000020004" pitchFamily="50" charset="0"/>
          </a:endParaRPr>
        </a:p>
      </dgm:t>
    </dgm:pt>
    <dgm:pt modelId="{01A73FE0-DDFA-41E7-B67F-65E13F5D47E2}" type="sibTrans" cxnId="{DC2C0546-B625-4639-A343-94734F78CAFC}">
      <dgm:prSet/>
      <dgm:spPr/>
      <dgm:t>
        <a:bodyPr/>
        <a:lstStyle/>
        <a:p>
          <a:endParaRPr lang="es-MX">
            <a:latin typeface="Adelle Sans Light" panose="02000503000000020004" pitchFamily="50" charset="0"/>
          </a:endParaRPr>
        </a:p>
      </dgm:t>
    </dgm:pt>
    <dgm:pt modelId="{8890140F-2AD6-4437-991A-A01DB704CC04}" type="pres">
      <dgm:prSet presAssocID="{BD1A4104-9757-454B-B7CE-4D0E1E88A57B}" presName="Name0" presStyleCnt="0">
        <dgm:presLayoutVars>
          <dgm:dir/>
          <dgm:resizeHandles val="exact"/>
        </dgm:presLayoutVars>
      </dgm:prSet>
      <dgm:spPr/>
    </dgm:pt>
    <dgm:pt modelId="{F2778293-91CA-49BA-B7A5-D0FAD0EED96D}" type="pres">
      <dgm:prSet presAssocID="{BD1A4104-9757-454B-B7CE-4D0E1E88A57B}" presName="arrow" presStyleLbl="bgShp" presStyleIdx="0" presStyleCnt="1"/>
      <dgm:spPr/>
    </dgm:pt>
    <dgm:pt modelId="{BB7D6BDC-8110-4CF1-A391-538FF914746F}" type="pres">
      <dgm:prSet presAssocID="{BD1A4104-9757-454B-B7CE-4D0E1E88A57B}" presName="points" presStyleCnt="0"/>
      <dgm:spPr/>
    </dgm:pt>
    <dgm:pt modelId="{F5484906-8231-4104-93C6-3308BAD6C704}" type="pres">
      <dgm:prSet presAssocID="{85681C9E-2473-4E43-8CD8-D7B8B4CCEA6B}" presName="compositeA" presStyleCnt="0"/>
      <dgm:spPr/>
    </dgm:pt>
    <dgm:pt modelId="{8271F34F-BAB8-41F7-AD2F-3047C10C5B86}" type="pres">
      <dgm:prSet presAssocID="{85681C9E-2473-4E43-8CD8-D7B8B4CCEA6B}" presName="textA" presStyleLbl="revTx" presStyleIdx="0" presStyleCnt="2">
        <dgm:presLayoutVars>
          <dgm:bulletEnabled val="1"/>
        </dgm:presLayoutVars>
      </dgm:prSet>
      <dgm:spPr/>
    </dgm:pt>
    <dgm:pt modelId="{1A7C758A-D828-4099-8418-DE8F2C79E231}" type="pres">
      <dgm:prSet presAssocID="{85681C9E-2473-4E43-8CD8-D7B8B4CCEA6B}" presName="circleA" presStyleLbl="node1" presStyleIdx="0" presStyleCnt="2"/>
      <dgm:spPr/>
    </dgm:pt>
    <dgm:pt modelId="{E33F8662-8F5B-4994-98D5-268D994827FF}" type="pres">
      <dgm:prSet presAssocID="{85681C9E-2473-4E43-8CD8-D7B8B4CCEA6B}" presName="spaceA" presStyleCnt="0"/>
      <dgm:spPr/>
    </dgm:pt>
    <dgm:pt modelId="{CE8F37B2-FCF7-4252-B5A6-DC31890FCAAB}" type="pres">
      <dgm:prSet presAssocID="{461BD1B2-C7D9-413E-B84F-ED5BA00F43AA}" presName="space" presStyleCnt="0"/>
      <dgm:spPr/>
    </dgm:pt>
    <dgm:pt modelId="{CE0163E7-C6A8-462D-909D-BAE419BA7207}" type="pres">
      <dgm:prSet presAssocID="{5AC9FE58-250E-4AC3-AA2A-7400E36B0424}" presName="compositeB" presStyleCnt="0"/>
      <dgm:spPr/>
    </dgm:pt>
    <dgm:pt modelId="{929FA1AD-1864-4BA4-83EE-70B45A67B095}" type="pres">
      <dgm:prSet presAssocID="{5AC9FE58-250E-4AC3-AA2A-7400E36B0424}" presName="textB" presStyleLbl="revTx" presStyleIdx="1" presStyleCnt="2">
        <dgm:presLayoutVars>
          <dgm:bulletEnabled val="1"/>
        </dgm:presLayoutVars>
      </dgm:prSet>
      <dgm:spPr/>
    </dgm:pt>
    <dgm:pt modelId="{D27A47A6-A44B-48E7-B743-3F1B95187E6A}" type="pres">
      <dgm:prSet presAssocID="{5AC9FE58-250E-4AC3-AA2A-7400E36B0424}" presName="circleB" presStyleLbl="node1" presStyleIdx="1" presStyleCnt="2"/>
      <dgm:spPr/>
    </dgm:pt>
    <dgm:pt modelId="{74420996-D836-4C59-876C-1C704C6411C6}" type="pres">
      <dgm:prSet presAssocID="{5AC9FE58-250E-4AC3-AA2A-7400E36B0424}" presName="spaceB" presStyleCnt="0"/>
      <dgm:spPr/>
    </dgm:pt>
  </dgm:ptLst>
  <dgm:cxnLst>
    <dgm:cxn modelId="{615DE121-6EA1-4FD3-A05D-A309AE034E6E}" type="presOf" srcId="{85681C9E-2473-4E43-8CD8-D7B8B4CCEA6B}" destId="{8271F34F-BAB8-41F7-AD2F-3047C10C5B86}" srcOrd="0" destOrd="0" presId="urn:microsoft.com/office/officeart/2005/8/layout/hProcess11"/>
    <dgm:cxn modelId="{614FD024-279F-4B81-B09F-C37024348998}" srcId="{BD1A4104-9757-454B-B7CE-4D0E1E88A57B}" destId="{85681C9E-2473-4E43-8CD8-D7B8B4CCEA6B}" srcOrd="0" destOrd="0" parTransId="{970F7EC2-582D-41BF-93EF-6919F434D20F}" sibTransId="{461BD1B2-C7D9-413E-B84F-ED5BA00F43AA}"/>
    <dgm:cxn modelId="{DC2C0546-B625-4639-A343-94734F78CAFC}" srcId="{BD1A4104-9757-454B-B7CE-4D0E1E88A57B}" destId="{5AC9FE58-250E-4AC3-AA2A-7400E36B0424}" srcOrd="1" destOrd="0" parTransId="{381EE962-47FE-4590-AE15-A78A1FF4EB25}" sibTransId="{01A73FE0-DDFA-41E7-B67F-65E13F5D47E2}"/>
    <dgm:cxn modelId="{DB93BDCE-1D97-4F15-93EC-E00580A00979}" type="presOf" srcId="{BD1A4104-9757-454B-B7CE-4D0E1E88A57B}" destId="{8890140F-2AD6-4437-991A-A01DB704CC04}" srcOrd="0" destOrd="0" presId="urn:microsoft.com/office/officeart/2005/8/layout/hProcess11"/>
    <dgm:cxn modelId="{706A60F2-D581-410F-A74C-7EA6E4A2ACA1}" type="presOf" srcId="{5AC9FE58-250E-4AC3-AA2A-7400E36B0424}" destId="{929FA1AD-1864-4BA4-83EE-70B45A67B095}" srcOrd="0" destOrd="0" presId="urn:microsoft.com/office/officeart/2005/8/layout/hProcess11"/>
    <dgm:cxn modelId="{5A0A2657-80A9-4275-A2CC-81C177EE5B47}" type="presParOf" srcId="{8890140F-2AD6-4437-991A-A01DB704CC04}" destId="{F2778293-91CA-49BA-B7A5-D0FAD0EED96D}" srcOrd="0" destOrd="0" presId="urn:microsoft.com/office/officeart/2005/8/layout/hProcess11"/>
    <dgm:cxn modelId="{C8C9F547-4A34-465E-A044-274B2AF4A49E}" type="presParOf" srcId="{8890140F-2AD6-4437-991A-A01DB704CC04}" destId="{BB7D6BDC-8110-4CF1-A391-538FF914746F}" srcOrd="1" destOrd="0" presId="urn:microsoft.com/office/officeart/2005/8/layout/hProcess11"/>
    <dgm:cxn modelId="{FCCC6B25-F004-457E-8024-F973FEB48528}" type="presParOf" srcId="{BB7D6BDC-8110-4CF1-A391-538FF914746F}" destId="{F5484906-8231-4104-93C6-3308BAD6C704}" srcOrd="0" destOrd="0" presId="urn:microsoft.com/office/officeart/2005/8/layout/hProcess11"/>
    <dgm:cxn modelId="{40CC26AF-8B86-48E4-9905-2639C75CFDE8}" type="presParOf" srcId="{F5484906-8231-4104-93C6-3308BAD6C704}" destId="{8271F34F-BAB8-41F7-AD2F-3047C10C5B86}" srcOrd="0" destOrd="0" presId="urn:microsoft.com/office/officeart/2005/8/layout/hProcess11"/>
    <dgm:cxn modelId="{C75E7171-0A0F-41A1-A18B-49CA382F9E18}" type="presParOf" srcId="{F5484906-8231-4104-93C6-3308BAD6C704}" destId="{1A7C758A-D828-4099-8418-DE8F2C79E231}" srcOrd="1" destOrd="0" presId="urn:microsoft.com/office/officeart/2005/8/layout/hProcess11"/>
    <dgm:cxn modelId="{B7630DB0-0757-48CA-8281-B87E11E19D79}" type="presParOf" srcId="{F5484906-8231-4104-93C6-3308BAD6C704}" destId="{E33F8662-8F5B-4994-98D5-268D994827FF}" srcOrd="2" destOrd="0" presId="urn:microsoft.com/office/officeart/2005/8/layout/hProcess11"/>
    <dgm:cxn modelId="{AEBE8E67-7885-4C8E-BE40-10DAE7095F38}" type="presParOf" srcId="{BB7D6BDC-8110-4CF1-A391-538FF914746F}" destId="{CE8F37B2-FCF7-4252-B5A6-DC31890FCAAB}" srcOrd="1" destOrd="0" presId="urn:microsoft.com/office/officeart/2005/8/layout/hProcess11"/>
    <dgm:cxn modelId="{9CE85139-A0B1-40FB-A3C1-B3BE478A4524}" type="presParOf" srcId="{BB7D6BDC-8110-4CF1-A391-538FF914746F}" destId="{CE0163E7-C6A8-462D-909D-BAE419BA7207}" srcOrd="2" destOrd="0" presId="urn:microsoft.com/office/officeart/2005/8/layout/hProcess11"/>
    <dgm:cxn modelId="{1A9A367A-4354-48DB-9F80-8CCDB31EB3CD}" type="presParOf" srcId="{CE0163E7-C6A8-462D-909D-BAE419BA7207}" destId="{929FA1AD-1864-4BA4-83EE-70B45A67B095}" srcOrd="0" destOrd="0" presId="urn:microsoft.com/office/officeart/2005/8/layout/hProcess11"/>
    <dgm:cxn modelId="{00A67057-1D1A-4AB5-9005-EB450A7F9621}" type="presParOf" srcId="{CE0163E7-C6A8-462D-909D-BAE419BA7207}" destId="{D27A47A6-A44B-48E7-B743-3F1B95187E6A}" srcOrd="1" destOrd="0" presId="urn:microsoft.com/office/officeart/2005/8/layout/hProcess11"/>
    <dgm:cxn modelId="{9313713D-74BB-455A-8B7F-C156DF0F7D5A}" type="presParOf" srcId="{CE0163E7-C6A8-462D-909D-BAE419BA7207}" destId="{74420996-D836-4C59-876C-1C704C6411C6}"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5F7C538-69D8-4B5A-9441-AC5EFD9D5CCA}" type="doc">
      <dgm:prSet loTypeId="urn:microsoft.com/office/officeart/2009/3/layout/SubStepProcess" loCatId="process" qsTypeId="urn:microsoft.com/office/officeart/2005/8/quickstyle/simple2" qsCatId="simple" csTypeId="urn:microsoft.com/office/officeart/2005/8/colors/accent4_2" csCatId="accent4" phldr="1"/>
      <dgm:spPr/>
      <dgm:t>
        <a:bodyPr/>
        <a:lstStyle/>
        <a:p>
          <a:endParaRPr lang="es-MX"/>
        </a:p>
      </dgm:t>
    </dgm:pt>
    <dgm:pt modelId="{DD0D9741-68DD-44C0-B2BC-179963EA47A3}">
      <dgm:prSet custT="1"/>
      <dgm:spPr/>
      <dgm:t>
        <a:bodyPr/>
        <a:lstStyle/>
        <a:p>
          <a:r>
            <a:rPr lang="es-MX" sz="2400" b="0" i="0" dirty="0">
              <a:latin typeface="Adelle Sans Light" panose="02000503000000020004" pitchFamily="50" charset="0"/>
            </a:rPr>
            <a:t>Del catálogo de delitos del Fuero Común del SESNSP, la Subdirección de Prevención Estratégica, adscrita a la Dirección de Prevención de la Violencia y Discriminación de la Secretaría de Igualdad Sustantiva, eligió 12 que se consideran directamente relacionados con violencia contra las mujeres, a saber: </a:t>
          </a:r>
          <a:endParaRPr lang="es-MX" sz="2400" dirty="0">
            <a:latin typeface="Adelle Sans Light" panose="02000503000000020004" pitchFamily="50" charset="0"/>
          </a:endParaRPr>
        </a:p>
      </dgm:t>
    </dgm:pt>
    <dgm:pt modelId="{D29E1E5C-2B02-40BB-A1D0-71E02FC1C8FC}" type="parTrans" cxnId="{15D9F01C-9A52-4E07-926F-6168EF486E01}">
      <dgm:prSet/>
      <dgm:spPr/>
      <dgm:t>
        <a:bodyPr/>
        <a:lstStyle/>
        <a:p>
          <a:endParaRPr lang="es-MX">
            <a:latin typeface="Adelle Sans Light" panose="02000503000000020004" pitchFamily="50" charset="0"/>
          </a:endParaRPr>
        </a:p>
      </dgm:t>
    </dgm:pt>
    <dgm:pt modelId="{47AABE0B-CFDA-4E3D-8766-F792611DC93B}" type="sibTrans" cxnId="{15D9F01C-9A52-4E07-926F-6168EF486E01}">
      <dgm:prSet/>
      <dgm:spPr/>
      <dgm:t>
        <a:bodyPr/>
        <a:lstStyle/>
        <a:p>
          <a:endParaRPr lang="es-MX">
            <a:latin typeface="Adelle Sans Light" panose="02000503000000020004" pitchFamily="50" charset="0"/>
          </a:endParaRPr>
        </a:p>
      </dgm:t>
    </dgm:pt>
    <dgm:pt modelId="{7982F06C-FDCC-4A6A-B3C9-E7187DBC3E94}">
      <dgm:prSet custT="1"/>
      <dgm:spPr/>
      <dgm:t>
        <a:bodyPr/>
        <a:lstStyle/>
        <a:p>
          <a:r>
            <a:rPr lang="es-MX" sz="2400" b="0" i="0" dirty="0">
              <a:latin typeface="Adelle Sans Light" panose="02000503000000020004" pitchFamily="50" charset="0"/>
            </a:rPr>
            <a:t>Aborto</a:t>
          </a:r>
          <a:endParaRPr lang="es-MX" sz="2400" dirty="0">
            <a:latin typeface="Adelle Sans Light" panose="02000503000000020004" pitchFamily="50" charset="0"/>
          </a:endParaRPr>
        </a:p>
      </dgm:t>
    </dgm:pt>
    <dgm:pt modelId="{B52129DD-17EF-4FF3-8AA3-E807D5337E77}" type="parTrans" cxnId="{5AEBDCA9-5468-49CB-B96F-2F680181F8B3}">
      <dgm:prSet/>
      <dgm:spPr/>
      <dgm:t>
        <a:bodyPr/>
        <a:lstStyle/>
        <a:p>
          <a:endParaRPr lang="es-MX">
            <a:latin typeface="Adelle Sans Light" panose="02000503000000020004" pitchFamily="50" charset="0"/>
          </a:endParaRPr>
        </a:p>
      </dgm:t>
    </dgm:pt>
    <dgm:pt modelId="{3DC5D1D3-6E89-4C50-8F84-E881561A1802}" type="sibTrans" cxnId="{5AEBDCA9-5468-49CB-B96F-2F680181F8B3}">
      <dgm:prSet/>
      <dgm:spPr/>
      <dgm:t>
        <a:bodyPr/>
        <a:lstStyle/>
        <a:p>
          <a:endParaRPr lang="es-MX">
            <a:latin typeface="Adelle Sans Light" panose="02000503000000020004" pitchFamily="50" charset="0"/>
          </a:endParaRPr>
        </a:p>
      </dgm:t>
    </dgm:pt>
    <dgm:pt modelId="{6AEB804A-AB21-4323-972A-20EF81E6894C}">
      <dgm:prSet custT="1"/>
      <dgm:spPr/>
      <dgm:t>
        <a:bodyPr/>
        <a:lstStyle/>
        <a:p>
          <a:r>
            <a:rPr lang="es-MX" sz="2400" b="0" i="0" dirty="0">
              <a:latin typeface="Adelle Sans Light" panose="02000503000000020004" pitchFamily="50" charset="0"/>
            </a:rPr>
            <a:t>Abuso sexual</a:t>
          </a:r>
          <a:endParaRPr lang="es-MX" sz="2400" dirty="0">
            <a:latin typeface="Adelle Sans Light" panose="02000503000000020004" pitchFamily="50" charset="0"/>
          </a:endParaRPr>
        </a:p>
      </dgm:t>
    </dgm:pt>
    <dgm:pt modelId="{CF9EC047-7F61-4367-9A2E-50D80B3FC476}" type="parTrans" cxnId="{91CC0743-B50F-4F9D-8B9F-7F76C7171D8F}">
      <dgm:prSet/>
      <dgm:spPr/>
      <dgm:t>
        <a:bodyPr/>
        <a:lstStyle/>
        <a:p>
          <a:endParaRPr lang="es-MX">
            <a:latin typeface="Adelle Sans Light" panose="02000503000000020004" pitchFamily="50" charset="0"/>
          </a:endParaRPr>
        </a:p>
      </dgm:t>
    </dgm:pt>
    <dgm:pt modelId="{2C089F2D-39D0-4D69-B52E-050893E13292}" type="sibTrans" cxnId="{91CC0743-B50F-4F9D-8B9F-7F76C7171D8F}">
      <dgm:prSet/>
      <dgm:spPr/>
      <dgm:t>
        <a:bodyPr/>
        <a:lstStyle/>
        <a:p>
          <a:endParaRPr lang="es-MX">
            <a:latin typeface="Adelle Sans Light" panose="02000503000000020004" pitchFamily="50" charset="0"/>
          </a:endParaRPr>
        </a:p>
      </dgm:t>
    </dgm:pt>
    <dgm:pt modelId="{300E7705-2007-43EC-BFF3-935A2174ECD6}">
      <dgm:prSet custT="1"/>
      <dgm:spPr/>
      <dgm:t>
        <a:bodyPr/>
        <a:lstStyle/>
        <a:p>
          <a:r>
            <a:rPr lang="es-MX" sz="2400" b="0" i="0" dirty="0">
              <a:latin typeface="Adelle Sans Light" panose="02000503000000020004" pitchFamily="50" charset="0"/>
            </a:rPr>
            <a:t>Acoso sexual</a:t>
          </a:r>
          <a:endParaRPr lang="es-MX" sz="2400" dirty="0">
            <a:latin typeface="Adelle Sans Light" panose="02000503000000020004" pitchFamily="50" charset="0"/>
          </a:endParaRPr>
        </a:p>
      </dgm:t>
    </dgm:pt>
    <dgm:pt modelId="{13DCB8D9-0480-464B-A207-27D3DDD13534}" type="parTrans" cxnId="{AC65AE19-FF3D-4083-A1F8-6F7D8C379A5F}">
      <dgm:prSet/>
      <dgm:spPr/>
      <dgm:t>
        <a:bodyPr/>
        <a:lstStyle/>
        <a:p>
          <a:endParaRPr lang="es-MX">
            <a:latin typeface="Adelle Sans Light" panose="02000503000000020004" pitchFamily="50" charset="0"/>
          </a:endParaRPr>
        </a:p>
      </dgm:t>
    </dgm:pt>
    <dgm:pt modelId="{1110A1B6-5E66-4B7E-88C0-402FFB5CDD11}" type="sibTrans" cxnId="{AC65AE19-FF3D-4083-A1F8-6F7D8C379A5F}">
      <dgm:prSet/>
      <dgm:spPr/>
      <dgm:t>
        <a:bodyPr/>
        <a:lstStyle/>
        <a:p>
          <a:endParaRPr lang="es-MX">
            <a:latin typeface="Adelle Sans Light" panose="02000503000000020004" pitchFamily="50" charset="0"/>
          </a:endParaRPr>
        </a:p>
      </dgm:t>
    </dgm:pt>
    <dgm:pt modelId="{664CBB64-5F39-4F09-9A26-3B96BF63A10E}">
      <dgm:prSet custT="1"/>
      <dgm:spPr/>
      <dgm:t>
        <a:bodyPr/>
        <a:lstStyle/>
        <a:p>
          <a:r>
            <a:rPr lang="es-MX" sz="2400" b="0" i="0" dirty="0">
              <a:latin typeface="Adelle Sans Light" panose="02000503000000020004" pitchFamily="50" charset="0"/>
            </a:rPr>
            <a:t>Feminicidio</a:t>
          </a:r>
          <a:endParaRPr lang="es-MX" sz="2400" dirty="0">
            <a:latin typeface="Adelle Sans Light" panose="02000503000000020004" pitchFamily="50" charset="0"/>
          </a:endParaRPr>
        </a:p>
      </dgm:t>
    </dgm:pt>
    <dgm:pt modelId="{0EC5630A-05B1-481B-99D9-303B61BFADDE}" type="parTrans" cxnId="{00E293CD-9284-4AC3-BC1A-A1FFF03DD296}">
      <dgm:prSet/>
      <dgm:spPr/>
      <dgm:t>
        <a:bodyPr/>
        <a:lstStyle/>
        <a:p>
          <a:endParaRPr lang="es-MX">
            <a:latin typeface="Adelle Sans Light" panose="02000503000000020004" pitchFamily="50" charset="0"/>
          </a:endParaRPr>
        </a:p>
      </dgm:t>
    </dgm:pt>
    <dgm:pt modelId="{CD55BB55-356B-41D8-89B0-C084905D8D7F}" type="sibTrans" cxnId="{00E293CD-9284-4AC3-BC1A-A1FFF03DD296}">
      <dgm:prSet/>
      <dgm:spPr/>
      <dgm:t>
        <a:bodyPr/>
        <a:lstStyle/>
        <a:p>
          <a:endParaRPr lang="es-MX">
            <a:latin typeface="Adelle Sans Light" panose="02000503000000020004" pitchFamily="50" charset="0"/>
          </a:endParaRPr>
        </a:p>
      </dgm:t>
    </dgm:pt>
    <dgm:pt modelId="{28B6BBED-7742-498E-AAF3-23D746797CBE}">
      <dgm:prSet custT="1"/>
      <dgm:spPr/>
      <dgm:t>
        <a:bodyPr/>
        <a:lstStyle/>
        <a:p>
          <a:r>
            <a:rPr lang="es-MX" sz="2400" b="0" i="0" dirty="0">
              <a:latin typeface="Adelle Sans Light" panose="02000503000000020004" pitchFamily="50" charset="0"/>
            </a:rPr>
            <a:t>Hostigamiento sexual </a:t>
          </a:r>
          <a:endParaRPr lang="es-MX" sz="2400" dirty="0">
            <a:latin typeface="Adelle Sans Light" panose="02000503000000020004" pitchFamily="50" charset="0"/>
          </a:endParaRPr>
        </a:p>
      </dgm:t>
    </dgm:pt>
    <dgm:pt modelId="{DBFDB232-4215-4B38-9EA8-1A85A5B9B693}" type="parTrans" cxnId="{7AC5E3FF-4D84-4B9B-B27D-952DDE5CB2B1}">
      <dgm:prSet/>
      <dgm:spPr/>
      <dgm:t>
        <a:bodyPr/>
        <a:lstStyle/>
        <a:p>
          <a:endParaRPr lang="es-MX">
            <a:latin typeface="Adelle Sans Light" panose="02000503000000020004" pitchFamily="50" charset="0"/>
          </a:endParaRPr>
        </a:p>
      </dgm:t>
    </dgm:pt>
    <dgm:pt modelId="{675D7F46-1901-4CB4-BBBE-F9D1CC1371B3}" type="sibTrans" cxnId="{7AC5E3FF-4D84-4B9B-B27D-952DDE5CB2B1}">
      <dgm:prSet/>
      <dgm:spPr/>
      <dgm:t>
        <a:bodyPr/>
        <a:lstStyle/>
        <a:p>
          <a:endParaRPr lang="es-MX">
            <a:latin typeface="Adelle Sans Light" panose="02000503000000020004" pitchFamily="50" charset="0"/>
          </a:endParaRPr>
        </a:p>
      </dgm:t>
    </dgm:pt>
    <dgm:pt modelId="{EA718EF3-6277-44D5-AE76-42D84DB3C848}">
      <dgm:prSet custT="1"/>
      <dgm:spPr/>
      <dgm:t>
        <a:bodyPr/>
        <a:lstStyle/>
        <a:p>
          <a:r>
            <a:rPr lang="es-MX" sz="2400" b="0" i="0" dirty="0">
              <a:latin typeface="Adelle Sans Light" panose="02000503000000020004" pitchFamily="50" charset="0"/>
            </a:rPr>
            <a:t>Otros delitos contra la familia</a:t>
          </a:r>
          <a:endParaRPr lang="es-MX" sz="2400" dirty="0">
            <a:latin typeface="Adelle Sans Light" panose="02000503000000020004" pitchFamily="50" charset="0"/>
          </a:endParaRPr>
        </a:p>
      </dgm:t>
    </dgm:pt>
    <dgm:pt modelId="{DF5EDC20-8D4C-4DA9-8313-A598EE1B8303}" type="parTrans" cxnId="{2BDFBECE-237F-49B9-A5FB-27BB4E502300}">
      <dgm:prSet/>
      <dgm:spPr/>
      <dgm:t>
        <a:bodyPr/>
        <a:lstStyle/>
        <a:p>
          <a:endParaRPr lang="es-MX">
            <a:latin typeface="Adelle Sans Light" panose="02000503000000020004" pitchFamily="50" charset="0"/>
          </a:endParaRPr>
        </a:p>
      </dgm:t>
    </dgm:pt>
    <dgm:pt modelId="{BCCE0311-6C10-412C-A2D0-B27D2068855B}" type="sibTrans" cxnId="{2BDFBECE-237F-49B9-A5FB-27BB4E502300}">
      <dgm:prSet/>
      <dgm:spPr/>
      <dgm:t>
        <a:bodyPr/>
        <a:lstStyle/>
        <a:p>
          <a:endParaRPr lang="es-MX">
            <a:latin typeface="Adelle Sans Light" panose="02000503000000020004" pitchFamily="50" charset="0"/>
          </a:endParaRPr>
        </a:p>
      </dgm:t>
    </dgm:pt>
    <dgm:pt modelId="{8CE932BE-D2C2-446B-8123-E7C88B91DE9E}">
      <dgm:prSet custT="1"/>
      <dgm:spPr/>
      <dgm:t>
        <a:bodyPr/>
        <a:lstStyle/>
        <a:p>
          <a:r>
            <a:rPr lang="es-MX" sz="2400" b="0" i="0" dirty="0">
              <a:latin typeface="Adelle Sans Light" panose="02000503000000020004" pitchFamily="50" charset="0"/>
            </a:rPr>
            <a:t>Otros delitos que atentan contra la libertad y la seguridad sexual</a:t>
          </a:r>
          <a:endParaRPr lang="es-MX" sz="2400" dirty="0">
            <a:latin typeface="Adelle Sans Light" panose="02000503000000020004" pitchFamily="50" charset="0"/>
          </a:endParaRPr>
        </a:p>
      </dgm:t>
    </dgm:pt>
    <dgm:pt modelId="{CE733DB0-B9A8-4B09-940C-4C96A742DA36}" type="parTrans" cxnId="{E88CE297-43CF-49F7-B1D1-D8FF6F55B58B}">
      <dgm:prSet/>
      <dgm:spPr/>
      <dgm:t>
        <a:bodyPr/>
        <a:lstStyle/>
        <a:p>
          <a:endParaRPr lang="es-MX">
            <a:latin typeface="Adelle Sans Light" panose="02000503000000020004" pitchFamily="50" charset="0"/>
          </a:endParaRPr>
        </a:p>
      </dgm:t>
    </dgm:pt>
    <dgm:pt modelId="{1CA60899-800D-4A65-A019-92FF3911C0B5}" type="sibTrans" cxnId="{E88CE297-43CF-49F7-B1D1-D8FF6F55B58B}">
      <dgm:prSet/>
      <dgm:spPr/>
      <dgm:t>
        <a:bodyPr/>
        <a:lstStyle/>
        <a:p>
          <a:endParaRPr lang="es-MX">
            <a:latin typeface="Adelle Sans Light" panose="02000503000000020004" pitchFamily="50" charset="0"/>
          </a:endParaRPr>
        </a:p>
      </dgm:t>
    </dgm:pt>
    <dgm:pt modelId="{B9266617-D54F-4847-ACE9-1592552D15C9}">
      <dgm:prSet custT="1"/>
      <dgm:spPr/>
      <dgm:t>
        <a:bodyPr/>
        <a:lstStyle/>
        <a:p>
          <a:r>
            <a:rPr lang="es-MX" sz="2400" b="0" i="0" dirty="0">
              <a:latin typeface="Adelle Sans Light" panose="02000503000000020004" pitchFamily="50" charset="0"/>
            </a:rPr>
            <a:t>Trata de personas</a:t>
          </a:r>
          <a:endParaRPr lang="es-MX" sz="2400" dirty="0">
            <a:latin typeface="Adelle Sans Light" panose="02000503000000020004" pitchFamily="50" charset="0"/>
          </a:endParaRPr>
        </a:p>
      </dgm:t>
    </dgm:pt>
    <dgm:pt modelId="{7585C3B4-483B-4B06-9FA4-541F3B78E481}" type="parTrans" cxnId="{036A0CEC-365F-4E1F-8FF3-5278F1302C02}">
      <dgm:prSet/>
      <dgm:spPr/>
      <dgm:t>
        <a:bodyPr/>
        <a:lstStyle/>
        <a:p>
          <a:endParaRPr lang="es-MX">
            <a:latin typeface="Adelle Sans Light" panose="02000503000000020004" pitchFamily="50" charset="0"/>
          </a:endParaRPr>
        </a:p>
      </dgm:t>
    </dgm:pt>
    <dgm:pt modelId="{43FCBA77-EBD0-42CB-A707-7A0B8C72A1FA}" type="sibTrans" cxnId="{036A0CEC-365F-4E1F-8FF3-5278F1302C02}">
      <dgm:prSet/>
      <dgm:spPr/>
      <dgm:t>
        <a:bodyPr/>
        <a:lstStyle/>
        <a:p>
          <a:endParaRPr lang="es-MX">
            <a:latin typeface="Adelle Sans Light" panose="02000503000000020004" pitchFamily="50" charset="0"/>
          </a:endParaRPr>
        </a:p>
      </dgm:t>
    </dgm:pt>
    <dgm:pt modelId="{64F95B47-CE40-4F0C-9E60-34E5E04B8978}">
      <dgm:prSet custT="1"/>
      <dgm:spPr/>
      <dgm:t>
        <a:bodyPr/>
        <a:lstStyle/>
        <a:p>
          <a:r>
            <a:rPr lang="es-MX" sz="2400" b="0" i="0" dirty="0">
              <a:latin typeface="Adelle Sans Light" panose="02000503000000020004" pitchFamily="50" charset="0"/>
            </a:rPr>
            <a:t>Violación equiparada</a:t>
          </a:r>
          <a:endParaRPr lang="es-MX" sz="2400" dirty="0">
            <a:latin typeface="Adelle Sans Light" panose="02000503000000020004" pitchFamily="50" charset="0"/>
          </a:endParaRPr>
        </a:p>
      </dgm:t>
    </dgm:pt>
    <dgm:pt modelId="{B73DCE79-CE8C-475D-AE6E-4A971A00EDFB}" type="parTrans" cxnId="{03DC9265-4B43-4D5B-8C95-F4F38DD999CD}">
      <dgm:prSet/>
      <dgm:spPr/>
      <dgm:t>
        <a:bodyPr/>
        <a:lstStyle/>
        <a:p>
          <a:endParaRPr lang="es-MX">
            <a:latin typeface="Adelle Sans Light" panose="02000503000000020004" pitchFamily="50" charset="0"/>
          </a:endParaRPr>
        </a:p>
      </dgm:t>
    </dgm:pt>
    <dgm:pt modelId="{CEADDFC1-9478-41F4-8B3A-0D48022B0451}" type="sibTrans" cxnId="{03DC9265-4B43-4D5B-8C95-F4F38DD999CD}">
      <dgm:prSet/>
      <dgm:spPr/>
      <dgm:t>
        <a:bodyPr/>
        <a:lstStyle/>
        <a:p>
          <a:endParaRPr lang="es-MX">
            <a:latin typeface="Adelle Sans Light" panose="02000503000000020004" pitchFamily="50" charset="0"/>
          </a:endParaRPr>
        </a:p>
      </dgm:t>
    </dgm:pt>
    <dgm:pt modelId="{4D5C7981-C5A6-402E-A891-38996F499F03}">
      <dgm:prSet custT="1"/>
      <dgm:spPr/>
      <dgm:t>
        <a:bodyPr/>
        <a:lstStyle/>
        <a:p>
          <a:r>
            <a:rPr lang="es-MX" sz="2400" b="0" i="0" dirty="0">
              <a:latin typeface="Adelle Sans Light" panose="02000503000000020004" pitchFamily="50" charset="0"/>
            </a:rPr>
            <a:t>Violación simple</a:t>
          </a:r>
          <a:endParaRPr lang="es-MX" sz="2400" dirty="0">
            <a:latin typeface="Adelle Sans Light" panose="02000503000000020004" pitchFamily="50" charset="0"/>
          </a:endParaRPr>
        </a:p>
      </dgm:t>
    </dgm:pt>
    <dgm:pt modelId="{85FC5D52-A068-4D4C-917E-1D8D55B6F69D}" type="parTrans" cxnId="{10B6387F-BF37-41E2-B240-F0D284AB7064}">
      <dgm:prSet/>
      <dgm:spPr/>
      <dgm:t>
        <a:bodyPr/>
        <a:lstStyle/>
        <a:p>
          <a:endParaRPr lang="es-MX">
            <a:latin typeface="Adelle Sans Light" panose="02000503000000020004" pitchFamily="50" charset="0"/>
          </a:endParaRPr>
        </a:p>
      </dgm:t>
    </dgm:pt>
    <dgm:pt modelId="{B52F83AC-29CF-4956-9907-C04FAF836282}" type="sibTrans" cxnId="{10B6387F-BF37-41E2-B240-F0D284AB7064}">
      <dgm:prSet/>
      <dgm:spPr/>
      <dgm:t>
        <a:bodyPr/>
        <a:lstStyle/>
        <a:p>
          <a:endParaRPr lang="es-MX">
            <a:latin typeface="Adelle Sans Light" panose="02000503000000020004" pitchFamily="50" charset="0"/>
          </a:endParaRPr>
        </a:p>
      </dgm:t>
    </dgm:pt>
    <dgm:pt modelId="{0EBA07EE-3BDA-4283-8589-4440DC1443C0}">
      <dgm:prSet custT="1"/>
      <dgm:spPr/>
      <dgm:t>
        <a:bodyPr/>
        <a:lstStyle/>
        <a:p>
          <a:r>
            <a:rPr lang="es-MX" sz="2400" b="0" i="0" dirty="0">
              <a:latin typeface="Adelle Sans Light" panose="02000503000000020004" pitchFamily="50" charset="0"/>
            </a:rPr>
            <a:t>Violencia de género en todas sus modalidades distinta a la violencia familiar</a:t>
          </a:r>
          <a:endParaRPr lang="es-MX" sz="2400" dirty="0">
            <a:latin typeface="Adelle Sans Light" panose="02000503000000020004" pitchFamily="50" charset="0"/>
          </a:endParaRPr>
        </a:p>
      </dgm:t>
    </dgm:pt>
    <dgm:pt modelId="{DA5BAC74-697D-4BF3-AA8B-6F38598F32AA}" type="parTrans" cxnId="{7B28505F-144A-43F1-BD05-2B071A7A3105}">
      <dgm:prSet/>
      <dgm:spPr/>
      <dgm:t>
        <a:bodyPr/>
        <a:lstStyle/>
        <a:p>
          <a:endParaRPr lang="es-MX">
            <a:latin typeface="Adelle Sans Light" panose="02000503000000020004" pitchFamily="50" charset="0"/>
          </a:endParaRPr>
        </a:p>
      </dgm:t>
    </dgm:pt>
    <dgm:pt modelId="{0F1AD2C2-E4D2-40CA-AB7D-E5B5A0A5EBC9}" type="sibTrans" cxnId="{7B28505F-144A-43F1-BD05-2B071A7A3105}">
      <dgm:prSet/>
      <dgm:spPr/>
      <dgm:t>
        <a:bodyPr/>
        <a:lstStyle/>
        <a:p>
          <a:endParaRPr lang="es-MX">
            <a:latin typeface="Adelle Sans Light" panose="02000503000000020004" pitchFamily="50" charset="0"/>
          </a:endParaRPr>
        </a:p>
      </dgm:t>
    </dgm:pt>
    <dgm:pt modelId="{F23D332A-DEEC-4D30-8647-DF1EBE80601E}">
      <dgm:prSet custT="1"/>
      <dgm:spPr/>
      <dgm:t>
        <a:bodyPr/>
        <a:lstStyle/>
        <a:p>
          <a:r>
            <a:rPr lang="es-MX" sz="2400" b="0" i="0" dirty="0">
              <a:latin typeface="Adelle Sans Light" panose="02000503000000020004" pitchFamily="50" charset="0"/>
            </a:rPr>
            <a:t>Violencia familiar.</a:t>
          </a:r>
          <a:endParaRPr lang="es-MX" sz="2400" dirty="0">
            <a:latin typeface="Adelle Sans Light" panose="02000503000000020004" pitchFamily="50" charset="0"/>
          </a:endParaRPr>
        </a:p>
      </dgm:t>
    </dgm:pt>
    <dgm:pt modelId="{983A5D7F-BFC6-4DF0-91C5-9BC59E6A8A6F}" type="parTrans" cxnId="{FB3FEE8F-7D8A-49D0-9148-941AE5E795FD}">
      <dgm:prSet/>
      <dgm:spPr/>
      <dgm:t>
        <a:bodyPr/>
        <a:lstStyle/>
        <a:p>
          <a:endParaRPr lang="es-MX">
            <a:latin typeface="Adelle Sans Light" panose="02000503000000020004" pitchFamily="50" charset="0"/>
          </a:endParaRPr>
        </a:p>
      </dgm:t>
    </dgm:pt>
    <dgm:pt modelId="{3B5A3671-F95D-4E34-B0C7-946C5E2FD9C6}" type="sibTrans" cxnId="{FB3FEE8F-7D8A-49D0-9148-941AE5E795FD}">
      <dgm:prSet/>
      <dgm:spPr/>
      <dgm:t>
        <a:bodyPr/>
        <a:lstStyle/>
        <a:p>
          <a:endParaRPr lang="es-MX">
            <a:latin typeface="Adelle Sans Light" panose="02000503000000020004" pitchFamily="50" charset="0"/>
          </a:endParaRPr>
        </a:p>
      </dgm:t>
    </dgm:pt>
    <dgm:pt modelId="{DABC70C4-6645-4093-919D-D1D126B84E31}">
      <dgm:prSet/>
      <dgm:spPr/>
      <dgm:t>
        <a:bodyPr/>
        <a:lstStyle/>
        <a:p>
          <a:r>
            <a:rPr lang="es-MX" b="0" i="0">
              <a:latin typeface="Adelle Sans Light" panose="02000503000000020004" pitchFamily="50" charset="0"/>
            </a:rPr>
            <a:t>La tipificación de estos presuntos delitos se encuentra especificada para su consulta en el Anexo 1 de este Reporte. </a:t>
          </a:r>
          <a:endParaRPr lang="es-MX">
            <a:latin typeface="Adelle Sans Light" panose="02000503000000020004" pitchFamily="50" charset="0"/>
          </a:endParaRPr>
        </a:p>
      </dgm:t>
    </dgm:pt>
    <dgm:pt modelId="{EA5D380E-7B07-4ADE-BF70-B68E79E882BE}" type="parTrans" cxnId="{77C557EA-B267-4D2B-A996-FDF7A20BAE55}">
      <dgm:prSet/>
      <dgm:spPr/>
      <dgm:t>
        <a:bodyPr/>
        <a:lstStyle/>
        <a:p>
          <a:endParaRPr lang="es-MX">
            <a:latin typeface="Adelle Sans Light" panose="02000503000000020004" pitchFamily="50" charset="0"/>
          </a:endParaRPr>
        </a:p>
      </dgm:t>
    </dgm:pt>
    <dgm:pt modelId="{2AC22525-AD07-467E-AA9C-F4799C0B60BD}" type="sibTrans" cxnId="{77C557EA-B267-4D2B-A996-FDF7A20BAE55}">
      <dgm:prSet/>
      <dgm:spPr/>
      <dgm:t>
        <a:bodyPr/>
        <a:lstStyle/>
        <a:p>
          <a:endParaRPr lang="es-MX">
            <a:latin typeface="Adelle Sans Light" panose="02000503000000020004" pitchFamily="50" charset="0"/>
          </a:endParaRPr>
        </a:p>
      </dgm:t>
    </dgm:pt>
    <dgm:pt modelId="{722DB55B-166C-44A1-9553-5FF3C53533E4}" type="pres">
      <dgm:prSet presAssocID="{05F7C538-69D8-4B5A-9441-AC5EFD9D5CCA}" presName="Name0" presStyleCnt="0">
        <dgm:presLayoutVars>
          <dgm:chMax val="7"/>
          <dgm:dir/>
          <dgm:animOne val="branch"/>
        </dgm:presLayoutVars>
      </dgm:prSet>
      <dgm:spPr/>
    </dgm:pt>
    <dgm:pt modelId="{E602BDD7-0D81-4EAD-8999-EA2A0439716B}" type="pres">
      <dgm:prSet presAssocID="{DD0D9741-68DD-44C0-B2BC-179963EA47A3}" presName="parTx1" presStyleLbl="node1" presStyleIdx="0" presStyleCnt="2"/>
      <dgm:spPr/>
    </dgm:pt>
    <dgm:pt modelId="{0275F95F-2218-4B0A-9ED5-38A482E9EAF1}" type="pres">
      <dgm:prSet presAssocID="{DD0D9741-68DD-44C0-B2BC-179963EA47A3}" presName="spPre1" presStyleCnt="0"/>
      <dgm:spPr/>
    </dgm:pt>
    <dgm:pt modelId="{065A30E9-9F6F-4076-89E7-2D563AE5FDED}" type="pres">
      <dgm:prSet presAssocID="{DD0D9741-68DD-44C0-B2BC-179963EA47A3}" presName="chLin1" presStyleCnt="0"/>
      <dgm:spPr/>
    </dgm:pt>
    <dgm:pt modelId="{3DD2B04F-8DAD-4322-B9B7-7060CA9F2A55}" type="pres">
      <dgm:prSet presAssocID="{B52129DD-17EF-4FF3-8AA3-E807D5337E77}" presName="Name11" presStyleLbl="parChTrans1D1" presStyleIdx="0" presStyleCnt="48"/>
      <dgm:spPr/>
    </dgm:pt>
    <dgm:pt modelId="{DEB96DDC-05D2-4CFD-95AD-912559A0D1F1}" type="pres">
      <dgm:prSet presAssocID="{B52129DD-17EF-4FF3-8AA3-E807D5337E77}" presName="Name31" presStyleLbl="parChTrans1D1" presStyleIdx="1" presStyleCnt="48"/>
      <dgm:spPr/>
    </dgm:pt>
    <dgm:pt modelId="{D717B5A2-354B-4B6D-9C20-57076C6CCAC7}" type="pres">
      <dgm:prSet presAssocID="{7982F06C-FDCC-4A6A-B3C9-E7187DBC3E94}" presName="txAndLines1" presStyleCnt="0"/>
      <dgm:spPr/>
    </dgm:pt>
    <dgm:pt modelId="{7A7B5273-340A-4EE6-9CBB-A46FB9BC87DE}" type="pres">
      <dgm:prSet presAssocID="{7982F06C-FDCC-4A6A-B3C9-E7187DBC3E94}" presName="anchor1" presStyleCnt="0"/>
      <dgm:spPr/>
    </dgm:pt>
    <dgm:pt modelId="{E3C12C52-14F1-4F07-A7C0-B4F1236819A2}" type="pres">
      <dgm:prSet presAssocID="{7982F06C-FDCC-4A6A-B3C9-E7187DBC3E94}" presName="backup1" presStyleCnt="0"/>
      <dgm:spPr/>
    </dgm:pt>
    <dgm:pt modelId="{9FD55A04-749A-4FFF-B67E-B9D45E9E24BC}" type="pres">
      <dgm:prSet presAssocID="{7982F06C-FDCC-4A6A-B3C9-E7187DBC3E94}" presName="preLine1" presStyleLbl="parChTrans1D1" presStyleIdx="2" presStyleCnt="48"/>
      <dgm:spPr/>
    </dgm:pt>
    <dgm:pt modelId="{90DF9201-0DE3-4CFE-A456-8FF66B67574B}" type="pres">
      <dgm:prSet presAssocID="{7982F06C-FDCC-4A6A-B3C9-E7187DBC3E94}" presName="desTx1" presStyleLbl="revTx" presStyleIdx="0" presStyleCnt="0">
        <dgm:presLayoutVars>
          <dgm:bulletEnabled val="1"/>
        </dgm:presLayoutVars>
      </dgm:prSet>
      <dgm:spPr/>
    </dgm:pt>
    <dgm:pt modelId="{777A984B-A41C-4ABD-ACD6-B7C5B2221D8E}" type="pres">
      <dgm:prSet presAssocID="{7982F06C-FDCC-4A6A-B3C9-E7187DBC3E94}" presName="postLine1" presStyleLbl="parChTrans1D1" presStyleIdx="3" presStyleCnt="48"/>
      <dgm:spPr/>
    </dgm:pt>
    <dgm:pt modelId="{2185DF38-9462-4760-99AF-7F3703E8DBBD}" type="pres">
      <dgm:prSet presAssocID="{CF9EC047-7F61-4367-9A2E-50D80B3FC476}" presName="Name11" presStyleLbl="parChTrans1D1" presStyleIdx="4" presStyleCnt="48"/>
      <dgm:spPr/>
    </dgm:pt>
    <dgm:pt modelId="{7E520F5B-66B1-4563-9C2D-8F55138820A6}" type="pres">
      <dgm:prSet presAssocID="{CF9EC047-7F61-4367-9A2E-50D80B3FC476}" presName="Name31" presStyleLbl="parChTrans1D1" presStyleIdx="5" presStyleCnt="48"/>
      <dgm:spPr/>
    </dgm:pt>
    <dgm:pt modelId="{0C063A39-52C0-4EA6-AB76-30D514493AE6}" type="pres">
      <dgm:prSet presAssocID="{6AEB804A-AB21-4323-972A-20EF81E6894C}" presName="txAndLines1" presStyleCnt="0"/>
      <dgm:spPr/>
    </dgm:pt>
    <dgm:pt modelId="{FED54A4B-24D3-4816-8C06-1159EFF9092D}" type="pres">
      <dgm:prSet presAssocID="{6AEB804A-AB21-4323-972A-20EF81E6894C}" presName="anchor1" presStyleCnt="0"/>
      <dgm:spPr/>
    </dgm:pt>
    <dgm:pt modelId="{7D8BE656-AD2C-43DE-8C03-6B5CAF4FFFF2}" type="pres">
      <dgm:prSet presAssocID="{6AEB804A-AB21-4323-972A-20EF81E6894C}" presName="backup1" presStyleCnt="0"/>
      <dgm:spPr/>
    </dgm:pt>
    <dgm:pt modelId="{26F4140C-936C-4E84-892B-F8C7B265DE5B}" type="pres">
      <dgm:prSet presAssocID="{6AEB804A-AB21-4323-972A-20EF81E6894C}" presName="preLine1" presStyleLbl="parChTrans1D1" presStyleIdx="6" presStyleCnt="48"/>
      <dgm:spPr/>
    </dgm:pt>
    <dgm:pt modelId="{C0BFEAB9-2A46-4125-BD3B-1940FBA44EAA}" type="pres">
      <dgm:prSet presAssocID="{6AEB804A-AB21-4323-972A-20EF81E6894C}" presName="desTx1" presStyleLbl="revTx" presStyleIdx="0" presStyleCnt="0">
        <dgm:presLayoutVars>
          <dgm:bulletEnabled val="1"/>
        </dgm:presLayoutVars>
      </dgm:prSet>
      <dgm:spPr/>
    </dgm:pt>
    <dgm:pt modelId="{D1D5ACDE-7499-495B-AC0F-AC2D3D1AD8F0}" type="pres">
      <dgm:prSet presAssocID="{6AEB804A-AB21-4323-972A-20EF81E6894C}" presName="postLine1" presStyleLbl="parChTrans1D1" presStyleIdx="7" presStyleCnt="48"/>
      <dgm:spPr/>
    </dgm:pt>
    <dgm:pt modelId="{2C5D372B-0585-4947-9EC0-2A7CF5BB3469}" type="pres">
      <dgm:prSet presAssocID="{13DCB8D9-0480-464B-A207-27D3DDD13534}" presName="Name11" presStyleLbl="parChTrans1D1" presStyleIdx="8" presStyleCnt="48"/>
      <dgm:spPr/>
    </dgm:pt>
    <dgm:pt modelId="{9737C8F2-E9A0-4D91-8E32-998A28F50E42}" type="pres">
      <dgm:prSet presAssocID="{13DCB8D9-0480-464B-A207-27D3DDD13534}" presName="Name31" presStyleLbl="parChTrans1D1" presStyleIdx="9" presStyleCnt="48"/>
      <dgm:spPr/>
    </dgm:pt>
    <dgm:pt modelId="{B5382C10-3BDB-4283-9430-E4A4921234D7}" type="pres">
      <dgm:prSet presAssocID="{300E7705-2007-43EC-BFF3-935A2174ECD6}" presName="txAndLines1" presStyleCnt="0"/>
      <dgm:spPr/>
    </dgm:pt>
    <dgm:pt modelId="{CDF53F99-8550-4468-9A9F-6A01FE43BF0C}" type="pres">
      <dgm:prSet presAssocID="{300E7705-2007-43EC-BFF3-935A2174ECD6}" presName="anchor1" presStyleCnt="0"/>
      <dgm:spPr/>
    </dgm:pt>
    <dgm:pt modelId="{A49F2818-93B9-47FF-A9F3-0F5978145E48}" type="pres">
      <dgm:prSet presAssocID="{300E7705-2007-43EC-BFF3-935A2174ECD6}" presName="backup1" presStyleCnt="0"/>
      <dgm:spPr/>
    </dgm:pt>
    <dgm:pt modelId="{ECD041A6-98B0-4CDD-8E68-7EEBFBB1F2CD}" type="pres">
      <dgm:prSet presAssocID="{300E7705-2007-43EC-BFF3-935A2174ECD6}" presName="preLine1" presStyleLbl="parChTrans1D1" presStyleIdx="10" presStyleCnt="48"/>
      <dgm:spPr/>
    </dgm:pt>
    <dgm:pt modelId="{1EC3724B-4373-4E03-8750-3BF0C9770E57}" type="pres">
      <dgm:prSet presAssocID="{300E7705-2007-43EC-BFF3-935A2174ECD6}" presName="desTx1" presStyleLbl="revTx" presStyleIdx="0" presStyleCnt="0">
        <dgm:presLayoutVars>
          <dgm:bulletEnabled val="1"/>
        </dgm:presLayoutVars>
      </dgm:prSet>
      <dgm:spPr/>
    </dgm:pt>
    <dgm:pt modelId="{C60B048C-6667-4827-A315-0C0F0C856292}" type="pres">
      <dgm:prSet presAssocID="{300E7705-2007-43EC-BFF3-935A2174ECD6}" presName="postLine1" presStyleLbl="parChTrans1D1" presStyleIdx="11" presStyleCnt="48"/>
      <dgm:spPr/>
    </dgm:pt>
    <dgm:pt modelId="{BFB1360C-7F73-4DDC-834D-7CEF0EBDAFDA}" type="pres">
      <dgm:prSet presAssocID="{0EC5630A-05B1-481B-99D9-303B61BFADDE}" presName="Name11" presStyleLbl="parChTrans1D1" presStyleIdx="12" presStyleCnt="48"/>
      <dgm:spPr/>
    </dgm:pt>
    <dgm:pt modelId="{CF97ABE2-8B02-4E38-8AAC-EBC1BFDB24FD}" type="pres">
      <dgm:prSet presAssocID="{0EC5630A-05B1-481B-99D9-303B61BFADDE}" presName="Name31" presStyleLbl="parChTrans1D1" presStyleIdx="13" presStyleCnt="48"/>
      <dgm:spPr/>
    </dgm:pt>
    <dgm:pt modelId="{A8D1860A-E666-4C65-94C5-BD061A6794A6}" type="pres">
      <dgm:prSet presAssocID="{664CBB64-5F39-4F09-9A26-3B96BF63A10E}" presName="txAndLines1" presStyleCnt="0"/>
      <dgm:spPr/>
    </dgm:pt>
    <dgm:pt modelId="{0DFD6518-EABE-40BB-BBAD-2263C33EA403}" type="pres">
      <dgm:prSet presAssocID="{664CBB64-5F39-4F09-9A26-3B96BF63A10E}" presName="anchor1" presStyleCnt="0"/>
      <dgm:spPr/>
    </dgm:pt>
    <dgm:pt modelId="{6B8057BF-1B3D-426A-B652-A47B2B37552E}" type="pres">
      <dgm:prSet presAssocID="{664CBB64-5F39-4F09-9A26-3B96BF63A10E}" presName="backup1" presStyleCnt="0"/>
      <dgm:spPr/>
    </dgm:pt>
    <dgm:pt modelId="{1F790762-4BD9-4F81-99AB-642870E2E14E}" type="pres">
      <dgm:prSet presAssocID="{664CBB64-5F39-4F09-9A26-3B96BF63A10E}" presName="preLine1" presStyleLbl="parChTrans1D1" presStyleIdx="14" presStyleCnt="48"/>
      <dgm:spPr/>
    </dgm:pt>
    <dgm:pt modelId="{37215937-5273-42C6-9404-624BF10CEF77}" type="pres">
      <dgm:prSet presAssocID="{664CBB64-5F39-4F09-9A26-3B96BF63A10E}" presName="desTx1" presStyleLbl="revTx" presStyleIdx="0" presStyleCnt="0">
        <dgm:presLayoutVars>
          <dgm:bulletEnabled val="1"/>
        </dgm:presLayoutVars>
      </dgm:prSet>
      <dgm:spPr/>
    </dgm:pt>
    <dgm:pt modelId="{D09F67D2-4461-4101-A9F0-F570E3BE0286}" type="pres">
      <dgm:prSet presAssocID="{664CBB64-5F39-4F09-9A26-3B96BF63A10E}" presName="postLine1" presStyleLbl="parChTrans1D1" presStyleIdx="15" presStyleCnt="48"/>
      <dgm:spPr/>
    </dgm:pt>
    <dgm:pt modelId="{42B27178-EBB3-4C44-8B78-250D744C473A}" type="pres">
      <dgm:prSet presAssocID="{DBFDB232-4215-4B38-9EA8-1A85A5B9B693}" presName="Name11" presStyleLbl="parChTrans1D1" presStyleIdx="16" presStyleCnt="48"/>
      <dgm:spPr/>
    </dgm:pt>
    <dgm:pt modelId="{7D3EEA42-FBCC-421B-B1AC-D6A7DDC063D4}" type="pres">
      <dgm:prSet presAssocID="{DBFDB232-4215-4B38-9EA8-1A85A5B9B693}" presName="Name31" presStyleLbl="parChTrans1D1" presStyleIdx="17" presStyleCnt="48"/>
      <dgm:spPr/>
    </dgm:pt>
    <dgm:pt modelId="{0AC1AE43-EB86-4F4C-9960-F11437A9F09C}" type="pres">
      <dgm:prSet presAssocID="{28B6BBED-7742-498E-AAF3-23D746797CBE}" presName="txAndLines1" presStyleCnt="0"/>
      <dgm:spPr/>
    </dgm:pt>
    <dgm:pt modelId="{49B788B1-6A72-4210-96ED-B772714D83F8}" type="pres">
      <dgm:prSet presAssocID="{28B6BBED-7742-498E-AAF3-23D746797CBE}" presName="anchor1" presStyleCnt="0"/>
      <dgm:spPr/>
    </dgm:pt>
    <dgm:pt modelId="{4A63241D-27C2-48D0-B32D-FFF34B75A691}" type="pres">
      <dgm:prSet presAssocID="{28B6BBED-7742-498E-AAF3-23D746797CBE}" presName="backup1" presStyleCnt="0"/>
      <dgm:spPr/>
    </dgm:pt>
    <dgm:pt modelId="{59FDB0CD-0E63-46D2-9D63-6E4D989CA1F3}" type="pres">
      <dgm:prSet presAssocID="{28B6BBED-7742-498E-AAF3-23D746797CBE}" presName="preLine1" presStyleLbl="parChTrans1D1" presStyleIdx="18" presStyleCnt="48"/>
      <dgm:spPr/>
    </dgm:pt>
    <dgm:pt modelId="{3B982B48-D761-469F-BC21-D2EC84001F74}" type="pres">
      <dgm:prSet presAssocID="{28B6BBED-7742-498E-AAF3-23D746797CBE}" presName="desTx1" presStyleLbl="revTx" presStyleIdx="0" presStyleCnt="0">
        <dgm:presLayoutVars>
          <dgm:bulletEnabled val="1"/>
        </dgm:presLayoutVars>
      </dgm:prSet>
      <dgm:spPr/>
    </dgm:pt>
    <dgm:pt modelId="{57D490AD-66F5-44CC-90FC-B508C393FB2B}" type="pres">
      <dgm:prSet presAssocID="{28B6BBED-7742-498E-AAF3-23D746797CBE}" presName="postLine1" presStyleLbl="parChTrans1D1" presStyleIdx="19" presStyleCnt="48"/>
      <dgm:spPr/>
    </dgm:pt>
    <dgm:pt modelId="{0673E5A5-A3AB-465F-8D8C-440FAFBC96FC}" type="pres">
      <dgm:prSet presAssocID="{DF5EDC20-8D4C-4DA9-8313-A598EE1B8303}" presName="Name11" presStyleLbl="parChTrans1D1" presStyleIdx="20" presStyleCnt="48"/>
      <dgm:spPr/>
    </dgm:pt>
    <dgm:pt modelId="{599764BA-F3B6-4DD3-85FC-C39213B980C4}" type="pres">
      <dgm:prSet presAssocID="{DF5EDC20-8D4C-4DA9-8313-A598EE1B8303}" presName="Name31" presStyleLbl="parChTrans1D1" presStyleIdx="21" presStyleCnt="48"/>
      <dgm:spPr/>
    </dgm:pt>
    <dgm:pt modelId="{FF3A0180-17BC-4E84-B8D6-6950AB7E4FE7}" type="pres">
      <dgm:prSet presAssocID="{EA718EF3-6277-44D5-AE76-42D84DB3C848}" presName="txAndLines1" presStyleCnt="0"/>
      <dgm:spPr/>
    </dgm:pt>
    <dgm:pt modelId="{3B2E10A7-81CD-46D2-8C54-1EF760622D15}" type="pres">
      <dgm:prSet presAssocID="{EA718EF3-6277-44D5-AE76-42D84DB3C848}" presName="anchor1" presStyleCnt="0"/>
      <dgm:spPr/>
    </dgm:pt>
    <dgm:pt modelId="{C912F2CE-23F6-4C8D-81B3-010088EBB115}" type="pres">
      <dgm:prSet presAssocID="{EA718EF3-6277-44D5-AE76-42D84DB3C848}" presName="backup1" presStyleCnt="0"/>
      <dgm:spPr/>
    </dgm:pt>
    <dgm:pt modelId="{F559F235-D09A-4F12-A8ED-10839640B203}" type="pres">
      <dgm:prSet presAssocID="{EA718EF3-6277-44D5-AE76-42D84DB3C848}" presName="preLine1" presStyleLbl="parChTrans1D1" presStyleIdx="22" presStyleCnt="48"/>
      <dgm:spPr/>
    </dgm:pt>
    <dgm:pt modelId="{194D4553-BAFE-47C0-B7D1-674C579C8C9E}" type="pres">
      <dgm:prSet presAssocID="{EA718EF3-6277-44D5-AE76-42D84DB3C848}" presName="desTx1" presStyleLbl="revTx" presStyleIdx="0" presStyleCnt="0">
        <dgm:presLayoutVars>
          <dgm:bulletEnabled val="1"/>
        </dgm:presLayoutVars>
      </dgm:prSet>
      <dgm:spPr/>
    </dgm:pt>
    <dgm:pt modelId="{AC2B830A-8BF9-4CDD-BAD2-E5F1C93AC1EA}" type="pres">
      <dgm:prSet presAssocID="{EA718EF3-6277-44D5-AE76-42D84DB3C848}" presName="postLine1" presStyleLbl="parChTrans1D1" presStyleIdx="23" presStyleCnt="48"/>
      <dgm:spPr/>
    </dgm:pt>
    <dgm:pt modelId="{A6173084-3813-4A3E-92AC-E78D66E40E46}" type="pres">
      <dgm:prSet presAssocID="{CE733DB0-B9A8-4B09-940C-4C96A742DA36}" presName="Name11" presStyleLbl="parChTrans1D1" presStyleIdx="24" presStyleCnt="48"/>
      <dgm:spPr/>
    </dgm:pt>
    <dgm:pt modelId="{02EEA148-432C-458A-A6F8-230B8C1E25EA}" type="pres">
      <dgm:prSet presAssocID="{CE733DB0-B9A8-4B09-940C-4C96A742DA36}" presName="Name31" presStyleLbl="parChTrans1D1" presStyleIdx="25" presStyleCnt="48"/>
      <dgm:spPr/>
    </dgm:pt>
    <dgm:pt modelId="{939227B7-FD56-4A07-A71A-ACDD5CB935B0}" type="pres">
      <dgm:prSet presAssocID="{8CE932BE-D2C2-446B-8123-E7C88B91DE9E}" presName="txAndLines1" presStyleCnt="0"/>
      <dgm:spPr/>
    </dgm:pt>
    <dgm:pt modelId="{3FF950B0-3F4C-432B-A2BF-DAAD8640E74E}" type="pres">
      <dgm:prSet presAssocID="{8CE932BE-D2C2-446B-8123-E7C88B91DE9E}" presName="anchor1" presStyleCnt="0"/>
      <dgm:spPr/>
    </dgm:pt>
    <dgm:pt modelId="{851DDC59-FAB2-4876-A613-66D9DA722F9F}" type="pres">
      <dgm:prSet presAssocID="{8CE932BE-D2C2-446B-8123-E7C88B91DE9E}" presName="backup1" presStyleCnt="0"/>
      <dgm:spPr/>
    </dgm:pt>
    <dgm:pt modelId="{EE0A8ACF-E497-4F62-BE6C-AF6887C31276}" type="pres">
      <dgm:prSet presAssocID="{8CE932BE-D2C2-446B-8123-E7C88B91DE9E}" presName="preLine1" presStyleLbl="parChTrans1D1" presStyleIdx="26" presStyleCnt="48"/>
      <dgm:spPr/>
    </dgm:pt>
    <dgm:pt modelId="{2DEC66FA-899C-4B67-8BE6-470A76AEE19E}" type="pres">
      <dgm:prSet presAssocID="{8CE932BE-D2C2-446B-8123-E7C88B91DE9E}" presName="desTx1" presStyleLbl="revTx" presStyleIdx="0" presStyleCnt="0">
        <dgm:presLayoutVars>
          <dgm:bulletEnabled val="1"/>
        </dgm:presLayoutVars>
      </dgm:prSet>
      <dgm:spPr/>
    </dgm:pt>
    <dgm:pt modelId="{2ADFB468-2E00-4E5E-AB1B-281E2A3E155E}" type="pres">
      <dgm:prSet presAssocID="{8CE932BE-D2C2-446B-8123-E7C88B91DE9E}" presName="postLine1" presStyleLbl="parChTrans1D1" presStyleIdx="27" presStyleCnt="48"/>
      <dgm:spPr/>
    </dgm:pt>
    <dgm:pt modelId="{38BD4022-DAE0-464C-AC1D-136D4230FA45}" type="pres">
      <dgm:prSet presAssocID="{7585C3B4-483B-4B06-9FA4-541F3B78E481}" presName="Name11" presStyleLbl="parChTrans1D1" presStyleIdx="28" presStyleCnt="48"/>
      <dgm:spPr/>
    </dgm:pt>
    <dgm:pt modelId="{B6565A70-3F83-44B7-BB04-E0C99B58F7E0}" type="pres">
      <dgm:prSet presAssocID="{7585C3B4-483B-4B06-9FA4-541F3B78E481}" presName="Name31" presStyleLbl="parChTrans1D1" presStyleIdx="29" presStyleCnt="48"/>
      <dgm:spPr/>
    </dgm:pt>
    <dgm:pt modelId="{FD64B945-D118-42DA-A7C6-B61560147426}" type="pres">
      <dgm:prSet presAssocID="{B9266617-D54F-4847-ACE9-1592552D15C9}" presName="txAndLines1" presStyleCnt="0"/>
      <dgm:spPr/>
    </dgm:pt>
    <dgm:pt modelId="{57D2B39A-D67F-4C49-9901-9F1654F69487}" type="pres">
      <dgm:prSet presAssocID="{B9266617-D54F-4847-ACE9-1592552D15C9}" presName="anchor1" presStyleCnt="0"/>
      <dgm:spPr/>
    </dgm:pt>
    <dgm:pt modelId="{EABDB463-8886-4019-9222-C58CE17F0B9B}" type="pres">
      <dgm:prSet presAssocID="{B9266617-D54F-4847-ACE9-1592552D15C9}" presName="backup1" presStyleCnt="0"/>
      <dgm:spPr/>
    </dgm:pt>
    <dgm:pt modelId="{883EBFCE-A6CF-498D-8850-8E94263434DC}" type="pres">
      <dgm:prSet presAssocID="{B9266617-D54F-4847-ACE9-1592552D15C9}" presName="preLine1" presStyleLbl="parChTrans1D1" presStyleIdx="30" presStyleCnt="48"/>
      <dgm:spPr/>
    </dgm:pt>
    <dgm:pt modelId="{09E7C7D1-0BB1-4CCC-946D-6D38EB718C5F}" type="pres">
      <dgm:prSet presAssocID="{B9266617-D54F-4847-ACE9-1592552D15C9}" presName="desTx1" presStyleLbl="revTx" presStyleIdx="0" presStyleCnt="0">
        <dgm:presLayoutVars>
          <dgm:bulletEnabled val="1"/>
        </dgm:presLayoutVars>
      </dgm:prSet>
      <dgm:spPr/>
    </dgm:pt>
    <dgm:pt modelId="{0C339F9F-88F4-4FD9-AF73-43892983B2BD}" type="pres">
      <dgm:prSet presAssocID="{B9266617-D54F-4847-ACE9-1592552D15C9}" presName="postLine1" presStyleLbl="parChTrans1D1" presStyleIdx="31" presStyleCnt="48"/>
      <dgm:spPr/>
    </dgm:pt>
    <dgm:pt modelId="{FA07E2B3-1EB4-4734-BAF5-88B4ADBFD202}" type="pres">
      <dgm:prSet presAssocID="{B73DCE79-CE8C-475D-AE6E-4A971A00EDFB}" presName="Name11" presStyleLbl="parChTrans1D1" presStyleIdx="32" presStyleCnt="48"/>
      <dgm:spPr/>
    </dgm:pt>
    <dgm:pt modelId="{9191C07D-9AF8-4F94-87FF-C89F5EA93E6C}" type="pres">
      <dgm:prSet presAssocID="{B73DCE79-CE8C-475D-AE6E-4A971A00EDFB}" presName="Name31" presStyleLbl="parChTrans1D1" presStyleIdx="33" presStyleCnt="48"/>
      <dgm:spPr/>
    </dgm:pt>
    <dgm:pt modelId="{165D44A7-2B45-4499-9113-8AB2422C462F}" type="pres">
      <dgm:prSet presAssocID="{64F95B47-CE40-4F0C-9E60-34E5E04B8978}" presName="txAndLines1" presStyleCnt="0"/>
      <dgm:spPr/>
    </dgm:pt>
    <dgm:pt modelId="{6FF58486-FD54-4037-AA64-F96056F982A3}" type="pres">
      <dgm:prSet presAssocID="{64F95B47-CE40-4F0C-9E60-34E5E04B8978}" presName="anchor1" presStyleCnt="0"/>
      <dgm:spPr/>
    </dgm:pt>
    <dgm:pt modelId="{2FBD3034-3274-40F2-B757-FE5CF9F38F3D}" type="pres">
      <dgm:prSet presAssocID="{64F95B47-CE40-4F0C-9E60-34E5E04B8978}" presName="backup1" presStyleCnt="0"/>
      <dgm:spPr/>
    </dgm:pt>
    <dgm:pt modelId="{55E10BE5-F4AF-4C84-8381-F140876D5B0E}" type="pres">
      <dgm:prSet presAssocID="{64F95B47-CE40-4F0C-9E60-34E5E04B8978}" presName="preLine1" presStyleLbl="parChTrans1D1" presStyleIdx="34" presStyleCnt="48"/>
      <dgm:spPr/>
    </dgm:pt>
    <dgm:pt modelId="{59CE536A-AB12-49A1-94FA-47A8029B1A25}" type="pres">
      <dgm:prSet presAssocID="{64F95B47-CE40-4F0C-9E60-34E5E04B8978}" presName="desTx1" presStyleLbl="revTx" presStyleIdx="0" presStyleCnt="0">
        <dgm:presLayoutVars>
          <dgm:bulletEnabled val="1"/>
        </dgm:presLayoutVars>
      </dgm:prSet>
      <dgm:spPr/>
    </dgm:pt>
    <dgm:pt modelId="{10EFD3A5-B692-4C15-9320-5B75580898F6}" type="pres">
      <dgm:prSet presAssocID="{64F95B47-CE40-4F0C-9E60-34E5E04B8978}" presName="postLine1" presStyleLbl="parChTrans1D1" presStyleIdx="35" presStyleCnt="48"/>
      <dgm:spPr/>
    </dgm:pt>
    <dgm:pt modelId="{A9EEF863-B5D6-4B31-BB55-179EC10BAABC}" type="pres">
      <dgm:prSet presAssocID="{85FC5D52-A068-4D4C-917E-1D8D55B6F69D}" presName="Name11" presStyleLbl="parChTrans1D1" presStyleIdx="36" presStyleCnt="48"/>
      <dgm:spPr/>
    </dgm:pt>
    <dgm:pt modelId="{6704C056-CB40-45FE-A347-94CD5C329486}" type="pres">
      <dgm:prSet presAssocID="{85FC5D52-A068-4D4C-917E-1D8D55B6F69D}" presName="Name31" presStyleLbl="parChTrans1D1" presStyleIdx="37" presStyleCnt="48"/>
      <dgm:spPr/>
    </dgm:pt>
    <dgm:pt modelId="{972709DD-C143-48DA-9531-E7A8B64A72D0}" type="pres">
      <dgm:prSet presAssocID="{4D5C7981-C5A6-402E-A891-38996F499F03}" presName="txAndLines1" presStyleCnt="0"/>
      <dgm:spPr/>
    </dgm:pt>
    <dgm:pt modelId="{773B6776-F880-4079-B548-6EB26582B527}" type="pres">
      <dgm:prSet presAssocID="{4D5C7981-C5A6-402E-A891-38996F499F03}" presName="anchor1" presStyleCnt="0"/>
      <dgm:spPr/>
    </dgm:pt>
    <dgm:pt modelId="{920C9925-273F-444E-BF1C-A234180A552B}" type="pres">
      <dgm:prSet presAssocID="{4D5C7981-C5A6-402E-A891-38996F499F03}" presName="backup1" presStyleCnt="0"/>
      <dgm:spPr/>
    </dgm:pt>
    <dgm:pt modelId="{DBDB850D-382A-4126-BF3D-6F012CBBE503}" type="pres">
      <dgm:prSet presAssocID="{4D5C7981-C5A6-402E-A891-38996F499F03}" presName="preLine1" presStyleLbl="parChTrans1D1" presStyleIdx="38" presStyleCnt="48"/>
      <dgm:spPr/>
    </dgm:pt>
    <dgm:pt modelId="{88C33ECD-B59A-4379-9106-4ADD1F194105}" type="pres">
      <dgm:prSet presAssocID="{4D5C7981-C5A6-402E-A891-38996F499F03}" presName="desTx1" presStyleLbl="revTx" presStyleIdx="0" presStyleCnt="0">
        <dgm:presLayoutVars>
          <dgm:bulletEnabled val="1"/>
        </dgm:presLayoutVars>
      </dgm:prSet>
      <dgm:spPr/>
    </dgm:pt>
    <dgm:pt modelId="{65167DED-E777-4AF6-945A-1F6328AD6E10}" type="pres">
      <dgm:prSet presAssocID="{4D5C7981-C5A6-402E-A891-38996F499F03}" presName="postLine1" presStyleLbl="parChTrans1D1" presStyleIdx="39" presStyleCnt="48"/>
      <dgm:spPr/>
    </dgm:pt>
    <dgm:pt modelId="{0FEA7333-0994-4E6A-B978-624625B1B758}" type="pres">
      <dgm:prSet presAssocID="{DA5BAC74-697D-4BF3-AA8B-6F38598F32AA}" presName="Name11" presStyleLbl="parChTrans1D1" presStyleIdx="40" presStyleCnt="48"/>
      <dgm:spPr/>
    </dgm:pt>
    <dgm:pt modelId="{6EBB76E7-509F-43BA-99EF-359D37D7702D}" type="pres">
      <dgm:prSet presAssocID="{DA5BAC74-697D-4BF3-AA8B-6F38598F32AA}" presName="Name31" presStyleLbl="parChTrans1D1" presStyleIdx="41" presStyleCnt="48"/>
      <dgm:spPr/>
    </dgm:pt>
    <dgm:pt modelId="{408D38E6-D086-49DE-B7AD-64807CA0EAE8}" type="pres">
      <dgm:prSet presAssocID="{0EBA07EE-3BDA-4283-8589-4440DC1443C0}" presName="txAndLines1" presStyleCnt="0"/>
      <dgm:spPr/>
    </dgm:pt>
    <dgm:pt modelId="{00C2A06A-3CFC-48CE-B829-DC8DCCD534E9}" type="pres">
      <dgm:prSet presAssocID="{0EBA07EE-3BDA-4283-8589-4440DC1443C0}" presName="anchor1" presStyleCnt="0"/>
      <dgm:spPr/>
    </dgm:pt>
    <dgm:pt modelId="{B262A856-DB37-4F2A-998C-BAC10317F2C6}" type="pres">
      <dgm:prSet presAssocID="{0EBA07EE-3BDA-4283-8589-4440DC1443C0}" presName="backup1" presStyleCnt="0"/>
      <dgm:spPr/>
    </dgm:pt>
    <dgm:pt modelId="{145A54CF-2101-4789-9EB9-66A413332002}" type="pres">
      <dgm:prSet presAssocID="{0EBA07EE-3BDA-4283-8589-4440DC1443C0}" presName="preLine1" presStyleLbl="parChTrans1D1" presStyleIdx="42" presStyleCnt="48"/>
      <dgm:spPr/>
    </dgm:pt>
    <dgm:pt modelId="{341F56A2-FA4A-4145-A209-37357D04B1A7}" type="pres">
      <dgm:prSet presAssocID="{0EBA07EE-3BDA-4283-8589-4440DC1443C0}" presName="desTx1" presStyleLbl="revTx" presStyleIdx="0" presStyleCnt="0">
        <dgm:presLayoutVars>
          <dgm:bulletEnabled val="1"/>
        </dgm:presLayoutVars>
      </dgm:prSet>
      <dgm:spPr/>
    </dgm:pt>
    <dgm:pt modelId="{89265124-1990-4B00-8EE0-52AF946AF8BF}" type="pres">
      <dgm:prSet presAssocID="{0EBA07EE-3BDA-4283-8589-4440DC1443C0}" presName="postLine1" presStyleLbl="parChTrans1D1" presStyleIdx="43" presStyleCnt="48"/>
      <dgm:spPr/>
    </dgm:pt>
    <dgm:pt modelId="{DF00B303-EEC4-4567-8315-3C956C6A54D9}" type="pres">
      <dgm:prSet presAssocID="{983A5D7F-BFC6-4DF0-91C5-9BC59E6A8A6F}" presName="Name11" presStyleLbl="parChTrans1D1" presStyleIdx="44" presStyleCnt="48"/>
      <dgm:spPr/>
    </dgm:pt>
    <dgm:pt modelId="{54124634-0EB7-4AA7-BA15-E7AA7AAD81C6}" type="pres">
      <dgm:prSet presAssocID="{983A5D7F-BFC6-4DF0-91C5-9BC59E6A8A6F}" presName="Name31" presStyleLbl="parChTrans1D1" presStyleIdx="45" presStyleCnt="48"/>
      <dgm:spPr/>
    </dgm:pt>
    <dgm:pt modelId="{B06F06AE-9725-4901-973C-6FB4D10F3A71}" type="pres">
      <dgm:prSet presAssocID="{F23D332A-DEEC-4D30-8647-DF1EBE80601E}" presName="txAndLines1" presStyleCnt="0"/>
      <dgm:spPr/>
    </dgm:pt>
    <dgm:pt modelId="{383F0036-2856-4223-978F-B3C1D2E01C42}" type="pres">
      <dgm:prSet presAssocID="{F23D332A-DEEC-4D30-8647-DF1EBE80601E}" presName="anchor1" presStyleCnt="0"/>
      <dgm:spPr/>
    </dgm:pt>
    <dgm:pt modelId="{37F565FF-CA21-4DFB-9B9C-C0C6AD841B83}" type="pres">
      <dgm:prSet presAssocID="{F23D332A-DEEC-4D30-8647-DF1EBE80601E}" presName="backup1" presStyleCnt="0"/>
      <dgm:spPr/>
    </dgm:pt>
    <dgm:pt modelId="{F12AB241-224D-4F71-A07E-C343ECC76E0E}" type="pres">
      <dgm:prSet presAssocID="{F23D332A-DEEC-4D30-8647-DF1EBE80601E}" presName="preLine1" presStyleLbl="parChTrans1D1" presStyleIdx="46" presStyleCnt="48"/>
      <dgm:spPr/>
    </dgm:pt>
    <dgm:pt modelId="{9DED8D93-07E5-4080-81CF-101E37F5CF2D}" type="pres">
      <dgm:prSet presAssocID="{F23D332A-DEEC-4D30-8647-DF1EBE80601E}" presName="desTx1" presStyleLbl="revTx" presStyleIdx="0" presStyleCnt="0">
        <dgm:presLayoutVars>
          <dgm:bulletEnabled val="1"/>
        </dgm:presLayoutVars>
      </dgm:prSet>
      <dgm:spPr/>
    </dgm:pt>
    <dgm:pt modelId="{D6C0E1E4-D770-4201-A6E9-4A3DF10884B1}" type="pres">
      <dgm:prSet presAssocID="{F23D332A-DEEC-4D30-8647-DF1EBE80601E}" presName="postLine1" presStyleLbl="parChTrans1D1" presStyleIdx="47" presStyleCnt="48"/>
      <dgm:spPr/>
    </dgm:pt>
    <dgm:pt modelId="{5D4485C5-928E-474A-BB4A-C59CAFCD692C}" type="pres">
      <dgm:prSet presAssocID="{DD0D9741-68DD-44C0-B2BC-179963EA47A3}" presName="spPost1" presStyleCnt="0"/>
      <dgm:spPr/>
    </dgm:pt>
    <dgm:pt modelId="{3DBFC1BE-408D-4A98-B2B1-2A802AB06B89}" type="pres">
      <dgm:prSet presAssocID="{DABC70C4-6645-4093-919D-D1D126B84E31}" presName="parTx2" presStyleLbl="node1" presStyleIdx="1" presStyleCnt="2"/>
      <dgm:spPr/>
    </dgm:pt>
  </dgm:ptLst>
  <dgm:cxnLst>
    <dgm:cxn modelId="{56C2A30C-D137-462A-A72F-5943AB1FD59F}" type="presOf" srcId="{4D5C7981-C5A6-402E-A891-38996F499F03}" destId="{88C33ECD-B59A-4379-9106-4ADD1F194105}" srcOrd="0" destOrd="0" presId="urn:microsoft.com/office/officeart/2009/3/layout/SubStepProcess"/>
    <dgm:cxn modelId="{B5B34312-CCB7-4080-809D-4EC487E5BC48}" type="presOf" srcId="{6AEB804A-AB21-4323-972A-20EF81E6894C}" destId="{C0BFEAB9-2A46-4125-BD3B-1940FBA44EAA}" srcOrd="0" destOrd="0" presId="urn:microsoft.com/office/officeart/2009/3/layout/SubStepProcess"/>
    <dgm:cxn modelId="{EEB45915-CFE8-4B58-8A96-A5BEA138EA3D}" type="presOf" srcId="{64F95B47-CE40-4F0C-9E60-34E5E04B8978}" destId="{59CE536A-AB12-49A1-94FA-47A8029B1A25}" srcOrd="0" destOrd="0" presId="urn:microsoft.com/office/officeart/2009/3/layout/SubStepProcess"/>
    <dgm:cxn modelId="{AC65AE19-FF3D-4083-A1F8-6F7D8C379A5F}" srcId="{DD0D9741-68DD-44C0-B2BC-179963EA47A3}" destId="{300E7705-2007-43EC-BFF3-935A2174ECD6}" srcOrd="2" destOrd="0" parTransId="{13DCB8D9-0480-464B-A207-27D3DDD13534}" sibTransId="{1110A1B6-5E66-4B7E-88C0-402FFB5CDD11}"/>
    <dgm:cxn modelId="{15D9F01C-9A52-4E07-926F-6168EF486E01}" srcId="{05F7C538-69D8-4B5A-9441-AC5EFD9D5CCA}" destId="{DD0D9741-68DD-44C0-B2BC-179963EA47A3}" srcOrd="0" destOrd="0" parTransId="{D29E1E5C-2B02-40BB-A1D0-71E02FC1C8FC}" sibTransId="{47AABE0B-CFDA-4E3D-8766-F792611DC93B}"/>
    <dgm:cxn modelId="{9F92122E-1819-4D84-BBD7-9D9221EF12D0}" type="presOf" srcId="{DD0D9741-68DD-44C0-B2BC-179963EA47A3}" destId="{E602BDD7-0D81-4EAD-8999-EA2A0439716B}" srcOrd="0" destOrd="0" presId="urn:microsoft.com/office/officeart/2009/3/layout/SubStepProcess"/>
    <dgm:cxn modelId="{07D52D3E-7ED1-4635-A020-529EC49B102F}" type="presOf" srcId="{7982F06C-FDCC-4A6A-B3C9-E7187DBC3E94}" destId="{90DF9201-0DE3-4CFE-A456-8FF66B67574B}" srcOrd="0" destOrd="0" presId="urn:microsoft.com/office/officeart/2009/3/layout/SubStepProcess"/>
    <dgm:cxn modelId="{2BC3145E-313D-4EC6-A935-CA00B072C74C}" type="presOf" srcId="{DABC70C4-6645-4093-919D-D1D126B84E31}" destId="{3DBFC1BE-408D-4A98-B2B1-2A802AB06B89}" srcOrd="0" destOrd="0" presId="urn:microsoft.com/office/officeart/2009/3/layout/SubStepProcess"/>
    <dgm:cxn modelId="{7B28505F-144A-43F1-BD05-2B071A7A3105}" srcId="{DD0D9741-68DD-44C0-B2BC-179963EA47A3}" destId="{0EBA07EE-3BDA-4283-8589-4440DC1443C0}" srcOrd="10" destOrd="0" parTransId="{DA5BAC74-697D-4BF3-AA8B-6F38598F32AA}" sibTransId="{0F1AD2C2-E4D2-40CA-AB7D-E5B5A0A5EBC9}"/>
    <dgm:cxn modelId="{91CC0743-B50F-4F9D-8B9F-7F76C7171D8F}" srcId="{DD0D9741-68DD-44C0-B2BC-179963EA47A3}" destId="{6AEB804A-AB21-4323-972A-20EF81E6894C}" srcOrd="1" destOrd="0" parTransId="{CF9EC047-7F61-4367-9A2E-50D80B3FC476}" sibTransId="{2C089F2D-39D0-4D69-B52E-050893E13292}"/>
    <dgm:cxn modelId="{03DC9265-4B43-4D5B-8C95-F4F38DD999CD}" srcId="{DD0D9741-68DD-44C0-B2BC-179963EA47A3}" destId="{64F95B47-CE40-4F0C-9E60-34E5E04B8978}" srcOrd="8" destOrd="0" parTransId="{B73DCE79-CE8C-475D-AE6E-4A971A00EDFB}" sibTransId="{CEADDFC1-9478-41F4-8B3A-0D48022B0451}"/>
    <dgm:cxn modelId="{9F69B266-C757-4F85-BDBB-44882F20E19A}" type="presOf" srcId="{05F7C538-69D8-4B5A-9441-AC5EFD9D5CCA}" destId="{722DB55B-166C-44A1-9553-5FF3C53533E4}" srcOrd="0" destOrd="0" presId="urn:microsoft.com/office/officeart/2009/3/layout/SubStepProcess"/>
    <dgm:cxn modelId="{4147C34D-46BB-4238-9523-BD4D1DDEB8C5}" type="presOf" srcId="{28B6BBED-7742-498E-AAF3-23D746797CBE}" destId="{3B982B48-D761-469F-BC21-D2EC84001F74}" srcOrd="0" destOrd="0" presId="urn:microsoft.com/office/officeart/2009/3/layout/SubStepProcess"/>
    <dgm:cxn modelId="{C8A5BC6F-B861-4CD9-998A-95761581E3D9}" type="presOf" srcId="{F23D332A-DEEC-4D30-8647-DF1EBE80601E}" destId="{9DED8D93-07E5-4080-81CF-101E37F5CF2D}" srcOrd="0" destOrd="0" presId="urn:microsoft.com/office/officeart/2009/3/layout/SubStepProcess"/>
    <dgm:cxn modelId="{A3BE9756-162D-4A48-A136-A9C4E2777144}" type="presOf" srcId="{300E7705-2007-43EC-BFF3-935A2174ECD6}" destId="{1EC3724B-4373-4E03-8750-3BF0C9770E57}" srcOrd="0" destOrd="0" presId="urn:microsoft.com/office/officeart/2009/3/layout/SubStepProcess"/>
    <dgm:cxn modelId="{10B6387F-BF37-41E2-B240-F0D284AB7064}" srcId="{DD0D9741-68DD-44C0-B2BC-179963EA47A3}" destId="{4D5C7981-C5A6-402E-A891-38996F499F03}" srcOrd="9" destOrd="0" parTransId="{85FC5D52-A068-4D4C-917E-1D8D55B6F69D}" sibTransId="{B52F83AC-29CF-4956-9907-C04FAF836282}"/>
    <dgm:cxn modelId="{FB3FEE8F-7D8A-49D0-9148-941AE5E795FD}" srcId="{DD0D9741-68DD-44C0-B2BC-179963EA47A3}" destId="{F23D332A-DEEC-4D30-8647-DF1EBE80601E}" srcOrd="11" destOrd="0" parTransId="{983A5D7F-BFC6-4DF0-91C5-9BC59E6A8A6F}" sibTransId="{3B5A3671-F95D-4E34-B0C7-946C5E2FD9C6}"/>
    <dgm:cxn modelId="{BA20BB97-F1DA-4A62-B3BA-44771BC8D2C9}" type="presOf" srcId="{8CE932BE-D2C2-446B-8123-E7C88B91DE9E}" destId="{2DEC66FA-899C-4B67-8BE6-470A76AEE19E}" srcOrd="0" destOrd="0" presId="urn:microsoft.com/office/officeart/2009/3/layout/SubStepProcess"/>
    <dgm:cxn modelId="{E88CE297-43CF-49F7-B1D1-D8FF6F55B58B}" srcId="{DD0D9741-68DD-44C0-B2BC-179963EA47A3}" destId="{8CE932BE-D2C2-446B-8123-E7C88B91DE9E}" srcOrd="6" destOrd="0" parTransId="{CE733DB0-B9A8-4B09-940C-4C96A742DA36}" sibTransId="{1CA60899-800D-4A65-A019-92FF3911C0B5}"/>
    <dgm:cxn modelId="{09DDBA99-F04D-43D4-8361-7DFEB22086C7}" type="presOf" srcId="{664CBB64-5F39-4F09-9A26-3B96BF63A10E}" destId="{37215937-5273-42C6-9404-624BF10CEF77}" srcOrd="0" destOrd="0" presId="urn:microsoft.com/office/officeart/2009/3/layout/SubStepProcess"/>
    <dgm:cxn modelId="{F0F34CA4-B88A-40BC-9F03-BDFD215F02AC}" type="presOf" srcId="{B9266617-D54F-4847-ACE9-1592552D15C9}" destId="{09E7C7D1-0BB1-4CCC-946D-6D38EB718C5F}" srcOrd="0" destOrd="0" presId="urn:microsoft.com/office/officeart/2009/3/layout/SubStepProcess"/>
    <dgm:cxn modelId="{5AEBDCA9-5468-49CB-B96F-2F680181F8B3}" srcId="{DD0D9741-68DD-44C0-B2BC-179963EA47A3}" destId="{7982F06C-FDCC-4A6A-B3C9-E7187DBC3E94}" srcOrd="0" destOrd="0" parTransId="{B52129DD-17EF-4FF3-8AA3-E807D5337E77}" sibTransId="{3DC5D1D3-6E89-4C50-8F84-E881561A1802}"/>
    <dgm:cxn modelId="{339487B8-448E-4CC8-813E-0B2C3FE586B3}" type="presOf" srcId="{EA718EF3-6277-44D5-AE76-42D84DB3C848}" destId="{194D4553-BAFE-47C0-B7D1-674C579C8C9E}" srcOrd="0" destOrd="0" presId="urn:microsoft.com/office/officeart/2009/3/layout/SubStepProcess"/>
    <dgm:cxn modelId="{00E293CD-9284-4AC3-BC1A-A1FFF03DD296}" srcId="{DD0D9741-68DD-44C0-B2BC-179963EA47A3}" destId="{664CBB64-5F39-4F09-9A26-3B96BF63A10E}" srcOrd="3" destOrd="0" parTransId="{0EC5630A-05B1-481B-99D9-303B61BFADDE}" sibTransId="{CD55BB55-356B-41D8-89B0-C084905D8D7F}"/>
    <dgm:cxn modelId="{2BDFBECE-237F-49B9-A5FB-27BB4E502300}" srcId="{DD0D9741-68DD-44C0-B2BC-179963EA47A3}" destId="{EA718EF3-6277-44D5-AE76-42D84DB3C848}" srcOrd="5" destOrd="0" parTransId="{DF5EDC20-8D4C-4DA9-8313-A598EE1B8303}" sibTransId="{BCCE0311-6C10-412C-A2D0-B27D2068855B}"/>
    <dgm:cxn modelId="{77C557EA-B267-4D2B-A996-FDF7A20BAE55}" srcId="{05F7C538-69D8-4B5A-9441-AC5EFD9D5CCA}" destId="{DABC70C4-6645-4093-919D-D1D126B84E31}" srcOrd="1" destOrd="0" parTransId="{EA5D380E-7B07-4ADE-BF70-B68E79E882BE}" sibTransId="{2AC22525-AD07-467E-AA9C-F4799C0B60BD}"/>
    <dgm:cxn modelId="{036A0CEC-365F-4E1F-8FF3-5278F1302C02}" srcId="{DD0D9741-68DD-44C0-B2BC-179963EA47A3}" destId="{B9266617-D54F-4847-ACE9-1592552D15C9}" srcOrd="7" destOrd="0" parTransId="{7585C3B4-483B-4B06-9FA4-541F3B78E481}" sibTransId="{43FCBA77-EBD0-42CB-A707-7A0B8C72A1FA}"/>
    <dgm:cxn modelId="{D1014CEC-F884-4706-9813-F506BCBB00D0}" type="presOf" srcId="{0EBA07EE-3BDA-4283-8589-4440DC1443C0}" destId="{341F56A2-FA4A-4145-A209-37357D04B1A7}" srcOrd="0" destOrd="0" presId="urn:microsoft.com/office/officeart/2009/3/layout/SubStepProcess"/>
    <dgm:cxn modelId="{7AC5E3FF-4D84-4B9B-B27D-952DDE5CB2B1}" srcId="{DD0D9741-68DD-44C0-B2BC-179963EA47A3}" destId="{28B6BBED-7742-498E-AAF3-23D746797CBE}" srcOrd="4" destOrd="0" parTransId="{DBFDB232-4215-4B38-9EA8-1A85A5B9B693}" sibTransId="{675D7F46-1901-4CB4-BBBE-F9D1CC1371B3}"/>
    <dgm:cxn modelId="{1869161E-2E88-402A-8324-D900997F3F2A}" type="presParOf" srcId="{722DB55B-166C-44A1-9553-5FF3C53533E4}" destId="{E602BDD7-0D81-4EAD-8999-EA2A0439716B}" srcOrd="0" destOrd="0" presId="urn:microsoft.com/office/officeart/2009/3/layout/SubStepProcess"/>
    <dgm:cxn modelId="{689E1AC9-BC84-40B2-A990-41C6AE47CE2E}" type="presParOf" srcId="{722DB55B-166C-44A1-9553-5FF3C53533E4}" destId="{0275F95F-2218-4B0A-9ED5-38A482E9EAF1}" srcOrd="1" destOrd="0" presId="urn:microsoft.com/office/officeart/2009/3/layout/SubStepProcess"/>
    <dgm:cxn modelId="{D7B14372-8A3E-4464-BBFD-1D8FC8575733}" type="presParOf" srcId="{722DB55B-166C-44A1-9553-5FF3C53533E4}" destId="{065A30E9-9F6F-4076-89E7-2D563AE5FDED}" srcOrd="2" destOrd="0" presId="urn:microsoft.com/office/officeart/2009/3/layout/SubStepProcess"/>
    <dgm:cxn modelId="{038AB885-FF5E-438C-A4FA-4B47436D3D96}" type="presParOf" srcId="{065A30E9-9F6F-4076-89E7-2D563AE5FDED}" destId="{3DD2B04F-8DAD-4322-B9B7-7060CA9F2A55}" srcOrd="0" destOrd="0" presId="urn:microsoft.com/office/officeart/2009/3/layout/SubStepProcess"/>
    <dgm:cxn modelId="{7F836761-9F85-42FF-A11E-8A712E0899C2}" type="presParOf" srcId="{065A30E9-9F6F-4076-89E7-2D563AE5FDED}" destId="{DEB96DDC-05D2-4CFD-95AD-912559A0D1F1}" srcOrd="1" destOrd="0" presId="urn:microsoft.com/office/officeart/2009/3/layout/SubStepProcess"/>
    <dgm:cxn modelId="{CA5FF25A-98A9-4844-9254-51AA20ED7AB7}" type="presParOf" srcId="{065A30E9-9F6F-4076-89E7-2D563AE5FDED}" destId="{D717B5A2-354B-4B6D-9C20-57076C6CCAC7}" srcOrd="2" destOrd="0" presId="urn:microsoft.com/office/officeart/2009/3/layout/SubStepProcess"/>
    <dgm:cxn modelId="{ACBC08AD-2FAD-4CA2-89DE-DC4D740D7CE7}" type="presParOf" srcId="{D717B5A2-354B-4B6D-9C20-57076C6CCAC7}" destId="{7A7B5273-340A-4EE6-9CBB-A46FB9BC87DE}" srcOrd="0" destOrd="0" presId="urn:microsoft.com/office/officeart/2009/3/layout/SubStepProcess"/>
    <dgm:cxn modelId="{F10670EF-5587-4CFF-ADA5-59B9541708B5}" type="presParOf" srcId="{D717B5A2-354B-4B6D-9C20-57076C6CCAC7}" destId="{E3C12C52-14F1-4F07-A7C0-B4F1236819A2}" srcOrd="1" destOrd="0" presId="urn:microsoft.com/office/officeart/2009/3/layout/SubStepProcess"/>
    <dgm:cxn modelId="{E44A2379-3BF3-4BE5-9758-07995CCA5772}" type="presParOf" srcId="{D717B5A2-354B-4B6D-9C20-57076C6CCAC7}" destId="{9FD55A04-749A-4FFF-B67E-B9D45E9E24BC}" srcOrd="2" destOrd="0" presId="urn:microsoft.com/office/officeart/2009/3/layout/SubStepProcess"/>
    <dgm:cxn modelId="{17BB894D-383D-4A6F-B566-AD621DA4ABED}" type="presParOf" srcId="{D717B5A2-354B-4B6D-9C20-57076C6CCAC7}" destId="{90DF9201-0DE3-4CFE-A456-8FF66B67574B}" srcOrd="3" destOrd="0" presId="urn:microsoft.com/office/officeart/2009/3/layout/SubStepProcess"/>
    <dgm:cxn modelId="{C8DEC5E4-558A-43BB-8D7B-177D9C33E84D}" type="presParOf" srcId="{D717B5A2-354B-4B6D-9C20-57076C6CCAC7}" destId="{777A984B-A41C-4ABD-ACD6-B7C5B2221D8E}" srcOrd="4" destOrd="0" presId="urn:microsoft.com/office/officeart/2009/3/layout/SubStepProcess"/>
    <dgm:cxn modelId="{FF479995-E4BA-4E0C-8348-630C71147E49}" type="presParOf" srcId="{065A30E9-9F6F-4076-89E7-2D563AE5FDED}" destId="{2185DF38-9462-4760-99AF-7F3703E8DBBD}" srcOrd="3" destOrd="0" presId="urn:microsoft.com/office/officeart/2009/3/layout/SubStepProcess"/>
    <dgm:cxn modelId="{135E8335-A21B-46C7-BF5E-E58E966DCC73}" type="presParOf" srcId="{065A30E9-9F6F-4076-89E7-2D563AE5FDED}" destId="{7E520F5B-66B1-4563-9C2D-8F55138820A6}" srcOrd="4" destOrd="0" presId="urn:microsoft.com/office/officeart/2009/3/layout/SubStepProcess"/>
    <dgm:cxn modelId="{93C1D2C4-3429-413C-B4A9-8BAD0239BD19}" type="presParOf" srcId="{065A30E9-9F6F-4076-89E7-2D563AE5FDED}" destId="{0C063A39-52C0-4EA6-AB76-30D514493AE6}" srcOrd="5" destOrd="0" presId="urn:microsoft.com/office/officeart/2009/3/layout/SubStepProcess"/>
    <dgm:cxn modelId="{172010D6-01CC-428B-B584-6FEC948CC7EB}" type="presParOf" srcId="{0C063A39-52C0-4EA6-AB76-30D514493AE6}" destId="{FED54A4B-24D3-4816-8C06-1159EFF9092D}" srcOrd="0" destOrd="0" presId="urn:microsoft.com/office/officeart/2009/3/layout/SubStepProcess"/>
    <dgm:cxn modelId="{191C26C9-8D7F-4256-8DA0-B7DE207D2B27}" type="presParOf" srcId="{0C063A39-52C0-4EA6-AB76-30D514493AE6}" destId="{7D8BE656-AD2C-43DE-8C03-6B5CAF4FFFF2}" srcOrd="1" destOrd="0" presId="urn:microsoft.com/office/officeart/2009/3/layout/SubStepProcess"/>
    <dgm:cxn modelId="{3EF1EA80-0E84-43D9-8311-2C952755F899}" type="presParOf" srcId="{0C063A39-52C0-4EA6-AB76-30D514493AE6}" destId="{26F4140C-936C-4E84-892B-F8C7B265DE5B}" srcOrd="2" destOrd="0" presId="urn:microsoft.com/office/officeart/2009/3/layout/SubStepProcess"/>
    <dgm:cxn modelId="{E0F3142F-9142-4EB9-B7D2-D182DE6E3CE6}" type="presParOf" srcId="{0C063A39-52C0-4EA6-AB76-30D514493AE6}" destId="{C0BFEAB9-2A46-4125-BD3B-1940FBA44EAA}" srcOrd="3" destOrd="0" presId="urn:microsoft.com/office/officeart/2009/3/layout/SubStepProcess"/>
    <dgm:cxn modelId="{AD713C21-3601-4814-A5EE-5928FD7138FC}" type="presParOf" srcId="{0C063A39-52C0-4EA6-AB76-30D514493AE6}" destId="{D1D5ACDE-7499-495B-AC0F-AC2D3D1AD8F0}" srcOrd="4" destOrd="0" presId="urn:microsoft.com/office/officeart/2009/3/layout/SubStepProcess"/>
    <dgm:cxn modelId="{98E4D882-C06C-4A8A-AC8D-352AE20B9E7F}" type="presParOf" srcId="{065A30E9-9F6F-4076-89E7-2D563AE5FDED}" destId="{2C5D372B-0585-4947-9EC0-2A7CF5BB3469}" srcOrd="6" destOrd="0" presId="urn:microsoft.com/office/officeart/2009/3/layout/SubStepProcess"/>
    <dgm:cxn modelId="{D8F01092-63A4-45B5-9572-7F4336D6626C}" type="presParOf" srcId="{065A30E9-9F6F-4076-89E7-2D563AE5FDED}" destId="{9737C8F2-E9A0-4D91-8E32-998A28F50E42}" srcOrd="7" destOrd="0" presId="urn:microsoft.com/office/officeart/2009/3/layout/SubStepProcess"/>
    <dgm:cxn modelId="{FE12E34B-4AC1-484C-888B-BB9D3F095665}" type="presParOf" srcId="{065A30E9-9F6F-4076-89E7-2D563AE5FDED}" destId="{B5382C10-3BDB-4283-9430-E4A4921234D7}" srcOrd="8" destOrd="0" presId="urn:microsoft.com/office/officeart/2009/3/layout/SubStepProcess"/>
    <dgm:cxn modelId="{281B219D-27B1-42B2-97CF-61811E5C21DE}" type="presParOf" srcId="{B5382C10-3BDB-4283-9430-E4A4921234D7}" destId="{CDF53F99-8550-4468-9A9F-6A01FE43BF0C}" srcOrd="0" destOrd="0" presId="urn:microsoft.com/office/officeart/2009/3/layout/SubStepProcess"/>
    <dgm:cxn modelId="{080487A8-BB92-4EDD-9338-B217C9AB52C2}" type="presParOf" srcId="{B5382C10-3BDB-4283-9430-E4A4921234D7}" destId="{A49F2818-93B9-47FF-A9F3-0F5978145E48}" srcOrd="1" destOrd="0" presId="urn:microsoft.com/office/officeart/2009/3/layout/SubStepProcess"/>
    <dgm:cxn modelId="{87343BDE-F930-499D-889F-899EE2A56F32}" type="presParOf" srcId="{B5382C10-3BDB-4283-9430-E4A4921234D7}" destId="{ECD041A6-98B0-4CDD-8E68-7EEBFBB1F2CD}" srcOrd="2" destOrd="0" presId="urn:microsoft.com/office/officeart/2009/3/layout/SubStepProcess"/>
    <dgm:cxn modelId="{7BDC99F6-1069-4189-86D8-183B99B42D2A}" type="presParOf" srcId="{B5382C10-3BDB-4283-9430-E4A4921234D7}" destId="{1EC3724B-4373-4E03-8750-3BF0C9770E57}" srcOrd="3" destOrd="0" presId="urn:microsoft.com/office/officeart/2009/3/layout/SubStepProcess"/>
    <dgm:cxn modelId="{B9E1F1BA-1435-492E-9BC5-1B18383DA925}" type="presParOf" srcId="{B5382C10-3BDB-4283-9430-E4A4921234D7}" destId="{C60B048C-6667-4827-A315-0C0F0C856292}" srcOrd="4" destOrd="0" presId="urn:microsoft.com/office/officeart/2009/3/layout/SubStepProcess"/>
    <dgm:cxn modelId="{D29C1A03-5089-4604-8DD3-54831198F75F}" type="presParOf" srcId="{065A30E9-9F6F-4076-89E7-2D563AE5FDED}" destId="{BFB1360C-7F73-4DDC-834D-7CEF0EBDAFDA}" srcOrd="9" destOrd="0" presId="urn:microsoft.com/office/officeart/2009/3/layout/SubStepProcess"/>
    <dgm:cxn modelId="{44302FB5-7E32-417F-AC04-3418FB8246BD}" type="presParOf" srcId="{065A30E9-9F6F-4076-89E7-2D563AE5FDED}" destId="{CF97ABE2-8B02-4E38-8AAC-EBC1BFDB24FD}" srcOrd="10" destOrd="0" presId="urn:microsoft.com/office/officeart/2009/3/layout/SubStepProcess"/>
    <dgm:cxn modelId="{4AF8CD28-DAAD-42AF-89B4-087F7903242B}" type="presParOf" srcId="{065A30E9-9F6F-4076-89E7-2D563AE5FDED}" destId="{A8D1860A-E666-4C65-94C5-BD061A6794A6}" srcOrd="11" destOrd="0" presId="urn:microsoft.com/office/officeart/2009/3/layout/SubStepProcess"/>
    <dgm:cxn modelId="{40C837C5-DF7D-46DA-BABD-6686492E6309}" type="presParOf" srcId="{A8D1860A-E666-4C65-94C5-BD061A6794A6}" destId="{0DFD6518-EABE-40BB-BBAD-2263C33EA403}" srcOrd="0" destOrd="0" presId="urn:microsoft.com/office/officeart/2009/3/layout/SubStepProcess"/>
    <dgm:cxn modelId="{376F390E-859B-483D-BC1B-FE339672DECC}" type="presParOf" srcId="{A8D1860A-E666-4C65-94C5-BD061A6794A6}" destId="{6B8057BF-1B3D-426A-B652-A47B2B37552E}" srcOrd="1" destOrd="0" presId="urn:microsoft.com/office/officeart/2009/3/layout/SubStepProcess"/>
    <dgm:cxn modelId="{601E2460-C784-451F-BAA4-7A7D9F6AB0C6}" type="presParOf" srcId="{A8D1860A-E666-4C65-94C5-BD061A6794A6}" destId="{1F790762-4BD9-4F81-99AB-642870E2E14E}" srcOrd="2" destOrd="0" presId="urn:microsoft.com/office/officeart/2009/3/layout/SubStepProcess"/>
    <dgm:cxn modelId="{45C2C35F-854E-4CA3-A274-A80633C6F7B1}" type="presParOf" srcId="{A8D1860A-E666-4C65-94C5-BD061A6794A6}" destId="{37215937-5273-42C6-9404-624BF10CEF77}" srcOrd="3" destOrd="0" presId="urn:microsoft.com/office/officeart/2009/3/layout/SubStepProcess"/>
    <dgm:cxn modelId="{04A58DA2-EA95-476C-BCEE-044D95D214FF}" type="presParOf" srcId="{A8D1860A-E666-4C65-94C5-BD061A6794A6}" destId="{D09F67D2-4461-4101-A9F0-F570E3BE0286}" srcOrd="4" destOrd="0" presId="urn:microsoft.com/office/officeart/2009/3/layout/SubStepProcess"/>
    <dgm:cxn modelId="{DD1A8443-2BBA-4F98-A75E-C4B28B65FD15}" type="presParOf" srcId="{065A30E9-9F6F-4076-89E7-2D563AE5FDED}" destId="{42B27178-EBB3-4C44-8B78-250D744C473A}" srcOrd="12" destOrd="0" presId="urn:microsoft.com/office/officeart/2009/3/layout/SubStepProcess"/>
    <dgm:cxn modelId="{D437D5A7-0E55-4AF8-A5EE-F3A4DB5514FD}" type="presParOf" srcId="{065A30E9-9F6F-4076-89E7-2D563AE5FDED}" destId="{7D3EEA42-FBCC-421B-B1AC-D6A7DDC063D4}" srcOrd="13" destOrd="0" presId="urn:microsoft.com/office/officeart/2009/3/layout/SubStepProcess"/>
    <dgm:cxn modelId="{C4CEB564-803F-4122-ADB2-E852073C5D79}" type="presParOf" srcId="{065A30E9-9F6F-4076-89E7-2D563AE5FDED}" destId="{0AC1AE43-EB86-4F4C-9960-F11437A9F09C}" srcOrd="14" destOrd="0" presId="urn:microsoft.com/office/officeart/2009/3/layout/SubStepProcess"/>
    <dgm:cxn modelId="{4F898C43-57BF-48DC-9F06-D0639852E0C7}" type="presParOf" srcId="{0AC1AE43-EB86-4F4C-9960-F11437A9F09C}" destId="{49B788B1-6A72-4210-96ED-B772714D83F8}" srcOrd="0" destOrd="0" presId="urn:microsoft.com/office/officeart/2009/3/layout/SubStepProcess"/>
    <dgm:cxn modelId="{68E3FC0A-5073-4309-9D51-014AC0F1C474}" type="presParOf" srcId="{0AC1AE43-EB86-4F4C-9960-F11437A9F09C}" destId="{4A63241D-27C2-48D0-B32D-FFF34B75A691}" srcOrd="1" destOrd="0" presId="urn:microsoft.com/office/officeart/2009/3/layout/SubStepProcess"/>
    <dgm:cxn modelId="{ED57BD9E-8496-4707-8ED1-82971997B3A0}" type="presParOf" srcId="{0AC1AE43-EB86-4F4C-9960-F11437A9F09C}" destId="{59FDB0CD-0E63-46D2-9D63-6E4D989CA1F3}" srcOrd="2" destOrd="0" presId="urn:microsoft.com/office/officeart/2009/3/layout/SubStepProcess"/>
    <dgm:cxn modelId="{C27085E4-7659-4760-871B-5496A7E8A4F3}" type="presParOf" srcId="{0AC1AE43-EB86-4F4C-9960-F11437A9F09C}" destId="{3B982B48-D761-469F-BC21-D2EC84001F74}" srcOrd="3" destOrd="0" presId="urn:microsoft.com/office/officeart/2009/3/layout/SubStepProcess"/>
    <dgm:cxn modelId="{ED381A11-C4CB-4058-B47C-C78F70B893A1}" type="presParOf" srcId="{0AC1AE43-EB86-4F4C-9960-F11437A9F09C}" destId="{57D490AD-66F5-44CC-90FC-B508C393FB2B}" srcOrd="4" destOrd="0" presId="urn:microsoft.com/office/officeart/2009/3/layout/SubStepProcess"/>
    <dgm:cxn modelId="{07110E72-D2B9-4057-BCA6-698EA4B07561}" type="presParOf" srcId="{065A30E9-9F6F-4076-89E7-2D563AE5FDED}" destId="{0673E5A5-A3AB-465F-8D8C-440FAFBC96FC}" srcOrd="15" destOrd="0" presId="urn:microsoft.com/office/officeart/2009/3/layout/SubStepProcess"/>
    <dgm:cxn modelId="{1550D8D4-451D-4EEF-8E36-F36B793B927A}" type="presParOf" srcId="{065A30E9-9F6F-4076-89E7-2D563AE5FDED}" destId="{599764BA-F3B6-4DD3-85FC-C39213B980C4}" srcOrd="16" destOrd="0" presId="urn:microsoft.com/office/officeart/2009/3/layout/SubStepProcess"/>
    <dgm:cxn modelId="{B28CC86F-F8DC-4F93-8B9A-31E65F314088}" type="presParOf" srcId="{065A30E9-9F6F-4076-89E7-2D563AE5FDED}" destId="{FF3A0180-17BC-4E84-B8D6-6950AB7E4FE7}" srcOrd="17" destOrd="0" presId="urn:microsoft.com/office/officeart/2009/3/layout/SubStepProcess"/>
    <dgm:cxn modelId="{F31B4E0A-C05E-4782-B7CA-67639283DF41}" type="presParOf" srcId="{FF3A0180-17BC-4E84-B8D6-6950AB7E4FE7}" destId="{3B2E10A7-81CD-46D2-8C54-1EF760622D15}" srcOrd="0" destOrd="0" presId="urn:microsoft.com/office/officeart/2009/3/layout/SubStepProcess"/>
    <dgm:cxn modelId="{93A63EC6-90A6-4D4C-B497-93E9D420FBA7}" type="presParOf" srcId="{FF3A0180-17BC-4E84-B8D6-6950AB7E4FE7}" destId="{C912F2CE-23F6-4C8D-81B3-010088EBB115}" srcOrd="1" destOrd="0" presId="urn:microsoft.com/office/officeart/2009/3/layout/SubStepProcess"/>
    <dgm:cxn modelId="{11D58B19-2892-4FFC-9B5E-1FAF8F90B38A}" type="presParOf" srcId="{FF3A0180-17BC-4E84-B8D6-6950AB7E4FE7}" destId="{F559F235-D09A-4F12-A8ED-10839640B203}" srcOrd="2" destOrd="0" presId="urn:microsoft.com/office/officeart/2009/3/layout/SubStepProcess"/>
    <dgm:cxn modelId="{AC402C44-D018-417F-B09D-A859A2DA0BBE}" type="presParOf" srcId="{FF3A0180-17BC-4E84-B8D6-6950AB7E4FE7}" destId="{194D4553-BAFE-47C0-B7D1-674C579C8C9E}" srcOrd="3" destOrd="0" presId="urn:microsoft.com/office/officeart/2009/3/layout/SubStepProcess"/>
    <dgm:cxn modelId="{D7E289CB-44A1-4AC1-908E-1609A0D8387C}" type="presParOf" srcId="{FF3A0180-17BC-4E84-B8D6-6950AB7E4FE7}" destId="{AC2B830A-8BF9-4CDD-BAD2-E5F1C93AC1EA}" srcOrd="4" destOrd="0" presId="urn:microsoft.com/office/officeart/2009/3/layout/SubStepProcess"/>
    <dgm:cxn modelId="{E4A00776-39CF-4F73-927D-8E8CC46D4C03}" type="presParOf" srcId="{065A30E9-9F6F-4076-89E7-2D563AE5FDED}" destId="{A6173084-3813-4A3E-92AC-E78D66E40E46}" srcOrd="18" destOrd="0" presId="urn:microsoft.com/office/officeart/2009/3/layout/SubStepProcess"/>
    <dgm:cxn modelId="{D5062B48-479A-4B0F-AE65-B65F4BE3CBCF}" type="presParOf" srcId="{065A30E9-9F6F-4076-89E7-2D563AE5FDED}" destId="{02EEA148-432C-458A-A6F8-230B8C1E25EA}" srcOrd="19" destOrd="0" presId="urn:microsoft.com/office/officeart/2009/3/layout/SubStepProcess"/>
    <dgm:cxn modelId="{C8D9C49D-5BF3-43E1-BFFA-E9A0484966C1}" type="presParOf" srcId="{065A30E9-9F6F-4076-89E7-2D563AE5FDED}" destId="{939227B7-FD56-4A07-A71A-ACDD5CB935B0}" srcOrd="20" destOrd="0" presId="urn:microsoft.com/office/officeart/2009/3/layout/SubStepProcess"/>
    <dgm:cxn modelId="{C71F6775-B835-4C67-8A94-BCD0921828B0}" type="presParOf" srcId="{939227B7-FD56-4A07-A71A-ACDD5CB935B0}" destId="{3FF950B0-3F4C-432B-A2BF-DAAD8640E74E}" srcOrd="0" destOrd="0" presId="urn:microsoft.com/office/officeart/2009/3/layout/SubStepProcess"/>
    <dgm:cxn modelId="{D860B800-7E13-42E9-9FB5-694FC49CAFA5}" type="presParOf" srcId="{939227B7-FD56-4A07-A71A-ACDD5CB935B0}" destId="{851DDC59-FAB2-4876-A613-66D9DA722F9F}" srcOrd="1" destOrd="0" presId="urn:microsoft.com/office/officeart/2009/3/layout/SubStepProcess"/>
    <dgm:cxn modelId="{3D2E7F2C-6875-4019-B145-857E5F827B01}" type="presParOf" srcId="{939227B7-FD56-4A07-A71A-ACDD5CB935B0}" destId="{EE0A8ACF-E497-4F62-BE6C-AF6887C31276}" srcOrd="2" destOrd="0" presId="urn:microsoft.com/office/officeart/2009/3/layout/SubStepProcess"/>
    <dgm:cxn modelId="{958DCFF2-D0C8-4C1A-818E-ECD1D89A7817}" type="presParOf" srcId="{939227B7-FD56-4A07-A71A-ACDD5CB935B0}" destId="{2DEC66FA-899C-4B67-8BE6-470A76AEE19E}" srcOrd="3" destOrd="0" presId="urn:microsoft.com/office/officeart/2009/3/layout/SubStepProcess"/>
    <dgm:cxn modelId="{772B230F-4ECB-4F6A-A143-BD519F20CDA6}" type="presParOf" srcId="{939227B7-FD56-4A07-A71A-ACDD5CB935B0}" destId="{2ADFB468-2E00-4E5E-AB1B-281E2A3E155E}" srcOrd="4" destOrd="0" presId="urn:microsoft.com/office/officeart/2009/3/layout/SubStepProcess"/>
    <dgm:cxn modelId="{EC5D190A-3C96-4A73-AADF-E2DE57062152}" type="presParOf" srcId="{065A30E9-9F6F-4076-89E7-2D563AE5FDED}" destId="{38BD4022-DAE0-464C-AC1D-136D4230FA45}" srcOrd="21" destOrd="0" presId="urn:microsoft.com/office/officeart/2009/3/layout/SubStepProcess"/>
    <dgm:cxn modelId="{593C4DE4-AF19-45A8-AA16-9B53B3AF572E}" type="presParOf" srcId="{065A30E9-9F6F-4076-89E7-2D563AE5FDED}" destId="{B6565A70-3F83-44B7-BB04-E0C99B58F7E0}" srcOrd="22" destOrd="0" presId="urn:microsoft.com/office/officeart/2009/3/layout/SubStepProcess"/>
    <dgm:cxn modelId="{0150E681-2B50-4864-95FC-63629F46F520}" type="presParOf" srcId="{065A30E9-9F6F-4076-89E7-2D563AE5FDED}" destId="{FD64B945-D118-42DA-A7C6-B61560147426}" srcOrd="23" destOrd="0" presId="urn:microsoft.com/office/officeart/2009/3/layout/SubStepProcess"/>
    <dgm:cxn modelId="{96174FA4-20E1-4BB3-BE41-62798E6504EB}" type="presParOf" srcId="{FD64B945-D118-42DA-A7C6-B61560147426}" destId="{57D2B39A-D67F-4C49-9901-9F1654F69487}" srcOrd="0" destOrd="0" presId="urn:microsoft.com/office/officeart/2009/3/layout/SubStepProcess"/>
    <dgm:cxn modelId="{EA3017DC-DAFD-4885-A335-D76B0068CB48}" type="presParOf" srcId="{FD64B945-D118-42DA-A7C6-B61560147426}" destId="{EABDB463-8886-4019-9222-C58CE17F0B9B}" srcOrd="1" destOrd="0" presId="urn:microsoft.com/office/officeart/2009/3/layout/SubStepProcess"/>
    <dgm:cxn modelId="{7685EEB7-0B50-46F3-9710-FC0611001B79}" type="presParOf" srcId="{FD64B945-D118-42DA-A7C6-B61560147426}" destId="{883EBFCE-A6CF-498D-8850-8E94263434DC}" srcOrd="2" destOrd="0" presId="urn:microsoft.com/office/officeart/2009/3/layout/SubStepProcess"/>
    <dgm:cxn modelId="{A8B86690-3997-4BE5-A05B-0E31BFB780B9}" type="presParOf" srcId="{FD64B945-D118-42DA-A7C6-B61560147426}" destId="{09E7C7D1-0BB1-4CCC-946D-6D38EB718C5F}" srcOrd="3" destOrd="0" presId="urn:microsoft.com/office/officeart/2009/3/layout/SubStepProcess"/>
    <dgm:cxn modelId="{EB400E0C-A6EF-4755-80B9-4A83A24EFDB7}" type="presParOf" srcId="{FD64B945-D118-42DA-A7C6-B61560147426}" destId="{0C339F9F-88F4-4FD9-AF73-43892983B2BD}" srcOrd="4" destOrd="0" presId="urn:microsoft.com/office/officeart/2009/3/layout/SubStepProcess"/>
    <dgm:cxn modelId="{2A94E2AA-6CC7-49C8-864D-189C119BC7AD}" type="presParOf" srcId="{065A30E9-9F6F-4076-89E7-2D563AE5FDED}" destId="{FA07E2B3-1EB4-4734-BAF5-88B4ADBFD202}" srcOrd="24" destOrd="0" presId="urn:microsoft.com/office/officeart/2009/3/layout/SubStepProcess"/>
    <dgm:cxn modelId="{958D2D61-5C8D-4698-AED9-6499EB9F7432}" type="presParOf" srcId="{065A30E9-9F6F-4076-89E7-2D563AE5FDED}" destId="{9191C07D-9AF8-4F94-87FF-C89F5EA93E6C}" srcOrd="25" destOrd="0" presId="urn:microsoft.com/office/officeart/2009/3/layout/SubStepProcess"/>
    <dgm:cxn modelId="{65CD5941-30CE-4046-9788-EEA95EF7D7D3}" type="presParOf" srcId="{065A30E9-9F6F-4076-89E7-2D563AE5FDED}" destId="{165D44A7-2B45-4499-9113-8AB2422C462F}" srcOrd="26" destOrd="0" presId="urn:microsoft.com/office/officeart/2009/3/layout/SubStepProcess"/>
    <dgm:cxn modelId="{9B706939-4CAA-477C-B571-8A1145BA44DF}" type="presParOf" srcId="{165D44A7-2B45-4499-9113-8AB2422C462F}" destId="{6FF58486-FD54-4037-AA64-F96056F982A3}" srcOrd="0" destOrd="0" presId="urn:microsoft.com/office/officeart/2009/3/layout/SubStepProcess"/>
    <dgm:cxn modelId="{8B5FDE64-BDBC-4604-94A4-457A33B7B939}" type="presParOf" srcId="{165D44A7-2B45-4499-9113-8AB2422C462F}" destId="{2FBD3034-3274-40F2-B757-FE5CF9F38F3D}" srcOrd="1" destOrd="0" presId="urn:microsoft.com/office/officeart/2009/3/layout/SubStepProcess"/>
    <dgm:cxn modelId="{F62B0B63-E451-4EEC-B6B9-00DB3D6B48A9}" type="presParOf" srcId="{165D44A7-2B45-4499-9113-8AB2422C462F}" destId="{55E10BE5-F4AF-4C84-8381-F140876D5B0E}" srcOrd="2" destOrd="0" presId="urn:microsoft.com/office/officeart/2009/3/layout/SubStepProcess"/>
    <dgm:cxn modelId="{8AB32FCB-2DE6-4531-A3B3-4E9925E76B2C}" type="presParOf" srcId="{165D44A7-2B45-4499-9113-8AB2422C462F}" destId="{59CE536A-AB12-49A1-94FA-47A8029B1A25}" srcOrd="3" destOrd="0" presId="urn:microsoft.com/office/officeart/2009/3/layout/SubStepProcess"/>
    <dgm:cxn modelId="{A0F83B2B-2EAD-44F4-B707-E02F6C83D24F}" type="presParOf" srcId="{165D44A7-2B45-4499-9113-8AB2422C462F}" destId="{10EFD3A5-B692-4C15-9320-5B75580898F6}" srcOrd="4" destOrd="0" presId="urn:microsoft.com/office/officeart/2009/3/layout/SubStepProcess"/>
    <dgm:cxn modelId="{BE6E98F5-BEF8-4B21-8E4F-2066D7506CD8}" type="presParOf" srcId="{065A30E9-9F6F-4076-89E7-2D563AE5FDED}" destId="{A9EEF863-B5D6-4B31-BB55-179EC10BAABC}" srcOrd="27" destOrd="0" presId="urn:microsoft.com/office/officeart/2009/3/layout/SubStepProcess"/>
    <dgm:cxn modelId="{328E11DA-E811-4710-906D-9CA6B6DFE7E6}" type="presParOf" srcId="{065A30E9-9F6F-4076-89E7-2D563AE5FDED}" destId="{6704C056-CB40-45FE-A347-94CD5C329486}" srcOrd="28" destOrd="0" presId="urn:microsoft.com/office/officeart/2009/3/layout/SubStepProcess"/>
    <dgm:cxn modelId="{92350AF0-91B8-407F-AD6F-95387F4774BC}" type="presParOf" srcId="{065A30E9-9F6F-4076-89E7-2D563AE5FDED}" destId="{972709DD-C143-48DA-9531-E7A8B64A72D0}" srcOrd="29" destOrd="0" presId="urn:microsoft.com/office/officeart/2009/3/layout/SubStepProcess"/>
    <dgm:cxn modelId="{3C947A3A-0916-47EB-981C-4271CD13AE8E}" type="presParOf" srcId="{972709DD-C143-48DA-9531-E7A8B64A72D0}" destId="{773B6776-F880-4079-B548-6EB26582B527}" srcOrd="0" destOrd="0" presId="urn:microsoft.com/office/officeart/2009/3/layout/SubStepProcess"/>
    <dgm:cxn modelId="{A945038D-758D-4495-9D4C-CDDDB16E28B3}" type="presParOf" srcId="{972709DD-C143-48DA-9531-E7A8B64A72D0}" destId="{920C9925-273F-444E-BF1C-A234180A552B}" srcOrd="1" destOrd="0" presId="urn:microsoft.com/office/officeart/2009/3/layout/SubStepProcess"/>
    <dgm:cxn modelId="{6CD02B4D-A9D1-4A91-AD13-9728FDD69F70}" type="presParOf" srcId="{972709DD-C143-48DA-9531-E7A8B64A72D0}" destId="{DBDB850D-382A-4126-BF3D-6F012CBBE503}" srcOrd="2" destOrd="0" presId="urn:microsoft.com/office/officeart/2009/3/layout/SubStepProcess"/>
    <dgm:cxn modelId="{A8FDDEF6-5630-495D-AFFD-0034C23ADBA3}" type="presParOf" srcId="{972709DD-C143-48DA-9531-E7A8B64A72D0}" destId="{88C33ECD-B59A-4379-9106-4ADD1F194105}" srcOrd="3" destOrd="0" presId="urn:microsoft.com/office/officeart/2009/3/layout/SubStepProcess"/>
    <dgm:cxn modelId="{4FC53F19-A778-4495-8D9A-9B6FEA1B0441}" type="presParOf" srcId="{972709DD-C143-48DA-9531-E7A8B64A72D0}" destId="{65167DED-E777-4AF6-945A-1F6328AD6E10}" srcOrd="4" destOrd="0" presId="urn:microsoft.com/office/officeart/2009/3/layout/SubStepProcess"/>
    <dgm:cxn modelId="{147C0757-6832-4A7C-BDFF-620CB10907D6}" type="presParOf" srcId="{065A30E9-9F6F-4076-89E7-2D563AE5FDED}" destId="{0FEA7333-0994-4E6A-B978-624625B1B758}" srcOrd="30" destOrd="0" presId="urn:microsoft.com/office/officeart/2009/3/layout/SubStepProcess"/>
    <dgm:cxn modelId="{C626D5F4-7705-4C8D-8951-7F68AE33C6BC}" type="presParOf" srcId="{065A30E9-9F6F-4076-89E7-2D563AE5FDED}" destId="{6EBB76E7-509F-43BA-99EF-359D37D7702D}" srcOrd="31" destOrd="0" presId="urn:microsoft.com/office/officeart/2009/3/layout/SubStepProcess"/>
    <dgm:cxn modelId="{DF622FA8-1130-4544-B2DA-53B0D99F9D8A}" type="presParOf" srcId="{065A30E9-9F6F-4076-89E7-2D563AE5FDED}" destId="{408D38E6-D086-49DE-B7AD-64807CA0EAE8}" srcOrd="32" destOrd="0" presId="urn:microsoft.com/office/officeart/2009/3/layout/SubStepProcess"/>
    <dgm:cxn modelId="{8578057D-CACD-4DD1-B80A-F37F4F9115B6}" type="presParOf" srcId="{408D38E6-D086-49DE-B7AD-64807CA0EAE8}" destId="{00C2A06A-3CFC-48CE-B829-DC8DCCD534E9}" srcOrd="0" destOrd="0" presId="urn:microsoft.com/office/officeart/2009/3/layout/SubStepProcess"/>
    <dgm:cxn modelId="{4C94BEB4-529E-4D18-B2BF-5863AC10FB7C}" type="presParOf" srcId="{408D38E6-D086-49DE-B7AD-64807CA0EAE8}" destId="{B262A856-DB37-4F2A-998C-BAC10317F2C6}" srcOrd="1" destOrd="0" presId="urn:microsoft.com/office/officeart/2009/3/layout/SubStepProcess"/>
    <dgm:cxn modelId="{42CB0049-4A57-4B1F-81A5-D529496918C9}" type="presParOf" srcId="{408D38E6-D086-49DE-B7AD-64807CA0EAE8}" destId="{145A54CF-2101-4789-9EB9-66A413332002}" srcOrd="2" destOrd="0" presId="urn:microsoft.com/office/officeart/2009/3/layout/SubStepProcess"/>
    <dgm:cxn modelId="{1902768B-9296-4D81-B5D9-694F9E17D84D}" type="presParOf" srcId="{408D38E6-D086-49DE-B7AD-64807CA0EAE8}" destId="{341F56A2-FA4A-4145-A209-37357D04B1A7}" srcOrd="3" destOrd="0" presId="urn:microsoft.com/office/officeart/2009/3/layout/SubStepProcess"/>
    <dgm:cxn modelId="{C3A029B2-24EA-4046-B653-F7EF87C15AEA}" type="presParOf" srcId="{408D38E6-D086-49DE-B7AD-64807CA0EAE8}" destId="{89265124-1990-4B00-8EE0-52AF946AF8BF}" srcOrd="4" destOrd="0" presId="urn:microsoft.com/office/officeart/2009/3/layout/SubStepProcess"/>
    <dgm:cxn modelId="{BC984C66-4BB4-4FA5-B342-E1C3703A4934}" type="presParOf" srcId="{065A30E9-9F6F-4076-89E7-2D563AE5FDED}" destId="{DF00B303-EEC4-4567-8315-3C956C6A54D9}" srcOrd="33" destOrd="0" presId="urn:microsoft.com/office/officeart/2009/3/layout/SubStepProcess"/>
    <dgm:cxn modelId="{5B8F13E8-7F8E-4A60-868F-97876865B057}" type="presParOf" srcId="{065A30E9-9F6F-4076-89E7-2D563AE5FDED}" destId="{54124634-0EB7-4AA7-BA15-E7AA7AAD81C6}" srcOrd="34" destOrd="0" presId="urn:microsoft.com/office/officeart/2009/3/layout/SubStepProcess"/>
    <dgm:cxn modelId="{07DD4EEE-B852-4902-AE8D-508A761A4922}" type="presParOf" srcId="{065A30E9-9F6F-4076-89E7-2D563AE5FDED}" destId="{B06F06AE-9725-4901-973C-6FB4D10F3A71}" srcOrd="35" destOrd="0" presId="urn:microsoft.com/office/officeart/2009/3/layout/SubStepProcess"/>
    <dgm:cxn modelId="{D054952A-DD06-42B2-904B-376EFFC9CDC9}" type="presParOf" srcId="{B06F06AE-9725-4901-973C-6FB4D10F3A71}" destId="{383F0036-2856-4223-978F-B3C1D2E01C42}" srcOrd="0" destOrd="0" presId="urn:microsoft.com/office/officeart/2009/3/layout/SubStepProcess"/>
    <dgm:cxn modelId="{674350CE-9EA0-48F7-84A9-F97ACDF733FD}" type="presParOf" srcId="{B06F06AE-9725-4901-973C-6FB4D10F3A71}" destId="{37F565FF-CA21-4DFB-9B9C-C0C6AD841B83}" srcOrd="1" destOrd="0" presId="urn:microsoft.com/office/officeart/2009/3/layout/SubStepProcess"/>
    <dgm:cxn modelId="{469FA9D4-5D63-48D2-8228-43BB37165071}" type="presParOf" srcId="{B06F06AE-9725-4901-973C-6FB4D10F3A71}" destId="{F12AB241-224D-4F71-A07E-C343ECC76E0E}" srcOrd="2" destOrd="0" presId="urn:microsoft.com/office/officeart/2009/3/layout/SubStepProcess"/>
    <dgm:cxn modelId="{B386BFE4-AFF6-4405-B722-A9D10AD7E352}" type="presParOf" srcId="{B06F06AE-9725-4901-973C-6FB4D10F3A71}" destId="{9DED8D93-07E5-4080-81CF-101E37F5CF2D}" srcOrd="3" destOrd="0" presId="urn:microsoft.com/office/officeart/2009/3/layout/SubStepProcess"/>
    <dgm:cxn modelId="{7FDE65B4-0099-44C2-9224-459FCC6E8936}" type="presParOf" srcId="{B06F06AE-9725-4901-973C-6FB4D10F3A71}" destId="{D6C0E1E4-D770-4201-A6E9-4A3DF10884B1}" srcOrd="4" destOrd="0" presId="urn:microsoft.com/office/officeart/2009/3/layout/SubStepProcess"/>
    <dgm:cxn modelId="{F7341A6D-EB9F-4BBE-A8ED-D173860C37D4}" type="presParOf" srcId="{722DB55B-166C-44A1-9553-5FF3C53533E4}" destId="{5D4485C5-928E-474A-BB4A-C59CAFCD692C}" srcOrd="3" destOrd="0" presId="urn:microsoft.com/office/officeart/2009/3/layout/SubStepProcess"/>
    <dgm:cxn modelId="{D32331B9-2CA4-4283-A2CB-F481033CCE13}" type="presParOf" srcId="{722DB55B-166C-44A1-9553-5FF3C53533E4}" destId="{3DBFC1BE-408D-4A98-B2B1-2A802AB06B89}" srcOrd="4" destOrd="0" presId="urn:microsoft.com/office/officeart/2009/3/layout/SubSte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3284EAC-3CED-4343-8DA5-25073DDD3FE2}" type="doc">
      <dgm:prSet loTypeId="urn:microsoft.com/office/officeart/2005/8/layout/bProcess4" loCatId="process" qsTypeId="urn:microsoft.com/office/officeart/2005/8/quickstyle/3d3" qsCatId="3D" csTypeId="urn:microsoft.com/office/officeart/2005/8/colors/accent4_2" csCatId="accent4"/>
      <dgm:spPr/>
      <dgm:t>
        <a:bodyPr/>
        <a:lstStyle/>
        <a:p>
          <a:endParaRPr lang="es-MX"/>
        </a:p>
      </dgm:t>
    </dgm:pt>
    <dgm:pt modelId="{5C7D7577-6FFA-49CB-96DE-CBEE39E62BF6}">
      <dgm:prSet/>
      <dgm:spPr/>
      <dgm:t>
        <a:bodyPr/>
        <a:lstStyle/>
        <a:p>
          <a:r>
            <a:rPr lang="es-ES" b="0" i="0" dirty="0">
              <a:latin typeface="Adelle Sans Light" panose="02000503000000020004" pitchFamily="50" charset="0"/>
            </a:rPr>
            <a:t>Es importante recordar que, en el estado de Puebla, fue declarada la Alerta de Violencia de Género contra las Mujeres (AVGM) el 8 de abril de 2019, definida por la Ley para el Acceso de las Mujeres a una Vida Libre de Violencia del Estado de Puebla en su artículo 22 BIS como el conjunto de acciones gubernamentales de emergencia para enfrentar y erradicar la violencia feminicida en un territorio determinado, ya sea ejercida por individuos o por la propia comunidad, misma que también cumple con el objetivo de establecer un programa de trabajo que dé cumplimiento a las medidas de prevención, seguridad y justicia. </a:t>
          </a:r>
          <a:endParaRPr lang="es-MX" dirty="0">
            <a:latin typeface="Adelle Sans Light" panose="02000503000000020004" pitchFamily="50" charset="0"/>
          </a:endParaRPr>
        </a:p>
      </dgm:t>
    </dgm:pt>
    <dgm:pt modelId="{4D2938F2-D616-45C7-B31B-382E783DE7F2}" type="parTrans" cxnId="{3380F3F3-DD8E-43A8-9C1A-C906C57176CA}">
      <dgm:prSet/>
      <dgm:spPr/>
      <dgm:t>
        <a:bodyPr/>
        <a:lstStyle/>
        <a:p>
          <a:endParaRPr lang="es-MX">
            <a:latin typeface="Adelle Sans Light" panose="02000503000000020004" pitchFamily="50" charset="0"/>
          </a:endParaRPr>
        </a:p>
      </dgm:t>
    </dgm:pt>
    <dgm:pt modelId="{ABE96E84-57D5-4D60-B093-AD7C4B00FDB4}" type="sibTrans" cxnId="{3380F3F3-DD8E-43A8-9C1A-C906C57176CA}">
      <dgm:prSet/>
      <dgm:spPr/>
      <dgm:t>
        <a:bodyPr/>
        <a:lstStyle/>
        <a:p>
          <a:endParaRPr lang="es-MX">
            <a:latin typeface="Adelle Sans Light" panose="02000503000000020004" pitchFamily="50" charset="0"/>
          </a:endParaRPr>
        </a:p>
      </dgm:t>
    </dgm:pt>
    <dgm:pt modelId="{200306F1-321A-4BCD-AD09-6D092355E949}">
      <dgm:prSet/>
      <dgm:spPr/>
      <dgm:t>
        <a:bodyPr/>
        <a:lstStyle/>
        <a:p>
          <a:r>
            <a:rPr lang="es-ES" b="0" i="0">
              <a:latin typeface="Adelle Sans Light" panose="02000503000000020004" pitchFamily="50" charset="0"/>
            </a:rPr>
            <a:t>En otras palabras, el propósito de la AVGM es generar las herramientas y mecanismos necesarios para prevenir y sancionar efectivamente todas las conductas discriminatorias en razón de género contra las mujeres, para lograr prevenir, sancionar y erradicar la violencia feminicida en la entidad.</a:t>
          </a:r>
          <a:endParaRPr lang="es-MX">
            <a:latin typeface="Adelle Sans Light" panose="02000503000000020004" pitchFamily="50" charset="0"/>
          </a:endParaRPr>
        </a:p>
      </dgm:t>
    </dgm:pt>
    <dgm:pt modelId="{9F334D52-8974-48D9-9A3D-BB1F396D295C}" type="parTrans" cxnId="{84C071DC-7E83-4AF0-B1BA-682876B4CD81}">
      <dgm:prSet/>
      <dgm:spPr/>
      <dgm:t>
        <a:bodyPr/>
        <a:lstStyle/>
        <a:p>
          <a:endParaRPr lang="es-MX">
            <a:latin typeface="Adelle Sans Light" panose="02000503000000020004" pitchFamily="50" charset="0"/>
          </a:endParaRPr>
        </a:p>
      </dgm:t>
    </dgm:pt>
    <dgm:pt modelId="{9EF04EC4-07A2-44FB-8836-F285C049BF9B}" type="sibTrans" cxnId="{84C071DC-7E83-4AF0-B1BA-682876B4CD81}">
      <dgm:prSet/>
      <dgm:spPr/>
      <dgm:t>
        <a:bodyPr/>
        <a:lstStyle/>
        <a:p>
          <a:endParaRPr lang="es-MX">
            <a:latin typeface="Adelle Sans Light" panose="02000503000000020004" pitchFamily="50" charset="0"/>
          </a:endParaRPr>
        </a:p>
      </dgm:t>
    </dgm:pt>
    <dgm:pt modelId="{ECC3878B-4A26-41B6-AC76-3F08BF2BDE46}">
      <dgm:prSet/>
      <dgm:spPr/>
      <dgm:t>
        <a:bodyPr/>
        <a:lstStyle/>
        <a:p>
          <a:r>
            <a:rPr lang="es-ES" b="0" i="0">
              <a:latin typeface="Adelle Sans Light" panose="02000503000000020004" pitchFamily="50" charset="0"/>
            </a:rPr>
            <a:t>En relación con lo anterior, a lo largo de este reporte se ha hecho especial énfasis en aquellos municipios con Declaratoria de AVGM, sin dejar de lado aquellos que no han sido declarados, esto con la finalidad de mostrar el comportamiento de cada territorio en cuanto a incidencia delictiva. </a:t>
          </a:r>
          <a:endParaRPr lang="es-MX">
            <a:latin typeface="Adelle Sans Light" panose="02000503000000020004" pitchFamily="50" charset="0"/>
          </a:endParaRPr>
        </a:p>
      </dgm:t>
    </dgm:pt>
    <dgm:pt modelId="{436F5339-732C-41D0-817E-2E74C334F5D3}" type="parTrans" cxnId="{EB1EF7F1-CB38-4FBC-B37E-19E853779804}">
      <dgm:prSet/>
      <dgm:spPr/>
      <dgm:t>
        <a:bodyPr/>
        <a:lstStyle/>
        <a:p>
          <a:endParaRPr lang="es-MX">
            <a:latin typeface="Adelle Sans Light" panose="02000503000000020004" pitchFamily="50" charset="0"/>
          </a:endParaRPr>
        </a:p>
      </dgm:t>
    </dgm:pt>
    <dgm:pt modelId="{2F397F9D-4B19-4144-AD40-E332B726BCFC}" type="sibTrans" cxnId="{EB1EF7F1-CB38-4FBC-B37E-19E853779804}">
      <dgm:prSet/>
      <dgm:spPr/>
      <dgm:t>
        <a:bodyPr/>
        <a:lstStyle/>
        <a:p>
          <a:endParaRPr lang="es-MX">
            <a:latin typeface="Adelle Sans Light" panose="02000503000000020004" pitchFamily="50" charset="0"/>
          </a:endParaRPr>
        </a:p>
      </dgm:t>
    </dgm:pt>
    <dgm:pt modelId="{FEAFEEA7-62AA-47F4-933F-368D96B5D29E}">
      <dgm:prSet/>
      <dgm:spPr/>
      <dgm:t>
        <a:bodyPr/>
        <a:lstStyle/>
        <a:p>
          <a:r>
            <a:rPr lang="es-ES" b="0" i="0">
              <a:latin typeface="Adelle Sans Light" panose="02000503000000020004" pitchFamily="50" charset="0"/>
            </a:rPr>
            <a:t>Además, se resalta nuevamente que, las tasas de incidencia delictiva fungen como indicadores que permiten hacer comparaciones entre los hechos delictivos presentados en los municipios y regiones, sin embargo, no se deja de lado la importancia de conocer las cifras absolutas que reflejan la cantidad de delitos registrados en los espacios geográficos de la entidad poblana.</a:t>
          </a:r>
          <a:endParaRPr lang="es-MX">
            <a:latin typeface="Adelle Sans Light" panose="02000503000000020004" pitchFamily="50" charset="0"/>
          </a:endParaRPr>
        </a:p>
      </dgm:t>
    </dgm:pt>
    <dgm:pt modelId="{415055A5-4A4D-4CA8-B961-89D5894CA872}" type="parTrans" cxnId="{88A6C932-2869-4A92-978B-29A49F665925}">
      <dgm:prSet/>
      <dgm:spPr/>
      <dgm:t>
        <a:bodyPr/>
        <a:lstStyle/>
        <a:p>
          <a:endParaRPr lang="es-MX">
            <a:latin typeface="Adelle Sans Light" panose="02000503000000020004" pitchFamily="50" charset="0"/>
          </a:endParaRPr>
        </a:p>
      </dgm:t>
    </dgm:pt>
    <dgm:pt modelId="{37064E80-D09C-4C7B-8E9E-17C71F9D8B16}" type="sibTrans" cxnId="{88A6C932-2869-4A92-978B-29A49F665925}">
      <dgm:prSet/>
      <dgm:spPr/>
      <dgm:t>
        <a:bodyPr/>
        <a:lstStyle/>
        <a:p>
          <a:endParaRPr lang="es-MX">
            <a:latin typeface="Adelle Sans Light" panose="02000503000000020004" pitchFamily="50" charset="0"/>
          </a:endParaRPr>
        </a:p>
      </dgm:t>
    </dgm:pt>
    <dgm:pt modelId="{446818D6-B46C-4949-A897-5C27FF21781E}" type="pres">
      <dgm:prSet presAssocID="{43284EAC-3CED-4343-8DA5-25073DDD3FE2}" presName="Name0" presStyleCnt="0">
        <dgm:presLayoutVars>
          <dgm:dir/>
          <dgm:resizeHandles/>
        </dgm:presLayoutVars>
      </dgm:prSet>
      <dgm:spPr/>
    </dgm:pt>
    <dgm:pt modelId="{5BB3FE0D-166B-44ED-B0EA-349FC365F94B}" type="pres">
      <dgm:prSet presAssocID="{5C7D7577-6FFA-49CB-96DE-CBEE39E62BF6}" presName="compNode" presStyleCnt="0"/>
      <dgm:spPr/>
    </dgm:pt>
    <dgm:pt modelId="{CC9810AE-31E1-4FDA-A4EB-5831541AF50B}" type="pres">
      <dgm:prSet presAssocID="{5C7D7577-6FFA-49CB-96DE-CBEE39E62BF6}" presName="dummyConnPt" presStyleCnt="0"/>
      <dgm:spPr/>
    </dgm:pt>
    <dgm:pt modelId="{D2B35483-4B11-4A99-9D42-BA7F862924C6}" type="pres">
      <dgm:prSet presAssocID="{5C7D7577-6FFA-49CB-96DE-CBEE39E62BF6}" presName="node" presStyleLbl="node1" presStyleIdx="0" presStyleCnt="4">
        <dgm:presLayoutVars>
          <dgm:bulletEnabled val="1"/>
        </dgm:presLayoutVars>
      </dgm:prSet>
      <dgm:spPr/>
    </dgm:pt>
    <dgm:pt modelId="{9948B573-57AB-4A61-B028-9464CE34E934}" type="pres">
      <dgm:prSet presAssocID="{ABE96E84-57D5-4D60-B093-AD7C4B00FDB4}" presName="sibTrans" presStyleLbl="bgSibTrans2D1" presStyleIdx="0" presStyleCnt="3"/>
      <dgm:spPr/>
    </dgm:pt>
    <dgm:pt modelId="{CA96C3D4-76E5-43F2-904A-7F8C9DB3DB44}" type="pres">
      <dgm:prSet presAssocID="{200306F1-321A-4BCD-AD09-6D092355E949}" presName="compNode" presStyleCnt="0"/>
      <dgm:spPr/>
    </dgm:pt>
    <dgm:pt modelId="{EDD0290D-5139-4BE9-B12E-53B3ADEE306F}" type="pres">
      <dgm:prSet presAssocID="{200306F1-321A-4BCD-AD09-6D092355E949}" presName="dummyConnPt" presStyleCnt="0"/>
      <dgm:spPr/>
    </dgm:pt>
    <dgm:pt modelId="{4C4A01F2-0966-43C5-8405-79A82EA654D1}" type="pres">
      <dgm:prSet presAssocID="{200306F1-321A-4BCD-AD09-6D092355E949}" presName="node" presStyleLbl="node1" presStyleIdx="1" presStyleCnt="4">
        <dgm:presLayoutVars>
          <dgm:bulletEnabled val="1"/>
        </dgm:presLayoutVars>
      </dgm:prSet>
      <dgm:spPr/>
    </dgm:pt>
    <dgm:pt modelId="{5EA1F3D9-4A9A-4228-9095-B9AB609A81BB}" type="pres">
      <dgm:prSet presAssocID="{9EF04EC4-07A2-44FB-8836-F285C049BF9B}" presName="sibTrans" presStyleLbl="bgSibTrans2D1" presStyleIdx="1" presStyleCnt="3"/>
      <dgm:spPr/>
    </dgm:pt>
    <dgm:pt modelId="{FA55A392-F3A5-4C25-9E66-0222F2BB7D63}" type="pres">
      <dgm:prSet presAssocID="{ECC3878B-4A26-41B6-AC76-3F08BF2BDE46}" presName="compNode" presStyleCnt="0"/>
      <dgm:spPr/>
    </dgm:pt>
    <dgm:pt modelId="{98F7D7E1-199F-4E34-9D74-90A020BA71FB}" type="pres">
      <dgm:prSet presAssocID="{ECC3878B-4A26-41B6-AC76-3F08BF2BDE46}" presName="dummyConnPt" presStyleCnt="0"/>
      <dgm:spPr/>
    </dgm:pt>
    <dgm:pt modelId="{5EA1620F-7DAA-4BF2-A68C-5B52909F0E30}" type="pres">
      <dgm:prSet presAssocID="{ECC3878B-4A26-41B6-AC76-3F08BF2BDE46}" presName="node" presStyleLbl="node1" presStyleIdx="2" presStyleCnt="4">
        <dgm:presLayoutVars>
          <dgm:bulletEnabled val="1"/>
        </dgm:presLayoutVars>
      </dgm:prSet>
      <dgm:spPr/>
    </dgm:pt>
    <dgm:pt modelId="{905D8CFD-A4A2-48DA-97A2-75343D2FE95E}" type="pres">
      <dgm:prSet presAssocID="{2F397F9D-4B19-4144-AD40-E332B726BCFC}" presName="sibTrans" presStyleLbl="bgSibTrans2D1" presStyleIdx="2" presStyleCnt="3"/>
      <dgm:spPr/>
    </dgm:pt>
    <dgm:pt modelId="{FB8E8059-CBFC-4A86-91DE-10662CC19621}" type="pres">
      <dgm:prSet presAssocID="{FEAFEEA7-62AA-47F4-933F-368D96B5D29E}" presName="compNode" presStyleCnt="0"/>
      <dgm:spPr/>
    </dgm:pt>
    <dgm:pt modelId="{DB07521F-3E3D-48A4-9E19-FB9CC626C4D5}" type="pres">
      <dgm:prSet presAssocID="{FEAFEEA7-62AA-47F4-933F-368D96B5D29E}" presName="dummyConnPt" presStyleCnt="0"/>
      <dgm:spPr/>
    </dgm:pt>
    <dgm:pt modelId="{3E4CD486-CCC3-4480-916A-0C17BED8AF14}" type="pres">
      <dgm:prSet presAssocID="{FEAFEEA7-62AA-47F4-933F-368D96B5D29E}" presName="node" presStyleLbl="node1" presStyleIdx="3" presStyleCnt="4">
        <dgm:presLayoutVars>
          <dgm:bulletEnabled val="1"/>
        </dgm:presLayoutVars>
      </dgm:prSet>
      <dgm:spPr/>
    </dgm:pt>
  </dgm:ptLst>
  <dgm:cxnLst>
    <dgm:cxn modelId="{61CF340A-774A-47BD-BD22-FC3AC054DC0A}" type="presOf" srcId="{2F397F9D-4B19-4144-AD40-E332B726BCFC}" destId="{905D8CFD-A4A2-48DA-97A2-75343D2FE95E}" srcOrd="0" destOrd="0" presId="urn:microsoft.com/office/officeart/2005/8/layout/bProcess4"/>
    <dgm:cxn modelId="{88A6C932-2869-4A92-978B-29A49F665925}" srcId="{43284EAC-3CED-4343-8DA5-25073DDD3FE2}" destId="{FEAFEEA7-62AA-47F4-933F-368D96B5D29E}" srcOrd="3" destOrd="0" parTransId="{415055A5-4A4D-4CA8-B961-89D5894CA872}" sibTransId="{37064E80-D09C-4C7B-8E9E-17C71F9D8B16}"/>
    <dgm:cxn modelId="{792E053D-CEAA-4EF3-A557-1725B4AAB3D4}" type="presOf" srcId="{5C7D7577-6FFA-49CB-96DE-CBEE39E62BF6}" destId="{D2B35483-4B11-4A99-9D42-BA7F862924C6}" srcOrd="0" destOrd="0" presId="urn:microsoft.com/office/officeart/2005/8/layout/bProcess4"/>
    <dgm:cxn modelId="{0FBE5871-1770-409D-94D6-7727EA4ED6C9}" type="presOf" srcId="{43284EAC-3CED-4343-8DA5-25073DDD3FE2}" destId="{446818D6-B46C-4949-A897-5C27FF21781E}" srcOrd="0" destOrd="0" presId="urn:microsoft.com/office/officeart/2005/8/layout/bProcess4"/>
    <dgm:cxn modelId="{C7E39D96-0F38-4363-AAB8-92F48C760DE1}" type="presOf" srcId="{200306F1-321A-4BCD-AD09-6D092355E949}" destId="{4C4A01F2-0966-43C5-8405-79A82EA654D1}" srcOrd="0" destOrd="0" presId="urn:microsoft.com/office/officeart/2005/8/layout/bProcess4"/>
    <dgm:cxn modelId="{653FEEA1-2385-4D24-B0A8-10BBE8D017BD}" type="presOf" srcId="{9EF04EC4-07A2-44FB-8836-F285C049BF9B}" destId="{5EA1F3D9-4A9A-4228-9095-B9AB609A81BB}" srcOrd="0" destOrd="0" presId="urn:microsoft.com/office/officeart/2005/8/layout/bProcess4"/>
    <dgm:cxn modelId="{8712DAC8-3DA0-44AD-8D07-1F5F9A65CAF4}" type="presOf" srcId="{ABE96E84-57D5-4D60-B093-AD7C4B00FDB4}" destId="{9948B573-57AB-4A61-B028-9464CE34E934}" srcOrd="0" destOrd="0" presId="urn:microsoft.com/office/officeart/2005/8/layout/bProcess4"/>
    <dgm:cxn modelId="{84C071DC-7E83-4AF0-B1BA-682876B4CD81}" srcId="{43284EAC-3CED-4343-8DA5-25073DDD3FE2}" destId="{200306F1-321A-4BCD-AD09-6D092355E949}" srcOrd="1" destOrd="0" parTransId="{9F334D52-8974-48D9-9A3D-BB1F396D295C}" sibTransId="{9EF04EC4-07A2-44FB-8836-F285C049BF9B}"/>
    <dgm:cxn modelId="{5AC750E3-FDDE-4FCB-A0E2-692901E70550}" type="presOf" srcId="{ECC3878B-4A26-41B6-AC76-3F08BF2BDE46}" destId="{5EA1620F-7DAA-4BF2-A68C-5B52909F0E30}" srcOrd="0" destOrd="0" presId="urn:microsoft.com/office/officeart/2005/8/layout/bProcess4"/>
    <dgm:cxn modelId="{4E8152E4-EDCF-4453-9C11-088A7B1494A0}" type="presOf" srcId="{FEAFEEA7-62AA-47F4-933F-368D96B5D29E}" destId="{3E4CD486-CCC3-4480-916A-0C17BED8AF14}" srcOrd="0" destOrd="0" presId="urn:microsoft.com/office/officeart/2005/8/layout/bProcess4"/>
    <dgm:cxn modelId="{EB1EF7F1-CB38-4FBC-B37E-19E853779804}" srcId="{43284EAC-3CED-4343-8DA5-25073DDD3FE2}" destId="{ECC3878B-4A26-41B6-AC76-3F08BF2BDE46}" srcOrd="2" destOrd="0" parTransId="{436F5339-732C-41D0-817E-2E74C334F5D3}" sibTransId="{2F397F9D-4B19-4144-AD40-E332B726BCFC}"/>
    <dgm:cxn modelId="{3380F3F3-DD8E-43A8-9C1A-C906C57176CA}" srcId="{43284EAC-3CED-4343-8DA5-25073DDD3FE2}" destId="{5C7D7577-6FFA-49CB-96DE-CBEE39E62BF6}" srcOrd="0" destOrd="0" parTransId="{4D2938F2-D616-45C7-B31B-382E783DE7F2}" sibTransId="{ABE96E84-57D5-4D60-B093-AD7C4B00FDB4}"/>
    <dgm:cxn modelId="{5620FC4E-205E-41A7-86B5-D3DF8832C563}" type="presParOf" srcId="{446818D6-B46C-4949-A897-5C27FF21781E}" destId="{5BB3FE0D-166B-44ED-B0EA-349FC365F94B}" srcOrd="0" destOrd="0" presId="urn:microsoft.com/office/officeart/2005/8/layout/bProcess4"/>
    <dgm:cxn modelId="{90150AB6-EA8F-404F-BE38-E90625112530}" type="presParOf" srcId="{5BB3FE0D-166B-44ED-B0EA-349FC365F94B}" destId="{CC9810AE-31E1-4FDA-A4EB-5831541AF50B}" srcOrd="0" destOrd="0" presId="urn:microsoft.com/office/officeart/2005/8/layout/bProcess4"/>
    <dgm:cxn modelId="{1481B36C-34CC-4A09-8996-86DA3CCF2A8E}" type="presParOf" srcId="{5BB3FE0D-166B-44ED-B0EA-349FC365F94B}" destId="{D2B35483-4B11-4A99-9D42-BA7F862924C6}" srcOrd="1" destOrd="0" presId="urn:microsoft.com/office/officeart/2005/8/layout/bProcess4"/>
    <dgm:cxn modelId="{EAC6509D-11DC-4A75-9573-D264B8C3655A}" type="presParOf" srcId="{446818D6-B46C-4949-A897-5C27FF21781E}" destId="{9948B573-57AB-4A61-B028-9464CE34E934}" srcOrd="1" destOrd="0" presId="urn:microsoft.com/office/officeart/2005/8/layout/bProcess4"/>
    <dgm:cxn modelId="{DA8F9896-5962-4D03-A022-2629207A1BE7}" type="presParOf" srcId="{446818D6-B46C-4949-A897-5C27FF21781E}" destId="{CA96C3D4-76E5-43F2-904A-7F8C9DB3DB44}" srcOrd="2" destOrd="0" presId="urn:microsoft.com/office/officeart/2005/8/layout/bProcess4"/>
    <dgm:cxn modelId="{92854AC2-846C-474F-B3B8-EDDBE5361292}" type="presParOf" srcId="{CA96C3D4-76E5-43F2-904A-7F8C9DB3DB44}" destId="{EDD0290D-5139-4BE9-B12E-53B3ADEE306F}" srcOrd="0" destOrd="0" presId="urn:microsoft.com/office/officeart/2005/8/layout/bProcess4"/>
    <dgm:cxn modelId="{D9B9A40B-90FB-4399-9A24-A04B8D8F2DE4}" type="presParOf" srcId="{CA96C3D4-76E5-43F2-904A-7F8C9DB3DB44}" destId="{4C4A01F2-0966-43C5-8405-79A82EA654D1}" srcOrd="1" destOrd="0" presId="urn:microsoft.com/office/officeart/2005/8/layout/bProcess4"/>
    <dgm:cxn modelId="{92B881B7-1672-4871-82A9-038F6D860DD9}" type="presParOf" srcId="{446818D6-B46C-4949-A897-5C27FF21781E}" destId="{5EA1F3D9-4A9A-4228-9095-B9AB609A81BB}" srcOrd="3" destOrd="0" presId="urn:microsoft.com/office/officeart/2005/8/layout/bProcess4"/>
    <dgm:cxn modelId="{BC9F2349-9027-4CDB-BBD0-81577F2165DC}" type="presParOf" srcId="{446818D6-B46C-4949-A897-5C27FF21781E}" destId="{FA55A392-F3A5-4C25-9E66-0222F2BB7D63}" srcOrd="4" destOrd="0" presId="urn:microsoft.com/office/officeart/2005/8/layout/bProcess4"/>
    <dgm:cxn modelId="{D99F775F-748D-4ED8-B98D-0C2555E9F79E}" type="presParOf" srcId="{FA55A392-F3A5-4C25-9E66-0222F2BB7D63}" destId="{98F7D7E1-199F-4E34-9D74-90A020BA71FB}" srcOrd="0" destOrd="0" presId="urn:microsoft.com/office/officeart/2005/8/layout/bProcess4"/>
    <dgm:cxn modelId="{BBF84F98-C293-4581-B326-71F2D66BC15A}" type="presParOf" srcId="{FA55A392-F3A5-4C25-9E66-0222F2BB7D63}" destId="{5EA1620F-7DAA-4BF2-A68C-5B52909F0E30}" srcOrd="1" destOrd="0" presId="urn:microsoft.com/office/officeart/2005/8/layout/bProcess4"/>
    <dgm:cxn modelId="{948A7A6A-34C6-477D-A3B9-245C4CEE7F16}" type="presParOf" srcId="{446818D6-B46C-4949-A897-5C27FF21781E}" destId="{905D8CFD-A4A2-48DA-97A2-75343D2FE95E}" srcOrd="5" destOrd="0" presId="urn:microsoft.com/office/officeart/2005/8/layout/bProcess4"/>
    <dgm:cxn modelId="{842D9B93-B131-4EB8-BDA4-45D7B7AE92E7}" type="presParOf" srcId="{446818D6-B46C-4949-A897-5C27FF21781E}" destId="{FB8E8059-CBFC-4A86-91DE-10662CC19621}" srcOrd="6" destOrd="0" presId="urn:microsoft.com/office/officeart/2005/8/layout/bProcess4"/>
    <dgm:cxn modelId="{F677936A-20FF-45A9-8902-ADD876CC0EEE}" type="presParOf" srcId="{FB8E8059-CBFC-4A86-91DE-10662CC19621}" destId="{DB07521F-3E3D-48A4-9E19-FB9CC626C4D5}" srcOrd="0" destOrd="0" presId="urn:microsoft.com/office/officeart/2005/8/layout/bProcess4"/>
    <dgm:cxn modelId="{61507720-22E0-4183-9BC3-1D1E934382EF}" type="presParOf" srcId="{FB8E8059-CBFC-4A86-91DE-10662CC19621}" destId="{3E4CD486-CCC3-4480-916A-0C17BED8AF14}"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399ACC9-2AAC-4797-BB38-B95C67BDACA7}" type="doc">
      <dgm:prSet loTypeId="urn:microsoft.com/office/officeart/2008/layout/VerticalCurvedList" loCatId="list" qsTypeId="urn:microsoft.com/office/officeart/2005/8/quickstyle/simple2" qsCatId="simple" csTypeId="urn:microsoft.com/office/officeart/2005/8/colors/accent4_4" csCatId="accent4" phldr="1"/>
      <dgm:spPr/>
      <dgm:t>
        <a:bodyPr/>
        <a:lstStyle/>
        <a:p>
          <a:endParaRPr lang="es-MX"/>
        </a:p>
      </dgm:t>
    </dgm:pt>
    <dgm:pt modelId="{E5F8AD55-BBA8-4436-9500-F0260DB0D49C}">
      <dgm:prSet custT="1"/>
      <dgm:spPr/>
      <dgm:t>
        <a:bodyPr/>
        <a:lstStyle/>
        <a:p>
          <a:r>
            <a:rPr lang="es-ES" sz="2400" b="0" i="0" dirty="0">
              <a:latin typeface="Adelle Sans Light" panose="02000503000000020004" pitchFamily="50" charset="0"/>
            </a:rPr>
            <a:t>Derivado de lo anterior, la Tabla 5 que se presenta a continuación muestra los municipios de cada región con mayor cantidad de delitos y aquellos con mayor tasa de incidencia delictiva contra mujeres en el mes de enero de 2023. En esta tabla se resaltan en rosa aquellos municipios con Declaratoria de AVGM, a fin de ser identificados más fácilmente. En la estructura de dicha tabla, dentro de cada región pueden encontrarse más de un municipio con el mismo número de delitos cometidos contra mujeres, por lo que, a tales municipios se les asigna el mismo número ordinal.</a:t>
          </a:r>
          <a:endParaRPr lang="es-MX" sz="2400" dirty="0">
            <a:latin typeface="Adelle Sans Light" panose="02000503000000020004" pitchFamily="50" charset="0"/>
          </a:endParaRPr>
        </a:p>
      </dgm:t>
    </dgm:pt>
    <dgm:pt modelId="{A1F7637B-103C-44ED-8FB8-7F00B174AE93}" type="parTrans" cxnId="{0AB79A17-C41F-44B2-9B7A-125237844F0E}">
      <dgm:prSet/>
      <dgm:spPr/>
      <dgm:t>
        <a:bodyPr/>
        <a:lstStyle/>
        <a:p>
          <a:endParaRPr lang="es-MX" sz="2000">
            <a:latin typeface="Adelle Sans Light" panose="02000503000000020004" pitchFamily="50" charset="0"/>
          </a:endParaRPr>
        </a:p>
      </dgm:t>
    </dgm:pt>
    <dgm:pt modelId="{E89ADD2F-AE5F-49CF-829E-D6EABDE595D7}" type="sibTrans" cxnId="{0AB79A17-C41F-44B2-9B7A-125237844F0E}">
      <dgm:prSet/>
      <dgm:spPr/>
      <dgm:t>
        <a:bodyPr/>
        <a:lstStyle/>
        <a:p>
          <a:endParaRPr lang="es-MX" sz="2000">
            <a:latin typeface="Adelle Sans Light" panose="02000503000000020004" pitchFamily="50" charset="0"/>
          </a:endParaRPr>
        </a:p>
      </dgm:t>
    </dgm:pt>
    <dgm:pt modelId="{37CCB40A-DB6F-4853-898F-67D0AF4F0688}">
      <dgm:prSet custT="1"/>
      <dgm:spPr>
        <a:solidFill>
          <a:srgbClr val="8D7C98"/>
        </a:solidFill>
      </dgm:spPr>
      <dgm:t>
        <a:bodyPr/>
        <a:lstStyle/>
        <a:p>
          <a:r>
            <a:rPr lang="es-ES" sz="2400" b="0" i="0" dirty="0">
              <a:latin typeface="Adelle Sans Light" panose="02000503000000020004" pitchFamily="50" charset="0"/>
            </a:rPr>
            <a:t>Para concluir, se presenta la gráfica 3 en las que puede visualizarse el comportamiento de las tasas de incidencia delictiva regionales de enero a diciembre de 2023. </a:t>
          </a:r>
          <a:endParaRPr lang="es-MX" sz="2400" dirty="0">
            <a:latin typeface="Adelle Sans Light" panose="02000503000000020004" pitchFamily="50" charset="0"/>
          </a:endParaRPr>
        </a:p>
      </dgm:t>
    </dgm:pt>
    <dgm:pt modelId="{34712259-0F99-4CE8-8B54-952510CA7AD6}" type="parTrans" cxnId="{176A8B95-1776-40CC-8D21-44BF2D1A24DF}">
      <dgm:prSet/>
      <dgm:spPr/>
      <dgm:t>
        <a:bodyPr/>
        <a:lstStyle/>
        <a:p>
          <a:endParaRPr lang="es-MX" sz="2000">
            <a:latin typeface="Adelle Sans Light" panose="02000503000000020004" pitchFamily="50" charset="0"/>
          </a:endParaRPr>
        </a:p>
      </dgm:t>
    </dgm:pt>
    <dgm:pt modelId="{48DBBE4A-CF7F-4ED2-A4A3-73A6565145CC}" type="sibTrans" cxnId="{176A8B95-1776-40CC-8D21-44BF2D1A24DF}">
      <dgm:prSet/>
      <dgm:spPr/>
      <dgm:t>
        <a:bodyPr/>
        <a:lstStyle/>
        <a:p>
          <a:endParaRPr lang="es-MX" sz="2000">
            <a:latin typeface="Adelle Sans Light" panose="02000503000000020004" pitchFamily="50" charset="0"/>
          </a:endParaRPr>
        </a:p>
      </dgm:t>
    </dgm:pt>
    <dgm:pt modelId="{BCEBF9CC-1652-4AA5-8C1A-8B877F3663A7}" type="pres">
      <dgm:prSet presAssocID="{1399ACC9-2AAC-4797-BB38-B95C67BDACA7}" presName="Name0" presStyleCnt="0">
        <dgm:presLayoutVars>
          <dgm:chMax val="7"/>
          <dgm:chPref val="7"/>
          <dgm:dir/>
        </dgm:presLayoutVars>
      </dgm:prSet>
      <dgm:spPr/>
    </dgm:pt>
    <dgm:pt modelId="{2B6653F5-861A-4A0C-8F38-DD0C0A26325C}" type="pres">
      <dgm:prSet presAssocID="{1399ACC9-2AAC-4797-BB38-B95C67BDACA7}" presName="Name1" presStyleCnt="0"/>
      <dgm:spPr/>
    </dgm:pt>
    <dgm:pt modelId="{7E850082-B69D-4C4E-A347-748B07D705FB}" type="pres">
      <dgm:prSet presAssocID="{1399ACC9-2AAC-4797-BB38-B95C67BDACA7}" presName="cycle" presStyleCnt="0"/>
      <dgm:spPr/>
    </dgm:pt>
    <dgm:pt modelId="{1A80974B-CC04-4986-A5FF-495D9A5A1A7C}" type="pres">
      <dgm:prSet presAssocID="{1399ACC9-2AAC-4797-BB38-B95C67BDACA7}" presName="srcNode" presStyleLbl="node1" presStyleIdx="0" presStyleCnt="2"/>
      <dgm:spPr/>
    </dgm:pt>
    <dgm:pt modelId="{A5EB871A-C2ED-479E-A358-C35521FCE9C8}" type="pres">
      <dgm:prSet presAssocID="{1399ACC9-2AAC-4797-BB38-B95C67BDACA7}" presName="conn" presStyleLbl="parChTrans1D2" presStyleIdx="0" presStyleCnt="1"/>
      <dgm:spPr/>
    </dgm:pt>
    <dgm:pt modelId="{9310CC3A-F20F-47A2-888D-2BD78CAB2CE9}" type="pres">
      <dgm:prSet presAssocID="{1399ACC9-2AAC-4797-BB38-B95C67BDACA7}" presName="extraNode" presStyleLbl="node1" presStyleIdx="0" presStyleCnt="2"/>
      <dgm:spPr/>
    </dgm:pt>
    <dgm:pt modelId="{87F0ECB4-26AB-4C52-9919-C86F256FFA42}" type="pres">
      <dgm:prSet presAssocID="{1399ACC9-2AAC-4797-BB38-B95C67BDACA7}" presName="dstNode" presStyleLbl="node1" presStyleIdx="0" presStyleCnt="2"/>
      <dgm:spPr/>
    </dgm:pt>
    <dgm:pt modelId="{D4D232B6-2C5E-41D8-957A-2FD110239C99}" type="pres">
      <dgm:prSet presAssocID="{E5F8AD55-BBA8-4436-9500-F0260DB0D49C}" presName="text_1" presStyleLbl="node1" presStyleIdx="0" presStyleCnt="2">
        <dgm:presLayoutVars>
          <dgm:bulletEnabled val="1"/>
        </dgm:presLayoutVars>
      </dgm:prSet>
      <dgm:spPr/>
    </dgm:pt>
    <dgm:pt modelId="{D55B6F00-6AE6-4227-8082-87D9B0216FCC}" type="pres">
      <dgm:prSet presAssocID="{E5F8AD55-BBA8-4436-9500-F0260DB0D49C}" presName="accent_1" presStyleCnt="0"/>
      <dgm:spPr/>
    </dgm:pt>
    <dgm:pt modelId="{FD62254F-2E83-448A-81A2-0B3EB5A5D469}" type="pres">
      <dgm:prSet presAssocID="{E5F8AD55-BBA8-4436-9500-F0260DB0D49C}" presName="accentRepeatNode" presStyleLbl="solidFgAcc1" presStyleIdx="0" presStyleCnt="2"/>
      <dgm:spPr/>
    </dgm:pt>
    <dgm:pt modelId="{0C5CEB18-156E-4CBB-8C0A-4633AE4A1C49}" type="pres">
      <dgm:prSet presAssocID="{37CCB40A-DB6F-4853-898F-67D0AF4F0688}" presName="text_2" presStyleLbl="node1" presStyleIdx="1" presStyleCnt="2">
        <dgm:presLayoutVars>
          <dgm:bulletEnabled val="1"/>
        </dgm:presLayoutVars>
      </dgm:prSet>
      <dgm:spPr/>
    </dgm:pt>
    <dgm:pt modelId="{2F456DC4-6D10-4447-BC6F-69CB43B2F1BA}" type="pres">
      <dgm:prSet presAssocID="{37CCB40A-DB6F-4853-898F-67D0AF4F0688}" presName="accent_2" presStyleCnt="0"/>
      <dgm:spPr/>
    </dgm:pt>
    <dgm:pt modelId="{9D3F717F-923F-43D9-B9A1-63D65A7F31C4}" type="pres">
      <dgm:prSet presAssocID="{37CCB40A-DB6F-4853-898F-67D0AF4F0688}" presName="accentRepeatNode" presStyleLbl="solidFgAcc1" presStyleIdx="1" presStyleCnt="2"/>
      <dgm:spPr/>
    </dgm:pt>
  </dgm:ptLst>
  <dgm:cxnLst>
    <dgm:cxn modelId="{0AB79A17-C41F-44B2-9B7A-125237844F0E}" srcId="{1399ACC9-2AAC-4797-BB38-B95C67BDACA7}" destId="{E5F8AD55-BBA8-4436-9500-F0260DB0D49C}" srcOrd="0" destOrd="0" parTransId="{A1F7637B-103C-44ED-8FB8-7F00B174AE93}" sibTransId="{E89ADD2F-AE5F-49CF-829E-D6EABDE595D7}"/>
    <dgm:cxn modelId="{A274A336-AEFC-41E6-9945-43343086FD67}" type="presOf" srcId="{1399ACC9-2AAC-4797-BB38-B95C67BDACA7}" destId="{BCEBF9CC-1652-4AA5-8C1A-8B877F3663A7}" srcOrd="0" destOrd="0" presId="urn:microsoft.com/office/officeart/2008/layout/VerticalCurvedList"/>
    <dgm:cxn modelId="{176A8B95-1776-40CC-8D21-44BF2D1A24DF}" srcId="{1399ACC9-2AAC-4797-BB38-B95C67BDACA7}" destId="{37CCB40A-DB6F-4853-898F-67D0AF4F0688}" srcOrd="1" destOrd="0" parTransId="{34712259-0F99-4CE8-8B54-952510CA7AD6}" sibTransId="{48DBBE4A-CF7F-4ED2-A4A3-73A6565145CC}"/>
    <dgm:cxn modelId="{250D7899-1A8B-4064-86DF-E72CDCA5676D}" type="presOf" srcId="{E5F8AD55-BBA8-4436-9500-F0260DB0D49C}" destId="{D4D232B6-2C5E-41D8-957A-2FD110239C99}" srcOrd="0" destOrd="0" presId="urn:microsoft.com/office/officeart/2008/layout/VerticalCurvedList"/>
    <dgm:cxn modelId="{B18518CF-5AE5-43B3-843C-10016832B093}" type="presOf" srcId="{E89ADD2F-AE5F-49CF-829E-D6EABDE595D7}" destId="{A5EB871A-C2ED-479E-A358-C35521FCE9C8}" srcOrd="0" destOrd="0" presId="urn:microsoft.com/office/officeart/2008/layout/VerticalCurvedList"/>
    <dgm:cxn modelId="{F6D34AF2-F24D-4676-B26C-1CC6370EA473}" type="presOf" srcId="{37CCB40A-DB6F-4853-898F-67D0AF4F0688}" destId="{0C5CEB18-156E-4CBB-8C0A-4633AE4A1C49}" srcOrd="0" destOrd="0" presId="urn:microsoft.com/office/officeart/2008/layout/VerticalCurvedList"/>
    <dgm:cxn modelId="{FFEF2594-0908-49AC-A117-878CB9536596}" type="presParOf" srcId="{BCEBF9CC-1652-4AA5-8C1A-8B877F3663A7}" destId="{2B6653F5-861A-4A0C-8F38-DD0C0A26325C}" srcOrd="0" destOrd="0" presId="urn:microsoft.com/office/officeart/2008/layout/VerticalCurvedList"/>
    <dgm:cxn modelId="{40F63ECA-D445-4999-8B3A-D2C160FA945B}" type="presParOf" srcId="{2B6653F5-861A-4A0C-8F38-DD0C0A26325C}" destId="{7E850082-B69D-4C4E-A347-748B07D705FB}" srcOrd="0" destOrd="0" presId="urn:microsoft.com/office/officeart/2008/layout/VerticalCurvedList"/>
    <dgm:cxn modelId="{E4B55955-437D-4531-901D-9A0745EF9F57}" type="presParOf" srcId="{7E850082-B69D-4C4E-A347-748B07D705FB}" destId="{1A80974B-CC04-4986-A5FF-495D9A5A1A7C}" srcOrd="0" destOrd="0" presId="urn:microsoft.com/office/officeart/2008/layout/VerticalCurvedList"/>
    <dgm:cxn modelId="{7E820D9D-3756-429C-A234-FF025E608C4E}" type="presParOf" srcId="{7E850082-B69D-4C4E-A347-748B07D705FB}" destId="{A5EB871A-C2ED-479E-A358-C35521FCE9C8}" srcOrd="1" destOrd="0" presId="urn:microsoft.com/office/officeart/2008/layout/VerticalCurvedList"/>
    <dgm:cxn modelId="{0D511D85-28F2-400A-8B82-BE4583DB602D}" type="presParOf" srcId="{7E850082-B69D-4C4E-A347-748B07D705FB}" destId="{9310CC3A-F20F-47A2-888D-2BD78CAB2CE9}" srcOrd="2" destOrd="0" presId="urn:microsoft.com/office/officeart/2008/layout/VerticalCurvedList"/>
    <dgm:cxn modelId="{FD22E006-3489-4919-A07D-F5DA332F9504}" type="presParOf" srcId="{7E850082-B69D-4C4E-A347-748B07D705FB}" destId="{87F0ECB4-26AB-4C52-9919-C86F256FFA42}" srcOrd="3" destOrd="0" presId="urn:microsoft.com/office/officeart/2008/layout/VerticalCurvedList"/>
    <dgm:cxn modelId="{85032198-8330-4CD2-B12B-A17725E09578}" type="presParOf" srcId="{2B6653F5-861A-4A0C-8F38-DD0C0A26325C}" destId="{D4D232B6-2C5E-41D8-957A-2FD110239C99}" srcOrd="1" destOrd="0" presId="urn:microsoft.com/office/officeart/2008/layout/VerticalCurvedList"/>
    <dgm:cxn modelId="{E9120CAD-534D-4236-9DA5-3CA0C3A656F9}" type="presParOf" srcId="{2B6653F5-861A-4A0C-8F38-DD0C0A26325C}" destId="{D55B6F00-6AE6-4227-8082-87D9B0216FCC}" srcOrd="2" destOrd="0" presId="urn:microsoft.com/office/officeart/2008/layout/VerticalCurvedList"/>
    <dgm:cxn modelId="{D0FD812F-9AE8-445F-8663-531A7CA0B425}" type="presParOf" srcId="{D55B6F00-6AE6-4227-8082-87D9B0216FCC}" destId="{FD62254F-2E83-448A-81A2-0B3EB5A5D469}" srcOrd="0" destOrd="0" presId="urn:microsoft.com/office/officeart/2008/layout/VerticalCurvedList"/>
    <dgm:cxn modelId="{370F788C-6C2F-45E3-99BF-553381BFA4EE}" type="presParOf" srcId="{2B6653F5-861A-4A0C-8F38-DD0C0A26325C}" destId="{0C5CEB18-156E-4CBB-8C0A-4633AE4A1C49}" srcOrd="3" destOrd="0" presId="urn:microsoft.com/office/officeart/2008/layout/VerticalCurvedList"/>
    <dgm:cxn modelId="{25C62E53-8841-4563-B687-9E46F360061E}" type="presParOf" srcId="{2B6653F5-861A-4A0C-8F38-DD0C0A26325C}" destId="{2F456DC4-6D10-4447-BC6F-69CB43B2F1BA}" srcOrd="4" destOrd="0" presId="urn:microsoft.com/office/officeart/2008/layout/VerticalCurvedList"/>
    <dgm:cxn modelId="{F7E77132-BCE1-4544-AC93-0E1BD6AB1AB8}" type="presParOf" srcId="{2F456DC4-6D10-4447-BC6F-69CB43B2F1BA}" destId="{9D3F717F-923F-43D9-B9A1-63D65A7F31C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CFA28FD-F8D1-47F9-A571-C5A7F3323C0E}" type="doc">
      <dgm:prSet loTypeId="urn:microsoft.com/office/officeart/2005/8/layout/target3" loCatId="list" qsTypeId="urn:microsoft.com/office/officeart/2005/8/quickstyle/3d3" qsCatId="3D" csTypeId="urn:microsoft.com/office/officeart/2005/8/colors/accent4_4" csCatId="accent4" phldr="1"/>
      <dgm:spPr/>
      <dgm:t>
        <a:bodyPr/>
        <a:lstStyle/>
        <a:p>
          <a:endParaRPr lang="es-MX"/>
        </a:p>
      </dgm:t>
    </dgm:pt>
    <dgm:pt modelId="{9006F671-0299-4698-B6C0-EF608B5FEEAF}">
      <dgm:prSet/>
      <dgm:spPr/>
      <dgm:t>
        <a:bodyPr/>
        <a:lstStyle/>
        <a:p>
          <a:r>
            <a:rPr lang="es-MX" b="0" i="0" dirty="0">
              <a:latin typeface="Adelle Sans Light" panose="02000503000000020004" pitchFamily="50" charset="0"/>
            </a:rPr>
            <a:t>Como se ha narrado a lo largo del presente reporte de incidencia delictiva, las niñas, adolescentes y mujeres se encuentran inmersas en una situación estructural de desventaja derivado de la carga histórica de poder entre los sexos, misma desventaja que se puede ver reflejada a través de estereotipos de género, la realización de tipos y modalidades de la violencia estipulados en la Ley para el Acceso de las Mujeres a una Vida Libre de Violencia del Estado de Puebla, así como la comisión de probables actos tipificados como delitos en razón de género (los cuales han sido abordados en la Sección I del presente).</a:t>
          </a:r>
          <a:endParaRPr lang="es-MX" dirty="0">
            <a:latin typeface="Adelle Sans Light" panose="02000503000000020004" pitchFamily="50" charset="0"/>
          </a:endParaRPr>
        </a:p>
      </dgm:t>
    </dgm:pt>
    <dgm:pt modelId="{3727B3EC-C2D5-4FFF-B4A0-794F45258E5C}" type="parTrans" cxnId="{40597366-2DB2-4B92-B076-EC26333DA145}">
      <dgm:prSet/>
      <dgm:spPr/>
      <dgm:t>
        <a:bodyPr/>
        <a:lstStyle/>
        <a:p>
          <a:endParaRPr lang="es-MX">
            <a:latin typeface="Adelle Sans Light" panose="02000503000000020004" pitchFamily="50" charset="0"/>
          </a:endParaRPr>
        </a:p>
      </dgm:t>
    </dgm:pt>
    <dgm:pt modelId="{8BF2B884-99E9-454E-8DA0-D7DB7F2761C4}" type="sibTrans" cxnId="{40597366-2DB2-4B92-B076-EC26333DA145}">
      <dgm:prSet/>
      <dgm:spPr/>
      <dgm:t>
        <a:bodyPr/>
        <a:lstStyle/>
        <a:p>
          <a:endParaRPr lang="es-MX">
            <a:latin typeface="Adelle Sans Light" panose="02000503000000020004" pitchFamily="50" charset="0"/>
          </a:endParaRPr>
        </a:p>
      </dgm:t>
    </dgm:pt>
    <dgm:pt modelId="{FD2DBCEB-8A7F-46B8-9ADC-624E710B9F7F}">
      <dgm:prSet/>
      <dgm:spPr/>
      <dgm:t>
        <a:bodyPr/>
        <a:lstStyle/>
        <a:p>
          <a:r>
            <a:rPr lang="es-MX" b="0" i="0" dirty="0">
              <a:latin typeface="Adelle Sans Light" panose="02000503000000020004" pitchFamily="50" charset="0"/>
            </a:rPr>
            <a:t>Derivado de lo anterior, la Recomendación General No. 25 </a:t>
          </a:r>
          <a:r>
            <a:rPr lang="es-ES" b="0" i="0" dirty="0">
              <a:latin typeface="Adelle Sans Light" panose="02000503000000020004" pitchFamily="50" charset="0"/>
            </a:rPr>
            <a:t>sobre el párrafo 1 del artículo 4 de la Convención sobre la Eliminación de Todas las Formas de Discriminación contra la Mujer, referente a medidas especiales de carácter temporal, plantea que “la situación de la mujer no mejorará mientras las causas subyacentes de la discriminación contra ella y de su desigualdad no se aborden de manera efectiva. La vida de la mujer y la vida del hombre deben enfocarse teniendo en cuenta su contexto y deben adoptarse medidas para transformar realmente las oportunidades, las instituciones y los sistemas de modo que dejen de basarse en pautas de vida y paradigmas de poder masculinos determinados históricamente.”</a:t>
          </a:r>
          <a:endParaRPr lang="es-MX" dirty="0">
            <a:latin typeface="Adelle Sans Light" panose="02000503000000020004" pitchFamily="50" charset="0"/>
          </a:endParaRPr>
        </a:p>
      </dgm:t>
    </dgm:pt>
    <dgm:pt modelId="{69D3E756-EE61-4D99-B337-37156CA3BE6A}" type="parTrans" cxnId="{240C677F-4E84-4166-99EF-CAE5E9DFF715}">
      <dgm:prSet/>
      <dgm:spPr/>
      <dgm:t>
        <a:bodyPr/>
        <a:lstStyle/>
        <a:p>
          <a:endParaRPr lang="es-MX">
            <a:latin typeface="Adelle Sans Light" panose="02000503000000020004" pitchFamily="50" charset="0"/>
          </a:endParaRPr>
        </a:p>
      </dgm:t>
    </dgm:pt>
    <dgm:pt modelId="{3A39CC0F-610C-40FD-A378-5C2FAFC94612}" type="sibTrans" cxnId="{240C677F-4E84-4166-99EF-CAE5E9DFF715}">
      <dgm:prSet/>
      <dgm:spPr/>
      <dgm:t>
        <a:bodyPr/>
        <a:lstStyle/>
        <a:p>
          <a:endParaRPr lang="es-MX">
            <a:latin typeface="Adelle Sans Light" panose="02000503000000020004" pitchFamily="50" charset="0"/>
          </a:endParaRPr>
        </a:p>
      </dgm:t>
    </dgm:pt>
    <dgm:pt modelId="{D27913DE-29BC-4192-8D36-882D69CD8BA3}" type="pres">
      <dgm:prSet presAssocID="{7CFA28FD-F8D1-47F9-A571-C5A7F3323C0E}" presName="Name0" presStyleCnt="0">
        <dgm:presLayoutVars>
          <dgm:chMax val="7"/>
          <dgm:dir/>
          <dgm:animLvl val="lvl"/>
          <dgm:resizeHandles val="exact"/>
        </dgm:presLayoutVars>
      </dgm:prSet>
      <dgm:spPr/>
    </dgm:pt>
    <dgm:pt modelId="{E4B3FCEE-F273-419F-BAA4-E011321C42D0}" type="pres">
      <dgm:prSet presAssocID="{9006F671-0299-4698-B6C0-EF608B5FEEAF}" presName="circle1" presStyleLbl="node1" presStyleIdx="0" presStyleCnt="2"/>
      <dgm:spPr/>
    </dgm:pt>
    <dgm:pt modelId="{0671EEC3-9716-4389-B5D0-5362C9D757FA}" type="pres">
      <dgm:prSet presAssocID="{9006F671-0299-4698-B6C0-EF608B5FEEAF}" presName="space" presStyleCnt="0"/>
      <dgm:spPr/>
    </dgm:pt>
    <dgm:pt modelId="{E191F538-3C1C-448E-A62A-4C57A21A8758}" type="pres">
      <dgm:prSet presAssocID="{9006F671-0299-4698-B6C0-EF608B5FEEAF}" presName="rect1" presStyleLbl="alignAcc1" presStyleIdx="0" presStyleCnt="2"/>
      <dgm:spPr/>
    </dgm:pt>
    <dgm:pt modelId="{73D2DF1C-11B9-4A47-A528-8DBD447213D5}" type="pres">
      <dgm:prSet presAssocID="{FD2DBCEB-8A7F-46B8-9ADC-624E710B9F7F}" presName="vertSpace2" presStyleLbl="node1" presStyleIdx="0" presStyleCnt="2"/>
      <dgm:spPr/>
    </dgm:pt>
    <dgm:pt modelId="{CA33CDBC-1187-4F18-9835-85E9CA62FB61}" type="pres">
      <dgm:prSet presAssocID="{FD2DBCEB-8A7F-46B8-9ADC-624E710B9F7F}" presName="circle2" presStyleLbl="node1" presStyleIdx="1" presStyleCnt="2"/>
      <dgm:spPr/>
    </dgm:pt>
    <dgm:pt modelId="{2A6247C8-69C8-4966-8B6F-889D6B327462}" type="pres">
      <dgm:prSet presAssocID="{FD2DBCEB-8A7F-46B8-9ADC-624E710B9F7F}" presName="rect2" presStyleLbl="alignAcc1" presStyleIdx="1" presStyleCnt="2"/>
      <dgm:spPr/>
    </dgm:pt>
    <dgm:pt modelId="{684E65FE-D7AF-4924-B49D-6A8223AD222A}" type="pres">
      <dgm:prSet presAssocID="{9006F671-0299-4698-B6C0-EF608B5FEEAF}" presName="rect1ParTxNoCh" presStyleLbl="alignAcc1" presStyleIdx="1" presStyleCnt="2">
        <dgm:presLayoutVars>
          <dgm:chMax val="1"/>
          <dgm:bulletEnabled val="1"/>
        </dgm:presLayoutVars>
      </dgm:prSet>
      <dgm:spPr/>
    </dgm:pt>
    <dgm:pt modelId="{BBD93327-EDAB-42E9-A3FE-577F9AEB8CFF}" type="pres">
      <dgm:prSet presAssocID="{FD2DBCEB-8A7F-46B8-9ADC-624E710B9F7F}" presName="rect2ParTxNoCh" presStyleLbl="alignAcc1" presStyleIdx="1" presStyleCnt="2">
        <dgm:presLayoutVars>
          <dgm:chMax val="1"/>
          <dgm:bulletEnabled val="1"/>
        </dgm:presLayoutVars>
      </dgm:prSet>
      <dgm:spPr/>
    </dgm:pt>
  </dgm:ptLst>
  <dgm:cxnLst>
    <dgm:cxn modelId="{3FD7830F-A70B-45C9-88A7-3B307DDD8E21}" type="presOf" srcId="{7CFA28FD-F8D1-47F9-A571-C5A7F3323C0E}" destId="{D27913DE-29BC-4192-8D36-882D69CD8BA3}" srcOrd="0" destOrd="0" presId="urn:microsoft.com/office/officeart/2005/8/layout/target3"/>
    <dgm:cxn modelId="{40597366-2DB2-4B92-B076-EC26333DA145}" srcId="{7CFA28FD-F8D1-47F9-A571-C5A7F3323C0E}" destId="{9006F671-0299-4698-B6C0-EF608B5FEEAF}" srcOrd="0" destOrd="0" parTransId="{3727B3EC-C2D5-4FFF-B4A0-794F45258E5C}" sibTransId="{8BF2B884-99E9-454E-8DA0-D7DB7F2761C4}"/>
    <dgm:cxn modelId="{240C677F-4E84-4166-99EF-CAE5E9DFF715}" srcId="{7CFA28FD-F8D1-47F9-A571-C5A7F3323C0E}" destId="{FD2DBCEB-8A7F-46B8-9ADC-624E710B9F7F}" srcOrd="1" destOrd="0" parTransId="{69D3E756-EE61-4D99-B337-37156CA3BE6A}" sibTransId="{3A39CC0F-610C-40FD-A378-5C2FAFC94612}"/>
    <dgm:cxn modelId="{59E982B8-D6ED-4B7A-A0A7-6791E0E6580A}" type="presOf" srcId="{9006F671-0299-4698-B6C0-EF608B5FEEAF}" destId="{E191F538-3C1C-448E-A62A-4C57A21A8758}" srcOrd="0" destOrd="0" presId="urn:microsoft.com/office/officeart/2005/8/layout/target3"/>
    <dgm:cxn modelId="{B02F62BA-2C7F-43DB-8CD2-B3DC7CD6BE69}" type="presOf" srcId="{FD2DBCEB-8A7F-46B8-9ADC-624E710B9F7F}" destId="{BBD93327-EDAB-42E9-A3FE-577F9AEB8CFF}" srcOrd="1" destOrd="0" presId="urn:microsoft.com/office/officeart/2005/8/layout/target3"/>
    <dgm:cxn modelId="{5A320DFC-1C3E-4905-8403-4389C601A09D}" type="presOf" srcId="{9006F671-0299-4698-B6C0-EF608B5FEEAF}" destId="{684E65FE-D7AF-4924-B49D-6A8223AD222A}" srcOrd="1" destOrd="0" presId="urn:microsoft.com/office/officeart/2005/8/layout/target3"/>
    <dgm:cxn modelId="{52B8B7FE-29F2-4D7B-992D-22DD8ACFBF66}" type="presOf" srcId="{FD2DBCEB-8A7F-46B8-9ADC-624E710B9F7F}" destId="{2A6247C8-69C8-4966-8B6F-889D6B327462}" srcOrd="0" destOrd="0" presId="urn:microsoft.com/office/officeart/2005/8/layout/target3"/>
    <dgm:cxn modelId="{D44C3E46-CA5E-40C2-AE46-3D25C45FFE49}" type="presParOf" srcId="{D27913DE-29BC-4192-8D36-882D69CD8BA3}" destId="{E4B3FCEE-F273-419F-BAA4-E011321C42D0}" srcOrd="0" destOrd="0" presId="urn:microsoft.com/office/officeart/2005/8/layout/target3"/>
    <dgm:cxn modelId="{47F07FFF-DCB3-40A1-B1A7-33EB220E40AF}" type="presParOf" srcId="{D27913DE-29BC-4192-8D36-882D69CD8BA3}" destId="{0671EEC3-9716-4389-B5D0-5362C9D757FA}" srcOrd="1" destOrd="0" presId="urn:microsoft.com/office/officeart/2005/8/layout/target3"/>
    <dgm:cxn modelId="{C435DE19-90E2-4A55-B44D-D221048A57E5}" type="presParOf" srcId="{D27913DE-29BC-4192-8D36-882D69CD8BA3}" destId="{E191F538-3C1C-448E-A62A-4C57A21A8758}" srcOrd="2" destOrd="0" presId="urn:microsoft.com/office/officeart/2005/8/layout/target3"/>
    <dgm:cxn modelId="{AD00F887-E24C-444D-B278-C2701730A995}" type="presParOf" srcId="{D27913DE-29BC-4192-8D36-882D69CD8BA3}" destId="{73D2DF1C-11B9-4A47-A528-8DBD447213D5}" srcOrd="3" destOrd="0" presId="urn:microsoft.com/office/officeart/2005/8/layout/target3"/>
    <dgm:cxn modelId="{4B058490-A00A-41D6-8C43-CD0BC6FCCB4E}" type="presParOf" srcId="{D27913DE-29BC-4192-8D36-882D69CD8BA3}" destId="{CA33CDBC-1187-4F18-9835-85E9CA62FB61}" srcOrd="4" destOrd="0" presId="urn:microsoft.com/office/officeart/2005/8/layout/target3"/>
    <dgm:cxn modelId="{E2698B9E-8CCB-4CFC-BE0B-D754C9341BC0}" type="presParOf" srcId="{D27913DE-29BC-4192-8D36-882D69CD8BA3}" destId="{2A6247C8-69C8-4966-8B6F-889D6B327462}" srcOrd="5" destOrd="0" presId="urn:microsoft.com/office/officeart/2005/8/layout/target3"/>
    <dgm:cxn modelId="{A41ABC2F-21D0-4C35-B8D7-56458FCEE8D0}" type="presParOf" srcId="{D27913DE-29BC-4192-8D36-882D69CD8BA3}" destId="{684E65FE-D7AF-4924-B49D-6A8223AD222A}" srcOrd="6" destOrd="0" presId="urn:microsoft.com/office/officeart/2005/8/layout/target3"/>
    <dgm:cxn modelId="{D2FD8289-528A-4F88-9D17-4BA783B9FC3C}" type="presParOf" srcId="{D27913DE-29BC-4192-8D36-882D69CD8BA3}" destId="{BBD93327-EDAB-42E9-A3FE-577F9AEB8CFF}" srcOrd="7"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090C0C-5C51-4076-B10F-9E2D3F38246D}">
      <dsp:nvSpPr>
        <dsp:cNvPr id="0" name=""/>
        <dsp:cNvSpPr/>
      </dsp:nvSpPr>
      <dsp:spPr>
        <a:xfrm>
          <a:off x="0" y="0"/>
          <a:ext cx="4886145" cy="4886145"/>
        </a:xfrm>
        <a:prstGeom prst="pie">
          <a:avLst>
            <a:gd name="adj1" fmla="val 5400000"/>
            <a:gd name="adj2" fmla="val 16200000"/>
          </a:avLst>
        </a:prstGeom>
        <a:gradFill rotWithShape="0">
          <a:gsLst>
            <a:gs pos="0">
              <a:schemeClr val="accent4">
                <a:shade val="50000"/>
                <a:hueOff val="0"/>
                <a:satOff val="0"/>
                <a:lumOff val="0"/>
                <a:alphaOff val="0"/>
                <a:tint val="100000"/>
                <a:shade val="100000"/>
                <a:satMod val="130000"/>
              </a:schemeClr>
            </a:gs>
            <a:gs pos="100000">
              <a:schemeClr val="accent4">
                <a:shade val="5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19895C1-DD43-4623-89AE-BC5BB8D8DF07}">
      <dsp:nvSpPr>
        <dsp:cNvPr id="0" name=""/>
        <dsp:cNvSpPr/>
      </dsp:nvSpPr>
      <dsp:spPr>
        <a:xfrm>
          <a:off x="2443072" y="0"/>
          <a:ext cx="10724287" cy="4886145"/>
        </a:xfrm>
        <a:prstGeom prst="rect">
          <a:avLst/>
        </a:prstGeom>
        <a:solidFill>
          <a:schemeClr val="lt1">
            <a:alpha val="90000"/>
            <a:hueOff val="0"/>
            <a:satOff val="0"/>
            <a:lumOff val="0"/>
            <a:alphaOff val="0"/>
          </a:schemeClr>
        </a:solidFill>
        <a:ln w="9525" cap="flat" cmpd="sng" algn="ctr">
          <a:solidFill>
            <a:schemeClr val="accent4">
              <a:shade val="5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s-MX" sz="3600" b="0" i="0" kern="1200">
              <a:latin typeface="Adelle Sans Light" panose="02000503000000020004" pitchFamily="50" charset="0"/>
            </a:rPr>
            <a:t>La violencia de género contra las mujeres es una problemática extendida a nivel internacional con consecuencias negativas tanto en las víctimas como en las personas allegadas a ellas.</a:t>
          </a:r>
          <a:endParaRPr lang="es-MX" sz="3600" kern="1200">
            <a:latin typeface="Adelle Sans Light" panose="02000503000000020004" pitchFamily="50" charset="0"/>
          </a:endParaRPr>
        </a:p>
      </dsp:txBody>
      <dsp:txXfrm>
        <a:off x="2443072" y="0"/>
        <a:ext cx="10724287" cy="2320919"/>
      </dsp:txXfrm>
    </dsp:sp>
    <dsp:sp modelId="{5961E6B4-41E5-4370-B08F-03F79009A36A}">
      <dsp:nvSpPr>
        <dsp:cNvPr id="0" name=""/>
        <dsp:cNvSpPr/>
      </dsp:nvSpPr>
      <dsp:spPr>
        <a:xfrm>
          <a:off x="1282613" y="2320919"/>
          <a:ext cx="2320919" cy="2320919"/>
        </a:xfrm>
        <a:prstGeom prst="pie">
          <a:avLst>
            <a:gd name="adj1" fmla="val 5400000"/>
            <a:gd name="adj2" fmla="val 16200000"/>
          </a:avLst>
        </a:prstGeom>
        <a:gradFill rotWithShape="0">
          <a:gsLst>
            <a:gs pos="0">
              <a:schemeClr val="accent4">
                <a:shade val="50000"/>
                <a:hueOff val="-209434"/>
                <a:satOff val="-6337"/>
                <a:lumOff val="41612"/>
                <a:alphaOff val="0"/>
                <a:tint val="100000"/>
                <a:shade val="100000"/>
                <a:satMod val="130000"/>
              </a:schemeClr>
            </a:gs>
            <a:gs pos="100000">
              <a:schemeClr val="accent4">
                <a:shade val="50000"/>
                <a:hueOff val="-209434"/>
                <a:satOff val="-6337"/>
                <a:lumOff val="41612"/>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91449F4-AC07-4032-B2D8-70CB439F334B}">
      <dsp:nvSpPr>
        <dsp:cNvPr id="0" name=""/>
        <dsp:cNvSpPr/>
      </dsp:nvSpPr>
      <dsp:spPr>
        <a:xfrm>
          <a:off x="2443072" y="2320919"/>
          <a:ext cx="10724287" cy="2320919"/>
        </a:xfrm>
        <a:prstGeom prst="rect">
          <a:avLst/>
        </a:prstGeom>
        <a:solidFill>
          <a:schemeClr val="lt1">
            <a:alpha val="90000"/>
            <a:hueOff val="0"/>
            <a:satOff val="0"/>
            <a:lumOff val="0"/>
            <a:alphaOff val="0"/>
          </a:schemeClr>
        </a:solidFill>
        <a:ln w="9525" cap="flat" cmpd="sng" algn="ctr">
          <a:solidFill>
            <a:schemeClr val="accent4">
              <a:shade val="50000"/>
              <a:hueOff val="-209434"/>
              <a:satOff val="-6337"/>
              <a:lumOff val="41612"/>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s-MX" sz="3600" b="0" i="0" kern="1200">
              <a:latin typeface="Adelle Sans Light" panose="02000503000000020004" pitchFamily="50" charset="0"/>
            </a:rPr>
            <a:t>Pero también afecta al sector público, en ámbitos como el de salud, económico y de seguridad, por mencionar algunos. </a:t>
          </a:r>
          <a:endParaRPr lang="es-MX" sz="3600" kern="1200">
            <a:latin typeface="Adelle Sans Light" panose="02000503000000020004" pitchFamily="50" charset="0"/>
          </a:endParaRPr>
        </a:p>
      </dsp:txBody>
      <dsp:txXfrm>
        <a:off x="2443072" y="2320919"/>
        <a:ext cx="10724287" cy="232091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F588A4-4D8D-447D-B669-F60FE85FED40}">
      <dsp:nvSpPr>
        <dsp:cNvPr id="0" name=""/>
        <dsp:cNvSpPr/>
      </dsp:nvSpPr>
      <dsp:spPr>
        <a:xfrm>
          <a:off x="1608379" y="0"/>
          <a:ext cx="18228306" cy="7897318"/>
        </a:xfrm>
        <a:prstGeom prst="rightArrow">
          <a:avLst/>
        </a:prstGeom>
        <a:solidFill>
          <a:schemeClr val="accent4">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00FC3ADB-3AFD-4596-87A3-E3002F51863F}">
      <dsp:nvSpPr>
        <dsp:cNvPr id="0" name=""/>
        <dsp:cNvSpPr/>
      </dsp:nvSpPr>
      <dsp:spPr>
        <a:xfrm>
          <a:off x="703666" y="2369195"/>
          <a:ext cx="20037733" cy="3158927"/>
        </a:xfrm>
        <a:prstGeom prst="roundRect">
          <a:avLst/>
        </a:prstGeom>
        <a:solidFill>
          <a:schemeClr val="accent4">
            <a:shade val="8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s-ES" sz="3300" b="0" i="0" kern="1200">
              <a:latin typeface="Adelle Sans Light" panose="02000503000000020004" pitchFamily="50" charset="0"/>
            </a:rPr>
            <a:t>En ese sentido, las estadísticas con perspectiva de género no solo se encuentran orientadas a brindar herramientas para una mejor toma de decisiones gubernamentales a nivel federal, estatal y municipal, sino que, también permiten materializar la igualdad sustantiva al visibilizar un contexto determinado. Así pues, se considera que poder conocer el panorama sobre las violencias contra las mujeres también requiere de conocer información sobre desapariciones forzadas, desapariciones cometidas por particulares y personas no localizadas como factor de probables feminicidios y delitos de índole sexual. </a:t>
          </a:r>
          <a:endParaRPr lang="es-MX" sz="3300" kern="1200">
            <a:latin typeface="Adelle Sans Light" panose="02000503000000020004" pitchFamily="50" charset="0"/>
          </a:endParaRPr>
        </a:p>
      </dsp:txBody>
      <dsp:txXfrm>
        <a:off x="857872" y="2523401"/>
        <a:ext cx="19729321" cy="285051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6B9B15-010A-4D2C-B7A5-8288B170D32D}">
      <dsp:nvSpPr>
        <dsp:cNvPr id="0" name=""/>
        <dsp:cNvSpPr/>
      </dsp:nvSpPr>
      <dsp:spPr>
        <a:xfrm>
          <a:off x="14109555" y="0"/>
          <a:ext cx="7325668" cy="2698451"/>
        </a:xfrm>
        <a:prstGeom prst="rightArrow">
          <a:avLst>
            <a:gd name="adj1" fmla="val 75000"/>
            <a:gd name="adj2" fmla="val 50000"/>
          </a:avLst>
        </a:prstGeom>
        <a:solidFill>
          <a:schemeClr val="accent4">
            <a:alpha val="90000"/>
            <a:tint val="40000"/>
            <a:hueOff val="0"/>
            <a:satOff val="0"/>
            <a:lumOff val="0"/>
            <a:alphaOff val="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797376F-9701-4D04-9D37-44461B5CFA9E}">
      <dsp:nvSpPr>
        <dsp:cNvPr id="0" name=""/>
        <dsp:cNvSpPr/>
      </dsp:nvSpPr>
      <dsp:spPr>
        <a:xfrm>
          <a:off x="9842" y="0"/>
          <a:ext cx="14099713" cy="269845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s-ES" sz="2500" b="0" i="0" kern="1200" dirty="0">
              <a:latin typeface="Adelle Sans Light" panose="02000503000000020004" pitchFamily="50" charset="0"/>
            </a:rPr>
            <a:t>La Ley General en Materia de Desaparición Forzada de Personas, Desaparición cometida por Particulares y del Sistema Nacional de Búsqueda de Personas publicada en el Diario Oficial de la Federación el 17 de noviembre de 2017, señala que comete el delito de desaparición forzada de personas, el servidor público o el particular que, con la autorización, el apoyo o la aquiescencia de un servidor público, prive de la libertad en cualquier forma a una persona, seguida de la abstención o negativa a reconocer dicha privación de la libertad o a proporcionar la información sobre la misma o su suerte, destino o paradero. </a:t>
          </a:r>
          <a:endParaRPr lang="es-MX" sz="2500" kern="1200" dirty="0">
            <a:latin typeface="Adelle Sans Light" panose="02000503000000020004" pitchFamily="50" charset="0"/>
          </a:endParaRPr>
        </a:p>
      </dsp:txBody>
      <dsp:txXfrm>
        <a:off x="141570" y="131728"/>
        <a:ext cx="13836257" cy="2434995"/>
      </dsp:txXfrm>
    </dsp:sp>
    <dsp:sp modelId="{9B4E4814-BAC8-487C-97A2-E97EC94AC33E}">
      <dsp:nvSpPr>
        <dsp:cNvPr id="0" name=""/>
        <dsp:cNvSpPr/>
      </dsp:nvSpPr>
      <dsp:spPr>
        <a:xfrm>
          <a:off x="14101765" y="2968297"/>
          <a:ext cx="7338233" cy="2698451"/>
        </a:xfrm>
        <a:prstGeom prst="rightArrow">
          <a:avLst>
            <a:gd name="adj1" fmla="val 75000"/>
            <a:gd name="adj2" fmla="val 50000"/>
          </a:avLst>
        </a:prstGeom>
        <a:solidFill>
          <a:schemeClr val="accent4">
            <a:alpha val="90000"/>
            <a:tint val="40000"/>
            <a:hueOff val="0"/>
            <a:satOff val="0"/>
            <a:lumOff val="0"/>
            <a:alphaOff val="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25CFC69-E5A1-4792-9DC6-24823D54D5D3}">
      <dsp:nvSpPr>
        <dsp:cNvPr id="0" name=""/>
        <dsp:cNvSpPr/>
      </dsp:nvSpPr>
      <dsp:spPr>
        <a:xfrm>
          <a:off x="5067" y="2968297"/>
          <a:ext cx="14096697" cy="269845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s-ES" sz="2500" b="0" i="0" kern="1200">
              <a:latin typeface="Adelle Sans Light" panose="02000503000000020004" pitchFamily="50" charset="0"/>
            </a:rPr>
            <a:t>Asimismo, se menciona que deberá comprenderse por desaparición cometida por particulares aquella acción por la que alguien prive de la libertad a una persona con la finalidad de ocultar a la víctima o su suerte o paradero.</a:t>
          </a:r>
          <a:endParaRPr lang="es-MX" sz="2500" kern="1200">
            <a:latin typeface="Adelle Sans Light" panose="02000503000000020004" pitchFamily="50" charset="0"/>
          </a:endParaRPr>
        </a:p>
      </dsp:txBody>
      <dsp:txXfrm>
        <a:off x="136795" y="3100025"/>
        <a:ext cx="13833241" cy="2434995"/>
      </dsp:txXfrm>
    </dsp:sp>
    <dsp:sp modelId="{720575E7-EA51-4202-9D7C-0956D9E61395}">
      <dsp:nvSpPr>
        <dsp:cNvPr id="0" name=""/>
        <dsp:cNvSpPr/>
      </dsp:nvSpPr>
      <dsp:spPr>
        <a:xfrm>
          <a:off x="14069136" y="5936594"/>
          <a:ext cx="7375929" cy="2698451"/>
        </a:xfrm>
        <a:prstGeom prst="rightArrow">
          <a:avLst>
            <a:gd name="adj1" fmla="val 75000"/>
            <a:gd name="adj2" fmla="val 50000"/>
          </a:avLst>
        </a:prstGeom>
        <a:solidFill>
          <a:schemeClr val="accent4">
            <a:alpha val="90000"/>
            <a:tint val="40000"/>
            <a:hueOff val="0"/>
            <a:satOff val="0"/>
            <a:lumOff val="0"/>
            <a:alphaOff val="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FA6A51A-8566-4E02-9469-C918CEA07F24}">
      <dsp:nvSpPr>
        <dsp:cNvPr id="0" name=""/>
        <dsp:cNvSpPr/>
      </dsp:nvSpPr>
      <dsp:spPr>
        <a:xfrm>
          <a:off x="11846" y="5936594"/>
          <a:ext cx="14045442" cy="269845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s-ES" sz="2500" b="0" i="0" kern="1200" dirty="0">
              <a:latin typeface="Adelle Sans Light" panose="02000503000000020004" pitchFamily="50" charset="0"/>
            </a:rPr>
            <a:t>En ese sentido, resulta relevante apuntar la relación entre la interseccionalidad en la vida de una mujer, la violencia y una desaparición forzada o desaparición cometida por particulares en su contra, cuestiones que no pueden pasar desapercibidas si se pretende conocer el contexto de por qué las mujeres siguen sin poder disfrutar efectivamente de su derecho a una vida libre de violencia.</a:t>
          </a:r>
          <a:endParaRPr lang="es-MX" sz="2500" kern="1200" dirty="0">
            <a:latin typeface="Adelle Sans Light" panose="02000503000000020004" pitchFamily="50" charset="0"/>
          </a:endParaRPr>
        </a:p>
      </dsp:txBody>
      <dsp:txXfrm>
        <a:off x="143574" y="6068322"/>
        <a:ext cx="13781986" cy="243499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F36E8D-375E-4D75-845C-9C56C707AE63}">
      <dsp:nvSpPr>
        <dsp:cNvPr id="0" name=""/>
        <dsp:cNvSpPr/>
      </dsp:nvSpPr>
      <dsp:spPr>
        <a:xfrm>
          <a:off x="5604" y="256861"/>
          <a:ext cx="8565460" cy="8565460"/>
        </a:xfrm>
        <a:prstGeom prst="ellipse">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s-ES" sz="2800" b="0" i="0" kern="1200" dirty="0">
              <a:latin typeface="Adelle Sans Light" panose="02000503000000020004" pitchFamily="50" charset="0"/>
            </a:rPr>
            <a:t>Al respecto, la Corte Interamericana de Derechos Humanos señaló como responsable al Estado mexicano en la sentencia González y otras (“Campo Algodonero”) Vs. México de fecha 16 de noviembre de 2009, en la cual, se narra textualmente que los hechos del presente caso sucedieron en Ciudad Juárez, lugar donde se desarrollan diversas formas de delincuencia organizada. </a:t>
          </a:r>
          <a:endParaRPr lang="es-MX" sz="2800" kern="1200" dirty="0">
            <a:latin typeface="Adelle Sans Light" panose="02000503000000020004" pitchFamily="50" charset="0"/>
          </a:endParaRPr>
        </a:p>
      </dsp:txBody>
      <dsp:txXfrm>
        <a:off x="1259987" y="1511244"/>
        <a:ext cx="6056694" cy="6056694"/>
      </dsp:txXfrm>
    </dsp:sp>
    <dsp:sp modelId="{FF6D53DB-D686-4610-9BB6-F5524098AD3F}">
      <dsp:nvSpPr>
        <dsp:cNvPr id="0" name=""/>
        <dsp:cNvSpPr/>
      </dsp:nvSpPr>
      <dsp:spPr>
        <a:xfrm>
          <a:off x="7902916" y="-953558"/>
          <a:ext cx="5337131" cy="2890843"/>
        </a:xfrm>
        <a:prstGeom prst="rightArrow">
          <a:avLst>
            <a:gd name="adj1" fmla="val 60000"/>
            <a:gd name="adj2" fmla="val 50000"/>
          </a:avLst>
        </a:prstGeom>
        <a:solidFill>
          <a:schemeClr val="accent4">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s-MX" sz="2200" kern="1200">
            <a:latin typeface="Adelle Sans Light" panose="02000503000000020004" pitchFamily="50" charset="0"/>
          </a:endParaRPr>
        </a:p>
      </dsp:txBody>
      <dsp:txXfrm>
        <a:off x="7902916" y="-375389"/>
        <a:ext cx="4469878" cy="1734505"/>
      </dsp:txXfrm>
    </dsp:sp>
    <dsp:sp modelId="{676FD133-7300-470E-82D3-F45EACE1B980}">
      <dsp:nvSpPr>
        <dsp:cNvPr id="0" name=""/>
        <dsp:cNvSpPr/>
      </dsp:nvSpPr>
      <dsp:spPr>
        <a:xfrm>
          <a:off x="12874000" y="256861"/>
          <a:ext cx="8565460" cy="8565460"/>
        </a:xfrm>
        <a:prstGeom prst="ellipse">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s-ES" sz="2800" b="0" i="0" kern="1200" dirty="0">
              <a:latin typeface="Adelle Sans Light" panose="02000503000000020004" pitchFamily="50" charset="0"/>
            </a:rPr>
            <a:t>Asimismo, se señala que desde 1993 existe un aumento de homicidios de mujeres influenciado por una cultura de discriminación, por lo que las víctimas del caso, Laura Berenice Ramos, estudiante de 17 años de edad, desapareció el 22 de septiembre de 2001; Claudia Ivette González, trabajadora en una empresa maquiladora de 20 años de edad, desapareció el 10 de octubre de 2001; Esmeralda Herrera Monreal, empleada doméstica de 15 años de edad desapareció el lunes 29 de octubre de 2001. </a:t>
          </a:r>
          <a:br>
            <a:rPr lang="es-MX" sz="2800" b="0" i="0" kern="1200" baseline="0" dirty="0">
              <a:latin typeface="Adelle Sans Light" panose="02000503000000020004" pitchFamily="50" charset="0"/>
            </a:rPr>
          </a:br>
          <a:endParaRPr lang="es-MX" sz="2800" kern="1200" dirty="0">
            <a:latin typeface="Adelle Sans Light" panose="02000503000000020004" pitchFamily="50" charset="0"/>
          </a:endParaRPr>
        </a:p>
      </dsp:txBody>
      <dsp:txXfrm>
        <a:off x="14128383" y="1511244"/>
        <a:ext cx="6056694" cy="6056694"/>
      </dsp:txXfrm>
    </dsp:sp>
    <dsp:sp modelId="{8F5D7B0D-60F5-4275-95B8-388D30BF5781}">
      <dsp:nvSpPr>
        <dsp:cNvPr id="0" name=""/>
        <dsp:cNvSpPr/>
      </dsp:nvSpPr>
      <dsp:spPr>
        <a:xfrm rot="10800000">
          <a:off x="8205018" y="7141898"/>
          <a:ext cx="5337131" cy="2890843"/>
        </a:xfrm>
        <a:prstGeom prst="rightArrow">
          <a:avLst>
            <a:gd name="adj1" fmla="val 60000"/>
            <a:gd name="adj2" fmla="val 50000"/>
          </a:avLst>
        </a:prstGeom>
        <a:solidFill>
          <a:schemeClr val="accent4">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s-MX" sz="2200" kern="1200">
            <a:latin typeface="Adelle Sans Light" panose="02000503000000020004" pitchFamily="50" charset="0"/>
          </a:endParaRPr>
        </a:p>
      </dsp:txBody>
      <dsp:txXfrm rot="10800000">
        <a:off x="9072271" y="7720067"/>
        <a:ext cx="4469878" cy="173450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95E78C-5DB7-46C5-A7CD-9313D9699DBD}">
      <dsp:nvSpPr>
        <dsp:cNvPr id="0" name=""/>
        <dsp:cNvSpPr/>
      </dsp:nvSpPr>
      <dsp:spPr>
        <a:xfrm>
          <a:off x="0" y="0"/>
          <a:ext cx="18228306" cy="2707248"/>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ES" sz="2400" b="0" i="0" kern="1200" dirty="0">
              <a:latin typeface="Adelle Sans Light" panose="02000503000000020004" pitchFamily="50" charset="0"/>
            </a:rPr>
            <a:t>Se hace del conocimiento que sus familiares presentaron las denuncias de desaparición, no obstante, no se iniciaron mayores investigaciones, pues las autoridades se limitaron a elaborar los registros de desaparición, los carteles de búsqueda, la toma de declaraciones y el envío del oficio a la Policía Judicial.</a:t>
          </a:r>
          <a:endParaRPr lang="es-MX" sz="2400" kern="1200" dirty="0">
            <a:latin typeface="Adelle Sans Light" panose="02000503000000020004" pitchFamily="50" charset="0"/>
          </a:endParaRPr>
        </a:p>
      </dsp:txBody>
      <dsp:txXfrm>
        <a:off x="79293" y="79293"/>
        <a:ext cx="15306972" cy="2548662"/>
      </dsp:txXfrm>
    </dsp:sp>
    <dsp:sp modelId="{7B478E07-8AB3-4D4C-9F7A-C0D3BEC8F8BD}">
      <dsp:nvSpPr>
        <dsp:cNvPr id="0" name=""/>
        <dsp:cNvSpPr/>
      </dsp:nvSpPr>
      <dsp:spPr>
        <a:xfrm>
          <a:off x="1608379" y="3158457"/>
          <a:ext cx="18228306" cy="2707248"/>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ES" sz="2400" b="0" i="0" kern="1200" dirty="0">
              <a:latin typeface="Adelle Sans Light" panose="02000503000000020004" pitchFamily="50" charset="0"/>
            </a:rPr>
            <a:t>El 6 de noviembre de 2001 se encontraron los cuerpos de Claudia Ivette Gonzáles, Esmeralda Herrera Monreal y Laura Berenice Ramos Monárrez, quienes presentaban signos de violencia sexual. Se concluyó que las tres mujeres estuvieron privadas de su libertad antes de su muerte. </a:t>
          </a:r>
          <a:endParaRPr lang="es-MX" sz="2400" kern="1200" dirty="0">
            <a:latin typeface="Adelle Sans Light" panose="02000503000000020004" pitchFamily="50" charset="0"/>
          </a:endParaRPr>
        </a:p>
      </dsp:txBody>
      <dsp:txXfrm>
        <a:off x="1687672" y="3237750"/>
        <a:ext cx="14701628" cy="2548662"/>
      </dsp:txXfrm>
    </dsp:sp>
    <dsp:sp modelId="{A09D819C-417B-4265-A8AB-85AA6D3FC627}">
      <dsp:nvSpPr>
        <dsp:cNvPr id="0" name=""/>
        <dsp:cNvSpPr/>
      </dsp:nvSpPr>
      <dsp:spPr>
        <a:xfrm>
          <a:off x="3216759" y="6316914"/>
          <a:ext cx="18228306" cy="2707248"/>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ES" sz="2400" b="0" i="0" kern="1200" dirty="0">
              <a:latin typeface="Adelle Sans Light" panose="02000503000000020004" pitchFamily="50" charset="0"/>
            </a:rPr>
            <a:t>A pesar de los recursos interpuestos por sus familiares, no se investigó ni se sancionó a los responsables. En ese sentido, a través de peritajes, testimonios y mediante la representación de las víctimas en concordancia con la Comisión Interamericana de Derechos Humanos, se determinó que existe una estrecha relación entre la desaparición de una mujer y su posterior feminicidio, pues “la omisión de acción y reacción de las autoridades ante las denuncias de desaparición, no solo favoreció que las mataran sino también que las mantuvieran privadas de libertad y que las torturaran; lo anterior a pesar de la conocida situación de riesgo en la que se encontraban las mujeres”.</a:t>
          </a:r>
          <a:br>
            <a:rPr lang="es-MX" sz="2400" b="0" i="0" kern="1200" baseline="0" dirty="0">
              <a:latin typeface="Adelle Sans Light" panose="02000503000000020004" pitchFamily="50" charset="0"/>
            </a:rPr>
          </a:br>
          <a:endParaRPr lang="es-MX" sz="2400" kern="1200" dirty="0">
            <a:latin typeface="Adelle Sans Light" panose="02000503000000020004" pitchFamily="50" charset="0"/>
          </a:endParaRPr>
        </a:p>
      </dsp:txBody>
      <dsp:txXfrm>
        <a:off x="3296052" y="6396207"/>
        <a:ext cx="14701628" cy="2548662"/>
      </dsp:txXfrm>
    </dsp:sp>
    <dsp:sp modelId="{CFF2DC7A-BA6B-4621-BDB4-B37F71BC02D3}">
      <dsp:nvSpPr>
        <dsp:cNvPr id="0" name=""/>
        <dsp:cNvSpPr/>
      </dsp:nvSpPr>
      <dsp:spPr>
        <a:xfrm>
          <a:off x="16468594" y="2052997"/>
          <a:ext cx="1759711" cy="1759711"/>
        </a:xfrm>
        <a:prstGeom prst="downArrow">
          <a:avLst>
            <a:gd name="adj1" fmla="val 55000"/>
            <a:gd name="adj2" fmla="val 45000"/>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s-MX" sz="2400" kern="1200">
            <a:latin typeface="Adelle Sans Light" panose="02000503000000020004" pitchFamily="50" charset="0"/>
          </a:endParaRPr>
        </a:p>
      </dsp:txBody>
      <dsp:txXfrm>
        <a:off x="16864529" y="2052997"/>
        <a:ext cx="967841" cy="1324183"/>
      </dsp:txXfrm>
    </dsp:sp>
    <dsp:sp modelId="{FFBC1915-A4F4-40B6-98AA-5E659B0B104D}">
      <dsp:nvSpPr>
        <dsp:cNvPr id="0" name=""/>
        <dsp:cNvSpPr/>
      </dsp:nvSpPr>
      <dsp:spPr>
        <a:xfrm>
          <a:off x="18076974" y="5193405"/>
          <a:ext cx="1759711" cy="1759711"/>
        </a:xfrm>
        <a:prstGeom prst="downArrow">
          <a:avLst>
            <a:gd name="adj1" fmla="val 55000"/>
            <a:gd name="adj2" fmla="val 45000"/>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s-MX" sz="2400" kern="1200">
            <a:latin typeface="Adelle Sans Light" panose="02000503000000020004" pitchFamily="50" charset="0"/>
          </a:endParaRPr>
        </a:p>
      </dsp:txBody>
      <dsp:txXfrm>
        <a:off x="18472909" y="5193405"/>
        <a:ext cx="967841" cy="132418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ED4776-B8DA-4B67-89F2-4CD402985451}">
      <dsp:nvSpPr>
        <dsp:cNvPr id="0" name=""/>
        <dsp:cNvSpPr/>
      </dsp:nvSpPr>
      <dsp:spPr>
        <a:xfrm>
          <a:off x="0" y="4263941"/>
          <a:ext cx="21445066" cy="2797607"/>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48920" tIns="248920" rIns="248920" bIns="248920" numCol="1" spcCol="1270" anchor="ctr" anchorCtr="0">
          <a:noAutofit/>
        </a:bodyPr>
        <a:lstStyle/>
        <a:p>
          <a:pPr marL="0" lvl="0" indent="0" algn="ctr" defTabSz="1555750">
            <a:lnSpc>
              <a:spcPct val="90000"/>
            </a:lnSpc>
            <a:spcBef>
              <a:spcPct val="0"/>
            </a:spcBef>
            <a:spcAft>
              <a:spcPct val="35000"/>
            </a:spcAft>
            <a:buNone/>
          </a:pPr>
          <a:r>
            <a:rPr lang="es-ES" sz="3500" b="0" i="0" kern="1200" dirty="0">
              <a:latin typeface="Adelle Sans Light" panose="02000503000000020004" pitchFamily="50" charset="0"/>
            </a:rPr>
            <a:t>Derivado de lo anterior, la Corte ordenó la reparación integral del daño, dentro de las cuales, se ordenan las medidas de no repetición de los hechos consistentes en:</a:t>
          </a:r>
          <a:br>
            <a:rPr lang="es-MX" sz="3500" b="0" i="0" kern="1200" baseline="0" dirty="0">
              <a:latin typeface="Adelle Sans Light" panose="02000503000000020004" pitchFamily="50" charset="0"/>
            </a:rPr>
          </a:br>
          <a:br>
            <a:rPr lang="es-MX" sz="3500" b="0" i="0" kern="1200" baseline="0" dirty="0">
              <a:latin typeface="Adelle Sans Light" panose="02000503000000020004" pitchFamily="50" charset="0"/>
            </a:rPr>
          </a:br>
          <a:endParaRPr lang="es-MX" sz="3500" kern="1200" dirty="0">
            <a:latin typeface="Adelle Sans Light" panose="02000503000000020004" pitchFamily="50" charset="0"/>
          </a:endParaRPr>
        </a:p>
      </dsp:txBody>
      <dsp:txXfrm>
        <a:off x="0" y="4263941"/>
        <a:ext cx="21445066" cy="2797607"/>
      </dsp:txXfrm>
    </dsp:sp>
    <dsp:sp modelId="{13F17B1B-7BFD-497A-BB02-A9A35AB464F2}">
      <dsp:nvSpPr>
        <dsp:cNvPr id="0" name=""/>
        <dsp:cNvSpPr/>
      </dsp:nvSpPr>
      <dsp:spPr>
        <a:xfrm rot="10800000">
          <a:off x="0" y="3185"/>
          <a:ext cx="21445066" cy="4302719"/>
        </a:xfrm>
        <a:prstGeom prst="upArrowCallou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48920" tIns="248920" rIns="248920" bIns="248920" numCol="1" spcCol="1270" anchor="ctr" anchorCtr="0">
          <a:noAutofit/>
        </a:bodyPr>
        <a:lstStyle/>
        <a:p>
          <a:pPr marL="0" lvl="0" indent="0" algn="ctr" defTabSz="1555750">
            <a:lnSpc>
              <a:spcPct val="90000"/>
            </a:lnSpc>
            <a:spcBef>
              <a:spcPct val="0"/>
            </a:spcBef>
            <a:spcAft>
              <a:spcPct val="35000"/>
            </a:spcAft>
            <a:buNone/>
          </a:pPr>
          <a:r>
            <a:rPr lang="es-ES" sz="3500" b="0" i="0" kern="1200" dirty="0">
              <a:latin typeface="Adelle Sans Light" panose="02000503000000020004" pitchFamily="50" charset="0"/>
            </a:rPr>
            <a:t>De igual forma, el párrafo 125 de la sentencia señala que: “Diversos informes establecen los siguientes factores en común en varios de los homicidios: las mujeres son secuestradas y mantenidas en cautiverio, sus familiares denuncian su desaparición y luego de días o meses sus cadáveres son encontrados en terrenos baldíos con signos de violencia, incluyendo violación u otros tipos de abusos sexuales, tortura y mutilaciones.”</a:t>
          </a:r>
          <a:endParaRPr lang="es-MX" sz="3500" kern="1200" dirty="0">
            <a:latin typeface="Adelle Sans Light" panose="02000503000000020004" pitchFamily="50" charset="0"/>
          </a:endParaRPr>
        </a:p>
      </dsp:txBody>
      <dsp:txXfrm rot="10800000">
        <a:off x="0" y="3185"/>
        <a:ext cx="21445066" cy="279577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EE1CBF-CD1D-429C-9C02-21D29244327D}">
      <dsp:nvSpPr>
        <dsp:cNvPr id="0" name=""/>
        <dsp:cNvSpPr/>
      </dsp:nvSpPr>
      <dsp:spPr>
        <a:xfrm>
          <a:off x="2285957" y="558066"/>
          <a:ext cx="4239347" cy="4239347"/>
        </a:xfrm>
        <a:prstGeom prst="pieWedge">
          <a:avLst/>
        </a:prstGeom>
        <a:solidFill>
          <a:srgbClr val="5B4F63"/>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666750">
            <a:lnSpc>
              <a:spcPct val="90000"/>
            </a:lnSpc>
            <a:spcBef>
              <a:spcPct val="0"/>
            </a:spcBef>
            <a:spcAft>
              <a:spcPct val="35000"/>
            </a:spcAft>
            <a:buNone/>
          </a:pPr>
          <a:r>
            <a:rPr lang="es-ES" sz="2400" b="0" i="0" u="none" strike="noStrike" kern="1200" cap="none" dirty="0">
              <a:solidFill>
                <a:schemeClr val="bg1"/>
              </a:solidFill>
              <a:latin typeface="Adelle Sans" panose="02000503000000020004" pitchFamily="2" charset="77"/>
              <a:ea typeface="+mn-ea"/>
              <a:cs typeface="Arial"/>
            </a:rPr>
            <a:t>La capacitación con perspectiva de género a funcionarios públicos y población en general</a:t>
          </a:r>
          <a:endParaRPr lang="es-MX" sz="2400" b="0" i="0" u="none" strike="noStrike" kern="1200" cap="none" dirty="0">
            <a:solidFill>
              <a:schemeClr val="bg1"/>
            </a:solidFill>
            <a:latin typeface="Adelle Sans" panose="02000503000000020004" pitchFamily="2" charset="77"/>
            <a:ea typeface="+mn-ea"/>
            <a:cs typeface="Arial"/>
          </a:endParaRPr>
        </a:p>
      </dsp:txBody>
      <dsp:txXfrm>
        <a:off x="3527633" y="1799742"/>
        <a:ext cx="2997671" cy="2997671"/>
      </dsp:txXfrm>
    </dsp:sp>
    <dsp:sp modelId="{EE605681-F57C-49DA-9634-53B047B34242}">
      <dsp:nvSpPr>
        <dsp:cNvPr id="0" name=""/>
        <dsp:cNvSpPr/>
      </dsp:nvSpPr>
      <dsp:spPr>
        <a:xfrm rot="5400000">
          <a:off x="6624672" y="535682"/>
          <a:ext cx="4239347" cy="4239347"/>
        </a:xfrm>
        <a:prstGeom prst="pieWedge">
          <a:avLst/>
        </a:prstGeom>
        <a:solidFill>
          <a:srgbClr val="8D7C98"/>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666750">
            <a:lnSpc>
              <a:spcPct val="90000"/>
            </a:lnSpc>
            <a:spcBef>
              <a:spcPct val="0"/>
            </a:spcBef>
            <a:spcAft>
              <a:spcPct val="35000"/>
            </a:spcAft>
            <a:buNone/>
          </a:pPr>
          <a:r>
            <a:rPr lang="es-ES" sz="2400" b="0" i="0" u="none" strike="noStrike" kern="1200" cap="none" dirty="0">
              <a:solidFill>
                <a:schemeClr val="bg1"/>
              </a:solidFill>
              <a:latin typeface="Adelle Sans" panose="02000503000000020004" pitchFamily="2" charset="77"/>
              <a:ea typeface="+mn-ea"/>
              <a:cs typeface="Arial"/>
              <a:sym typeface="Arial"/>
            </a:rPr>
            <a:t>Prohibición a todo funcionario de discriminar por razón de género</a:t>
          </a:r>
          <a:endParaRPr lang="es-MX" sz="2400" b="0" i="0" u="none" strike="noStrike" kern="1200" cap="none" dirty="0">
            <a:solidFill>
              <a:schemeClr val="bg1"/>
            </a:solidFill>
            <a:latin typeface="Adelle Sans" panose="02000503000000020004" pitchFamily="2" charset="77"/>
            <a:ea typeface="+mn-ea"/>
            <a:cs typeface="Arial"/>
            <a:sym typeface="Arial"/>
          </a:endParaRPr>
        </a:p>
      </dsp:txBody>
      <dsp:txXfrm rot="-5400000">
        <a:off x="6624672" y="1777358"/>
        <a:ext cx="2997671" cy="2997671"/>
      </dsp:txXfrm>
    </dsp:sp>
    <dsp:sp modelId="{66185EDD-28BC-4417-8C42-0E4274249E4F}">
      <dsp:nvSpPr>
        <dsp:cNvPr id="0" name=""/>
        <dsp:cNvSpPr/>
      </dsp:nvSpPr>
      <dsp:spPr>
        <a:xfrm rot="10800000">
          <a:off x="6696826" y="4939006"/>
          <a:ext cx="4239347" cy="4239347"/>
        </a:xfrm>
        <a:prstGeom prst="pieWedge">
          <a:avLst/>
        </a:prstGeom>
        <a:solidFill>
          <a:srgbClr val="B4A9BB"/>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666750">
            <a:lnSpc>
              <a:spcPct val="90000"/>
            </a:lnSpc>
            <a:spcBef>
              <a:spcPct val="0"/>
            </a:spcBef>
            <a:spcAft>
              <a:spcPct val="35000"/>
            </a:spcAft>
            <a:buNone/>
          </a:pPr>
          <a:endParaRPr lang="es-ES" sz="1100" b="0" kern="1200" dirty="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endParaRPr lang="es-ES" sz="1100" b="0" kern="1200" dirty="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endParaRPr lang="es-ES" sz="1200" b="0" i="0" u="none" strike="noStrike" kern="1200" cap="none" dirty="0">
            <a:solidFill>
              <a:srgbClr val="5B4F63"/>
            </a:solidFill>
            <a:latin typeface="Adelle Sans" panose="02000503000000020004" pitchFamily="2" charset="77"/>
            <a:ea typeface="+mn-ea"/>
            <a:cs typeface="Arial"/>
          </a:endParaRPr>
        </a:p>
        <a:p>
          <a:pPr marL="0" lvl="0" indent="0" algn="ctr" defTabSz="666750">
            <a:lnSpc>
              <a:spcPct val="90000"/>
            </a:lnSpc>
            <a:spcBef>
              <a:spcPct val="0"/>
            </a:spcBef>
            <a:spcAft>
              <a:spcPct val="35000"/>
            </a:spcAft>
            <a:buNone/>
          </a:pPr>
          <a:r>
            <a:rPr lang="es-ES" sz="2400" b="0" i="0" u="none" strike="noStrike" kern="1200" cap="none" dirty="0">
              <a:solidFill>
                <a:srgbClr val="5B4F63"/>
              </a:solidFill>
              <a:latin typeface="Adelle Sans" panose="02000503000000020004" pitchFamily="2" charset="77"/>
              <a:ea typeface="+mn-ea"/>
              <a:cs typeface="Arial"/>
            </a:rPr>
            <a:t>La discriminación indirecta es aquella que aparenta ser neutra en políticas para mujeres y hombres pero fomentan discriminación </a:t>
          </a:r>
          <a:endParaRPr lang="es-MX" sz="2400" b="0" i="0" u="none" strike="noStrike" kern="1200" cap="none" dirty="0">
            <a:solidFill>
              <a:srgbClr val="5B4F63"/>
            </a:solidFill>
            <a:latin typeface="Adelle Sans" panose="02000503000000020004" pitchFamily="2" charset="77"/>
            <a:ea typeface="+mn-ea"/>
            <a:cs typeface="Arial"/>
          </a:endParaRPr>
        </a:p>
      </dsp:txBody>
      <dsp:txXfrm rot="10800000">
        <a:off x="6696826" y="4939006"/>
        <a:ext cx="2997671" cy="2997671"/>
      </dsp:txXfrm>
    </dsp:sp>
    <dsp:sp modelId="{D39FAD7F-506F-4B31-BC8A-C90316AAFAE5}">
      <dsp:nvSpPr>
        <dsp:cNvPr id="0" name=""/>
        <dsp:cNvSpPr/>
      </dsp:nvSpPr>
      <dsp:spPr>
        <a:xfrm rot="16200000">
          <a:off x="2285957" y="4939006"/>
          <a:ext cx="4239347" cy="4239347"/>
        </a:xfrm>
        <a:prstGeom prst="pieWedge">
          <a:avLst/>
        </a:prstGeom>
        <a:solidFill>
          <a:srgbClr val="D2CCD6"/>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666750">
            <a:lnSpc>
              <a:spcPct val="90000"/>
            </a:lnSpc>
            <a:spcBef>
              <a:spcPct val="0"/>
            </a:spcBef>
            <a:spcAft>
              <a:spcPct val="35000"/>
            </a:spcAft>
            <a:buNone/>
          </a:pPr>
          <a:endParaRPr lang="es-ES" sz="1200" b="0" kern="1200" dirty="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r>
            <a:rPr lang="es-ES" sz="2400" b="0" i="0" u="none" strike="noStrike" kern="1200" cap="none" dirty="0">
              <a:solidFill>
                <a:srgbClr val="5B4F63"/>
              </a:solidFill>
              <a:latin typeface="Adelle Sans" panose="02000503000000020004" pitchFamily="2" charset="77"/>
              <a:ea typeface="+mn-ea"/>
              <a:cs typeface="Arial"/>
            </a:rPr>
            <a:t>Obligación de profundizar en el análisis de todas las formas de violencia y discriminación contra mujeres</a:t>
          </a:r>
          <a:endParaRPr lang="es-MX" sz="2400" b="0" i="0" u="none" strike="noStrike" kern="1200" cap="none" dirty="0">
            <a:solidFill>
              <a:srgbClr val="5B4F63"/>
            </a:solidFill>
            <a:latin typeface="Adelle Sans" panose="02000503000000020004" pitchFamily="2" charset="77"/>
            <a:ea typeface="+mn-ea"/>
            <a:cs typeface="Arial"/>
          </a:endParaRPr>
        </a:p>
      </dsp:txBody>
      <dsp:txXfrm rot="5400000">
        <a:off x="3527633" y="4939006"/>
        <a:ext cx="2997671" cy="2997671"/>
      </dsp:txXfrm>
    </dsp:sp>
    <dsp:sp modelId="{2712217E-A563-40DD-B236-C8CB6D35F4CB}">
      <dsp:nvSpPr>
        <dsp:cNvPr id="0" name=""/>
        <dsp:cNvSpPr/>
      </dsp:nvSpPr>
      <dsp:spPr>
        <a:xfrm>
          <a:off x="5867069" y="4014163"/>
          <a:ext cx="1463700" cy="1272783"/>
        </a:xfrm>
        <a:prstGeom prst="circularArrow">
          <a:avLst/>
        </a:prstGeom>
        <a:solidFill>
          <a:srgbClr val="A5A5A5">
            <a:tint val="40000"/>
            <a:hueOff val="0"/>
            <a:satOff val="0"/>
            <a:lumOff val="0"/>
            <a:alphaOff val="0"/>
          </a:srgb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sp>
    <dsp:sp modelId="{5D7EC28C-DF5A-4D3D-8E50-232A80239472}">
      <dsp:nvSpPr>
        <dsp:cNvPr id="0" name=""/>
        <dsp:cNvSpPr/>
      </dsp:nvSpPr>
      <dsp:spPr>
        <a:xfrm rot="10800000">
          <a:off x="5867069" y="4503695"/>
          <a:ext cx="1463700" cy="1272783"/>
        </a:xfrm>
        <a:prstGeom prst="circularArrow">
          <a:avLst/>
        </a:prstGeom>
        <a:solidFill>
          <a:srgbClr val="A5A5A5">
            <a:tint val="4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CD7721-94DA-4A6B-9A39-245D10976B20}">
      <dsp:nvSpPr>
        <dsp:cNvPr id="0" name=""/>
        <dsp:cNvSpPr/>
      </dsp:nvSpPr>
      <dsp:spPr>
        <a:xfrm>
          <a:off x="0" y="2801002"/>
          <a:ext cx="21045653" cy="3734670"/>
        </a:xfrm>
        <a:prstGeom prst="notchedRightArrow">
          <a:avLst/>
        </a:prstGeom>
        <a:gradFill rotWithShape="0">
          <a:gsLst>
            <a:gs pos="0">
              <a:schemeClr val="accent4">
                <a:tint val="40000"/>
                <a:hueOff val="0"/>
                <a:satOff val="0"/>
                <a:lumOff val="0"/>
                <a:alphaOff val="0"/>
                <a:tint val="100000"/>
                <a:shade val="100000"/>
                <a:satMod val="130000"/>
              </a:schemeClr>
            </a:gs>
            <a:gs pos="100000">
              <a:schemeClr val="accent4">
                <a:tint val="40000"/>
                <a:hueOff val="0"/>
                <a:satOff val="0"/>
                <a:lumOff val="0"/>
                <a:alphaOff val="0"/>
                <a:tint val="50000"/>
                <a:shade val="100000"/>
                <a:satMod val="350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D9AB321-3260-4391-82D8-F652A4A29907}">
      <dsp:nvSpPr>
        <dsp:cNvPr id="0" name=""/>
        <dsp:cNvSpPr/>
      </dsp:nvSpPr>
      <dsp:spPr>
        <a:xfrm>
          <a:off x="4632" y="0"/>
          <a:ext cx="12066141" cy="3734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marL="0" lvl="0" indent="0" algn="ctr" defTabSz="1244600">
            <a:lnSpc>
              <a:spcPct val="90000"/>
            </a:lnSpc>
            <a:spcBef>
              <a:spcPct val="0"/>
            </a:spcBef>
            <a:spcAft>
              <a:spcPct val="35000"/>
            </a:spcAft>
            <a:buNone/>
          </a:pPr>
          <a:r>
            <a:rPr lang="es-ES" sz="2800" b="0" i="0" kern="1200" dirty="0">
              <a:latin typeface="Adelle Sans Light" panose="02000503000000020004" pitchFamily="50" charset="0"/>
            </a:rPr>
            <a:t>Derivado de lo anterior, es necesario informar que, el Registro Nacional de Personas Desaparecidas y No Localizadas, que concentra la información de los registros de Personas Desaparecidas y No Localizadas, tanto de la Federación como de las Entidades Federativas, señala que, en el periodo del </a:t>
          </a:r>
          <a:r>
            <a:rPr lang="es-ES" sz="2800" b="1" i="0" kern="1200" dirty="0">
              <a:latin typeface="Adelle Sans Light" panose="02000503000000020004" pitchFamily="50" charset="0"/>
            </a:rPr>
            <a:t>15 de marzo de </a:t>
          </a:r>
          <a:r>
            <a:rPr lang="es-ES" sz="2800" dirty="0"/>
            <a:t>1964 al 31 de enero de 2023, se tiene el registro de 95,095 person</a:t>
          </a:r>
          <a:r>
            <a:rPr lang="es-ES" sz="2800" b="0" i="0" kern="1200" dirty="0">
              <a:latin typeface="Adelle Sans Light" panose="02000503000000020004" pitchFamily="50" charset="0"/>
            </a:rPr>
            <a:t>as desaparecidas y no localizadas a nivel nacional, 1,472 personas más que en el mes anterior, de las cuales</a:t>
          </a:r>
          <a:r>
            <a:rPr lang="es-ES" sz="2800" dirty="0"/>
            <a:t>, 22,905 son mujeres, 488 </a:t>
          </a:r>
          <a:r>
            <a:rPr lang="es-ES" sz="2800" b="0" i="0" kern="1200" dirty="0">
              <a:latin typeface="Adelle Sans Light" panose="02000503000000020004" pitchFamily="50" charset="0"/>
            </a:rPr>
            <a:t>más que el mes pasado, siendo Jalisco la entidad con el mayor número de registros, </a:t>
          </a:r>
          <a:r>
            <a:rPr lang="es-ES" sz="2800" dirty="0"/>
            <a:t>con 13,689.</a:t>
          </a:r>
          <a:endParaRPr lang="es-MX" sz="2800" kern="1200" dirty="0">
            <a:latin typeface="Adelle Sans Light" panose="02000503000000020004" pitchFamily="50" charset="0"/>
          </a:endParaRPr>
        </a:p>
      </dsp:txBody>
      <dsp:txXfrm>
        <a:off x="4632" y="0"/>
        <a:ext cx="12066141" cy="3734670"/>
      </dsp:txXfrm>
    </dsp:sp>
    <dsp:sp modelId="{865D1BE4-4BD8-4234-9AE5-82FCFA9EA5CE}">
      <dsp:nvSpPr>
        <dsp:cNvPr id="0" name=""/>
        <dsp:cNvSpPr/>
      </dsp:nvSpPr>
      <dsp:spPr>
        <a:xfrm>
          <a:off x="5570869" y="4201504"/>
          <a:ext cx="933667" cy="933667"/>
        </a:xfrm>
        <a:prstGeom prst="ellipse">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A4EE96B-5974-43EE-AC1E-2072261F44DF}">
      <dsp:nvSpPr>
        <dsp:cNvPr id="0" name=""/>
        <dsp:cNvSpPr/>
      </dsp:nvSpPr>
      <dsp:spPr>
        <a:xfrm>
          <a:off x="12397710" y="5602005"/>
          <a:ext cx="6538744" cy="3734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t" anchorCtr="0">
          <a:noAutofit/>
        </a:bodyPr>
        <a:lstStyle/>
        <a:p>
          <a:pPr marL="0" lvl="0" indent="0" algn="ctr" defTabSz="1244600">
            <a:lnSpc>
              <a:spcPct val="90000"/>
            </a:lnSpc>
            <a:spcBef>
              <a:spcPct val="0"/>
            </a:spcBef>
            <a:spcAft>
              <a:spcPct val="35000"/>
            </a:spcAft>
            <a:buNone/>
          </a:pPr>
          <a:r>
            <a:rPr lang="es-ES" sz="2800" b="0" i="0" kern="1200" dirty="0">
              <a:latin typeface="Adelle Sans Light" panose="02000503000000020004" pitchFamily="50" charset="0"/>
            </a:rPr>
            <a:t>Por otro lado, en el periodo ya mencionado, en el estado de Puebla se han </a:t>
          </a:r>
          <a:r>
            <a:rPr lang="es-ES" sz="2800" kern="1200" dirty="0"/>
            <a:t>registrado 1,817 </a:t>
          </a:r>
          <a:r>
            <a:rPr lang="es-ES" sz="2800" b="0" i="0" kern="1200" dirty="0">
              <a:latin typeface="Adelle Sans Light" panose="02000503000000020004" pitchFamily="50" charset="0"/>
            </a:rPr>
            <a:t>personas desaparecidas y no localizadas.</a:t>
          </a:r>
          <a:br>
            <a:rPr lang="es-MX" sz="2800" b="0" i="0" kern="1200" baseline="0" dirty="0">
              <a:latin typeface="Adelle Sans Light" panose="02000503000000020004" pitchFamily="50" charset="0"/>
            </a:rPr>
          </a:br>
          <a:endParaRPr lang="es-MX" sz="2800" kern="1200" dirty="0">
            <a:latin typeface="Adelle Sans Light" panose="02000503000000020004" pitchFamily="50" charset="0"/>
          </a:endParaRPr>
        </a:p>
      </dsp:txBody>
      <dsp:txXfrm>
        <a:off x="12397710" y="5602005"/>
        <a:ext cx="6538744" cy="3734670"/>
      </dsp:txXfrm>
    </dsp:sp>
    <dsp:sp modelId="{AD002601-F128-4BA3-AFF4-03303B0D4CDE}">
      <dsp:nvSpPr>
        <dsp:cNvPr id="0" name=""/>
        <dsp:cNvSpPr/>
      </dsp:nvSpPr>
      <dsp:spPr>
        <a:xfrm>
          <a:off x="15200249" y="4201504"/>
          <a:ext cx="933667" cy="933667"/>
        </a:xfrm>
        <a:prstGeom prst="ellipse">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F6DB2-E71C-45FC-BF1E-C64B60BE988E}">
      <dsp:nvSpPr>
        <dsp:cNvPr id="0" name=""/>
        <dsp:cNvSpPr/>
      </dsp:nvSpPr>
      <dsp:spPr>
        <a:xfrm>
          <a:off x="0" y="2583016"/>
          <a:ext cx="20966687" cy="3444022"/>
        </a:xfrm>
        <a:prstGeom prst="notched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A9573B-86E3-4143-B549-74EB4E29624B}">
      <dsp:nvSpPr>
        <dsp:cNvPr id="0" name=""/>
        <dsp:cNvSpPr/>
      </dsp:nvSpPr>
      <dsp:spPr>
        <a:xfrm>
          <a:off x="9213" y="0"/>
          <a:ext cx="6081158" cy="3444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marL="0" lvl="0" indent="0" algn="ctr" defTabSz="1244600">
            <a:lnSpc>
              <a:spcPct val="90000"/>
            </a:lnSpc>
            <a:spcBef>
              <a:spcPct val="0"/>
            </a:spcBef>
            <a:spcAft>
              <a:spcPct val="35000"/>
            </a:spcAft>
            <a:buNone/>
          </a:pPr>
          <a:r>
            <a:rPr lang="es-ES" sz="2800" b="0" i="0" kern="1200" dirty="0">
              <a:latin typeface="Adelle Sans Light" panose="02000503000000020004" pitchFamily="50" charset="0"/>
            </a:rPr>
            <a:t>Ahora bien, de las </a:t>
          </a:r>
          <a:r>
            <a:rPr lang="es-ES" sz="2800" kern="1200" dirty="0"/>
            <a:t>1,817</a:t>
          </a:r>
          <a:r>
            <a:rPr lang="es-ES" sz="2800" b="0" i="0" kern="1200" dirty="0">
              <a:latin typeface="Adelle Sans Light" panose="02000503000000020004" pitchFamily="50" charset="0"/>
            </a:rPr>
            <a:t> personas en comento, </a:t>
          </a:r>
          <a:r>
            <a:rPr lang="es-ES" sz="2800" kern="1200" dirty="0"/>
            <a:t>687</a:t>
          </a:r>
          <a:r>
            <a:rPr lang="es-ES" sz="2800" b="0" i="0" kern="1200" dirty="0">
              <a:latin typeface="Adelle Sans Light" panose="02000503000000020004" pitchFamily="50" charset="0"/>
            </a:rPr>
            <a:t> son mujeres, siendo los municipios de </a:t>
          </a:r>
          <a:r>
            <a:rPr lang="es-ES" sz="2800" kern="1200" dirty="0"/>
            <a:t>Puebla, Tehuacán y Tepeaca en donde se ha registrado una mayor cantidad de casos, con 289, 67 y 27 mujeres</a:t>
          </a:r>
          <a:r>
            <a:rPr lang="es-ES" sz="2800" b="0" i="0" kern="1200" dirty="0">
              <a:latin typeface="Adelle Sans Light" panose="02000503000000020004" pitchFamily="50" charset="0"/>
            </a:rPr>
            <a:t> desaparecidas y no localizadas, respectivamente. </a:t>
          </a:r>
          <a:endParaRPr lang="es-MX" sz="2800" kern="1200" dirty="0">
            <a:latin typeface="Adelle Sans Light" panose="02000503000000020004" pitchFamily="50" charset="0"/>
          </a:endParaRPr>
        </a:p>
      </dsp:txBody>
      <dsp:txXfrm>
        <a:off x="9213" y="0"/>
        <a:ext cx="6081158" cy="3444022"/>
      </dsp:txXfrm>
    </dsp:sp>
    <dsp:sp modelId="{FC6639A0-68F1-4F37-A222-A14CF47735C5}">
      <dsp:nvSpPr>
        <dsp:cNvPr id="0" name=""/>
        <dsp:cNvSpPr/>
      </dsp:nvSpPr>
      <dsp:spPr>
        <a:xfrm>
          <a:off x="2619290" y="3874525"/>
          <a:ext cx="861005" cy="861005"/>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F31F218F-0E02-4F73-92DE-6163BB17FA91}">
      <dsp:nvSpPr>
        <dsp:cNvPr id="0" name=""/>
        <dsp:cNvSpPr/>
      </dsp:nvSpPr>
      <dsp:spPr>
        <a:xfrm>
          <a:off x="6394430" y="5166033"/>
          <a:ext cx="6081158" cy="3444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t" anchorCtr="0">
          <a:noAutofit/>
        </a:bodyPr>
        <a:lstStyle/>
        <a:p>
          <a:pPr marL="0" lvl="0" indent="0" algn="ctr" defTabSz="1244600">
            <a:lnSpc>
              <a:spcPct val="90000"/>
            </a:lnSpc>
            <a:spcBef>
              <a:spcPct val="0"/>
            </a:spcBef>
            <a:spcAft>
              <a:spcPct val="35000"/>
            </a:spcAft>
            <a:buNone/>
          </a:pPr>
          <a:r>
            <a:rPr lang="es-ES" sz="2800" b="0" i="0" kern="1200" dirty="0">
              <a:latin typeface="Adelle Sans Light" panose="02000503000000020004" pitchFamily="50" charset="0"/>
            </a:rPr>
            <a:t>Se reporta además que, han sido localizadas sin vida de</a:t>
          </a:r>
          <a:r>
            <a:rPr lang="es-ES" sz="2800" dirty="0"/>
            <a:t>l 15 de marzo de 1964 al 31 de enero de 2023, 54</a:t>
          </a:r>
          <a:r>
            <a:rPr lang="es-ES" sz="2800" b="0" i="0" kern="1200" dirty="0">
              <a:latin typeface="Adelle Sans Light" panose="02000503000000020004" pitchFamily="50" charset="0"/>
            </a:rPr>
            <a:t> mujeres. El RNPDNO registra que el rango de edad donde se cuenta con mayor número de personas sin vida, son entre los </a:t>
          </a:r>
          <a:r>
            <a:rPr lang="es-ES" sz="2800" dirty="0"/>
            <a:t>25 y 29 </a:t>
          </a:r>
          <a:r>
            <a:rPr lang="es-ES" sz="2800" b="0" i="0" kern="1200" dirty="0">
              <a:latin typeface="Adelle Sans Light" panose="02000503000000020004" pitchFamily="50" charset="0"/>
            </a:rPr>
            <a:t>años en Puebla.</a:t>
          </a:r>
          <a:endParaRPr lang="es-MX" sz="2800" kern="1200" dirty="0">
            <a:latin typeface="Adelle Sans Light" panose="02000503000000020004" pitchFamily="50" charset="0"/>
          </a:endParaRPr>
        </a:p>
      </dsp:txBody>
      <dsp:txXfrm>
        <a:off x="6394430" y="5166033"/>
        <a:ext cx="6081158" cy="3444022"/>
      </dsp:txXfrm>
    </dsp:sp>
    <dsp:sp modelId="{27E0CE23-91D6-49CD-89A9-95A57AE29DD6}">
      <dsp:nvSpPr>
        <dsp:cNvPr id="0" name=""/>
        <dsp:cNvSpPr/>
      </dsp:nvSpPr>
      <dsp:spPr>
        <a:xfrm>
          <a:off x="9004506" y="3874525"/>
          <a:ext cx="861005" cy="861005"/>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698E76F8-EF14-4235-BCB5-C18F6A49A4B6}">
      <dsp:nvSpPr>
        <dsp:cNvPr id="0" name=""/>
        <dsp:cNvSpPr/>
      </dsp:nvSpPr>
      <dsp:spPr>
        <a:xfrm>
          <a:off x="12779646" y="0"/>
          <a:ext cx="6081158" cy="3444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marL="0" lvl="0" indent="0" algn="ctr" defTabSz="1244600">
            <a:lnSpc>
              <a:spcPct val="90000"/>
            </a:lnSpc>
            <a:spcBef>
              <a:spcPct val="0"/>
            </a:spcBef>
            <a:spcAft>
              <a:spcPct val="35000"/>
            </a:spcAft>
            <a:buNone/>
          </a:pPr>
          <a:r>
            <a:rPr lang="es-ES" sz="2800" b="0" i="0" kern="1200" dirty="0">
              <a:latin typeface="Adelle Sans Light" panose="02000503000000020004" pitchFamily="50" charset="0"/>
            </a:rPr>
            <a:t>Es preciso mencionar además que, en el periodo comprendido entre el </a:t>
          </a:r>
          <a:r>
            <a:rPr lang="es-ES" sz="2800" dirty="0"/>
            <a:t>1 y 31 de enero </a:t>
          </a:r>
          <a:r>
            <a:rPr lang="es-ES" sz="2800" b="0" i="0" kern="1200" dirty="0">
              <a:latin typeface="Adelle Sans Light" panose="02000503000000020004" pitchFamily="50" charset="0"/>
            </a:rPr>
            <a:t>de 2023, se registraron 46 personas desaparecidas y no localizadas, mismas que fueron registradas en 17 municipios de la entidad.</a:t>
          </a:r>
          <a:br>
            <a:rPr lang="es-MX" sz="2800" b="0" i="0" kern="1200" baseline="0" dirty="0">
              <a:latin typeface="Adelle Sans Light" panose="02000503000000020004" pitchFamily="50" charset="0"/>
            </a:rPr>
          </a:br>
          <a:endParaRPr lang="es-MX" sz="2800" kern="1200" dirty="0">
            <a:latin typeface="Adelle Sans Light" panose="02000503000000020004" pitchFamily="50" charset="0"/>
          </a:endParaRPr>
        </a:p>
      </dsp:txBody>
      <dsp:txXfrm>
        <a:off x="12779646" y="0"/>
        <a:ext cx="6081158" cy="3444022"/>
      </dsp:txXfrm>
    </dsp:sp>
    <dsp:sp modelId="{BE4CCD67-E90E-4E60-8D87-EBFC181B5A14}">
      <dsp:nvSpPr>
        <dsp:cNvPr id="0" name=""/>
        <dsp:cNvSpPr/>
      </dsp:nvSpPr>
      <dsp:spPr>
        <a:xfrm>
          <a:off x="15389722" y="3874525"/>
          <a:ext cx="861005" cy="861005"/>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EEE098-6F64-4A03-B4C5-B439265536B1}">
      <dsp:nvSpPr>
        <dsp:cNvPr id="0" name=""/>
        <dsp:cNvSpPr/>
      </dsp:nvSpPr>
      <dsp:spPr>
        <a:xfrm>
          <a:off x="13104179" y="1122"/>
          <a:ext cx="7862507" cy="4378939"/>
        </a:xfrm>
        <a:prstGeom prst="rightArrow">
          <a:avLst>
            <a:gd name="adj1" fmla="val 75000"/>
            <a:gd name="adj2" fmla="val 50000"/>
          </a:avLst>
        </a:prstGeom>
        <a:solidFill>
          <a:schemeClr val="accent4">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BB6251B9-B7AE-46D9-B6EB-34EEEA7E1E23}">
      <dsp:nvSpPr>
        <dsp:cNvPr id="0" name=""/>
        <dsp:cNvSpPr/>
      </dsp:nvSpPr>
      <dsp:spPr>
        <a:xfrm>
          <a:off x="0" y="1122"/>
          <a:ext cx="13104179" cy="4378939"/>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s-MX" sz="3000" b="0" i="0" kern="1200">
              <a:latin typeface="Adelle Sans Light" panose="02000503000000020004" pitchFamily="50" charset="0"/>
            </a:rPr>
            <a:t>La generación y monitoreo periódico de la información acerca de los hechos delictivos contra mujeres ocurridos en cierto territorio es un punto clave para la generación de estrategias que coadyuven en la prevención y sanción de la violencia de género contra las mujeres, cuyo desarrollo es responsabilidad del Estado. </a:t>
          </a:r>
          <a:endParaRPr lang="es-MX" sz="3000" kern="1200">
            <a:latin typeface="Adelle Sans Light" panose="02000503000000020004" pitchFamily="50" charset="0"/>
          </a:endParaRPr>
        </a:p>
      </dsp:txBody>
      <dsp:txXfrm>
        <a:off x="213762" y="214884"/>
        <a:ext cx="12676655" cy="3951415"/>
      </dsp:txXfrm>
    </dsp:sp>
    <dsp:sp modelId="{051E36D9-D24B-4553-91F8-17C81963EEFE}">
      <dsp:nvSpPr>
        <dsp:cNvPr id="0" name=""/>
        <dsp:cNvSpPr/>
      </dsp:nvSpPr>
      <dsp:spPr>
        <a:xfrm>
          <a:off x="13226174" y="4817956"/>
          <a:ext cx="7739655" cy="4378939"/>
        </a:xfrm>
        <a:prstGeom prst="rightArrow">
          <a:avLst>
            <a:gd name="adj1" fmla="val 75000"/>
            <a:gd name="adj2" fmla="val 50000"/>
          </a:avLst>
        </a:prstGeom>
        <a:solidFill>
          <a:schemeClr val="accent4">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917EE2DD-9635-48DE-8ACB-827668C50DFC}">
      <dsp:nvSpPr>
        <dsp:cNvPr id="0" name=""/>
        <dsp:cNvSpPr/>
      </dsp:nvSpPr>
      <dsp:spPr>
        <a:xfrm>
          <a:off x="856" y="4817956"/>
          <a:ext cx="13225317" cy="4378939"/>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s-MX" sz="3000" b="0" i="0" kern="1200">
              <a:latin typeface="Adelle Sans Light" panose="02000503000000020004" pitchFamily="50" charset="0"/>
            </a:rPr>
            <a:t>Es importante que la generación de información en la materia sea hecha con perspectiva de género y se resalta la importancia del uso de indicadores que permitan hacer comparaciones entre territorios. Por ello, en el presente Reporte se hizo uso de las tasas de incidencia delictiva, las cuales dan a conocer la proporción de los incidentes respecto al tamaño de la población femenina que habita en los municipios y las regiones. A través de estas, se advierte que no siempre coinciden los municipios con mayor cantidad de hechos delictivos en términos absolutos con aquellos que presentan mayores tasas de incidencia delictiva. </a:t>
          </a:r>
          <a:endParaRPr lang="es-MX" sz="3000" kern="1200">
            <a:latin typeface="Adelle Sans Light" panose="02000503000000020004" pitchFamily="50" charset="0"/>
          </a:endParaRPr>
        </a:p>
      </dsp:txBody>
      <dsp:txXfrm>
        <a:off x="214618" y="5031718"/>
        <a:ext cx="12797793" cy="395141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8EB8FE-01D3-4CF2-80E4-5CA0217F6586}">
      <dsp:nvSpPr>
        <dsp:cNvPr id="0" name=""/>
        <dsp:cNvSpPr/>
      </dsp:nvSpPr>
      <dsp:spPr>
        <a:xfrm>
          <a:off x="13104179" y="1122"/>
          <a:ext cx="7862507" cy="4378939"/>
        </a:xfrm>
        <a:prstGeom prst="rightArrow">
          <a:avLst>
            <a:gd name="adj1" fmla="val 75000"/>
            <a:gd name="adj2" fmla="val 50000"/>
          </a:avLst>
        </a:prstGeom>
        <a:solidFill>
          <a:schemeClr val="accent4">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5FF67E25-2A6C-4CAD-AFBB-1DA95505470E}">
      <dsp:nvSpPr>
        <dsp:cNvPr id="0" name=""/>
        <dsp:cNvSpPr/>
      </dsp:nvSpPr>
      <dsp:spPr>
        <a:xfrm>
          <a:off x="0" y="1122"/>
          <a:ext cx="13104179" cy="4378939"/>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s-MX" sz="4100" b="0" i="0" kern="1200" dirty="0">
              <a:latin typeface="Adelle Sans Light" panose="02000503000000020004" pitchFamily="50" charset="0"/>
            </a:rPr>
            <a:t>En este sentido, es necesario no pasar por alto aquellos municipios de la región que parecerían no encabezar las listas ordenadas por mayor número de delitos, pero que sí son más altos en de tasas, y considerarlos en el diseño de políticas públicas focalizadas.</a:t>
          </a:r>
          <a:endParaRPr lang="es-MX" sz="4100" kern="1200" dirty="0">
            <a:latin typeface="Adelle Sans Light" panose="02000503000000020004" pitchFamily="50" charset="0"/>
          </a:endParaRPr>
        </a:p>
      </dsp:txBody>
      <dsp:txXfrm>
        <a:off x="213762" y="214884"/>
        <a:ext cx="12676655" cy="3951415"/>
      </dsp:txXfrm>
    </dsp:sp>
    <dsp:sp modelId="{D5F15C06-2D75-476D-8358-26B28AC22820}">
      <dsp:nvSpPr>
        <dsp:cNvPr id="0" name=""/>
        <dsp:cNvSpPr/>
      </dsp:nvSpPr>
      <dsp:spPr>
        <a:xfrm>
          <a:off x="13104179" y="4817956"/>
          <a:ext cx="7862507" cy="4378939"/>
        </a:xfrm>
        <a:prstGeom prst="rightArrow">
          <a:avLst>
            <a:gd name="adj1" fmla="val 75000"/>
            <a:gd name="adj2" fmla="val 50000"/>
          </a:avLst>
        </a:prstGeom>
        <a:solidFill>
          <a:schemeClr val="accent4">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437AA843-3F4E-4898-810E-D42BCAFB8FB8}">
      <dsp:nvSpPr>
        <dsp:cNvPr id="0" name=""/>
        <dsp:cNvSpPr/>
      </dsp:nvSpPr>
      <dsp:spPr>
        <a:xfrm>
          <a:off x="0" y="4817956"/>
          <a:ext cx="13104179" cy="4378939"/>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s-MX" sz="4100" b="0" i="0" kern="1200" dirty="0"/>
            <a:t>A partir de lo presentado en este Reporte, es posible observar que la violencia contra las mujeres es una realidad evidente en todo el estado, lo que hace necesaria la implementación de acciones conjuntas que nos permitan garantizarles a las niñas, adolescentes y mujeres poblanas su derecho a vivir una vida libre de violencia. </a:t>
          </a:r>
          <a:endParaRPr lang="es-MX" sz="4100" kern="1200" dirty="0"/>
        </a:p>
      </dsp:txBody>
      <dsp:txXfrm>
        <a:off x="213762" y="5031718"/>
        <a:ext cx="12676655" cy="39514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CF5051-FDE5-49F2-8CAA-EAA52326894C}">
      <dsp:nvSpPr>
        <dsp:cNvPr id="0" name=""/>
        <dsp:cNvSpPr/>
      </dsp:nvSpPr>
      <dsp:spPr>
        <a:xfrm>
          <a:off x="1493273" y="0"/>
          <a:ext cx="16923761" cy="8462796"/>
        </a:xfrm>
        <a:prstGeom prst="rightArrow">
          <a:avLst/>
        </a:prstGeom>
        <a:solidFill>
          <a:schemeClr val="accent4">
            <a:tint val="4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5AC62FE6-81E4-4627-8638-0FB66FD167A5}">
      <dsp:nvSpPr>
        <dsp:cNvPr id="0" name=""/>
        <dsp:cNvSpPr/>
      </dsp:nvSpPr>
      <dsp:spPr>
        <a:xfrm>
          <a:off x="690492" y="2538838"/>
          <a:ext cx="9021858" cy="3385118"/>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Es responsabilidad del Estado atender esta problemática, además de adoptar medidas de prevención que garanticen el ejercicio pleno de las mujeres a su derecho de vivir una vida libre de violencia. </a:t>
          </a:r>
        </a:p>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Por ello, resulta crucial mantener un monitoreo periódico de los datos disponibles sobre delitos contra mujeres, procesarlos, verificarlos y analizar su comportamiento y tendencias, para posteriormente utilizar esta información como insumo para enfocar las políticas de prevención y atención de la violencia.  </a:t>
          </a:r>
          <a:endParaRPr lang="es-MX" sz="2400" kern="1200" dirty="0">
            <a:latin typeface="Adelle Sans Light" panose="02000503000000020004" pitchFamily="50" charset="0"/>
          </a:endParaRPr>
        </a:p>
      </dsp:txBody>
      <dsp:txXfrm>
        <a:off x="855740" y="2704086"/>
        <a:ext cx="8691362" cy="3054622"/>
      </dsp:txXfrm>
    </dsp:sp>
    <dsp:sp modelId="{35C1E872-A2FF-4319-B42E-E473FECEF356}">
      <dsp:nvSpPr>
        <dsp:cNvPr id="0" name=""/>
        <dsp:cNvSpPr/>
      </dsp:nvSpPr>
      <dsp:spPr>
        <a:xfrm>
          <a:off x="10197956" y="2538838"/>
          <a:ext cx="9021858" cy="3385118"/>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Es por lo anterior que este Reporte mensual de incidencia delictiva contra mujeres surge como un recurso que proporciona información específica acerca de presuntos delitos directamente relacionados con violencia contra las mujeres para el desarrollo de estrategias focalizadas en cada una de las 11 regiones en las que se encuentra dividida la entidad poblana.</a:t>
          </a:r>
          <a:endParaRPr lang="es-MX" sz="2400" kern="1200" dirty="0">
            <a:latin typeface="Adelle Sans Light" panose="02000503000000020004" pitchFamily="50" charset="0"/>
          </a:endParaRPr>
        </a:p>
      </dsp:txBody>
      <dsp:txXfrm>
        <a:off x="10363204" y="2704086"/>
        <a:ext cx="8691362" cy="30546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60982F-15C5-41C5-BF9C-A266C64F0F49}">
      <dsp:nvSpPr>
        <dsp:cNvPr id="0" name=""/>
        <dsp:cNvSpPr/>
      </dsp:nvSpPr>
      <dsp:spPr>
        <a:xfrm>
          <a:off x="0" y="0"/>
          <a:ext cx="15928246" cy="2132380"/>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s-MX" sz="3000" b="0" i="0" kern="1200">
              <a:latin typeface="Adelle Sans Light" panose="02000503000000020004" pitchFamily="50" charset="0"/>
            </a:rPr>
            <a:t>El presente documento se estructura de la siguiente forma:</a:t>
          </a:r>
          <a:endParaRPr lang="es-MX" sz="3000" kern="1200">
            <a:latin typeface="Adelle Sans Light" panose="02000503000000020004" pitchFamily="50" charset="0"/>
          </a:endParaRPr>
        </a:p>
      </dsp:txBody>
      <dsp:txXfrm>
        <a:off x="62455" y="62455"/>
        <a:ext cx="13447055" cy="2007470"/>
      </dsp:txXfrm>
    </dsp:sp>
    <dsp:sp modelId="{CCEA025B-586D-43D5-AE55-AE3E113FF668}">
      <dsp:nvSpPr>
        <dsp:cNvPr id="0" name=""/>
        <dsp:cNvSpPr/>
      </dsp:nvSpPr>
      <dsp:spPr>
        <a:xfrm>
          <a:off x="1333990" y="2520086"/>
          <a:ext cx="15928246" cy="2132380"/>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s-MX" sz="3000" b="0" i="0" kern="1200">
              <a:latin typeface="Adelle Sans Light" panose="02000503000000020004" pitchFamily="50" charset="0"/>
            </a:rPr>
            <a:t>En primera instancia, se muestra la regionalización del estado de Puebla según la Estrategia Nacional de Seguridad Pública del Gobierno de la República; </a:t>
          </a:r>
          <a:endParaRPr lang="es-MX" sz="3000" kern="1200">
            <a:latin typeface="Adelle Sans Light" panose="02000503000000020004" pitchFamily="50" charset="0"/>
          </a:endParaRPr>
        </a:p>
      </dsp:txBody>
      <dsp:txXfrm>
        <a:off x="1396445" y="2582541"/>
        <a:ext cx="13083298" cy="2007470"/>
      </dsp:txXfrm>
    </dsp:sp>
    <dsp:sp modelId="{9D848562-184B-4442-BEEC-619A713BB714}">
      <dsp:nvSpPr>
        <dsp:cNvPr id="0" name=""/>
        <dsp:cNvSpPr/>
      </dsp:nvSpPr>
      <dsp:spPr>
        <a:xfrm>
          <a:off x="2648070" y="5040172"/>
          <a:ext cx="15928246" cy="2132380"/>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s-MX" sz="3000" b="0" i="0" kern="1200">
              <a:latin typeface="Adelle Sans Light" panose="02000503000000020004" pitchFamily="50" charset="0"/>
            </a:rPr>
            <a:t>En segundo lugar, se presenta la Sección I, referente a la incidencia delictiva contra mujeres con información del Secretariado Ejecutivo del Sistema Nacional de Seguridad Pública, en la cual se exponen los resultados acerca de los presuntos delitos cometidos contra mujeres en cada una de las 11 regiones del estado; </a:t>
          </a:r>
          <a:endParaRPr lang="es-MX" sz="3000" kern="1200">
            <a:latin typeface="Adelle Sans Light" panose="02000503000000020004" pitchFamily="50" charset="0"/>
          </a:endParaRPr>
        </a:p>
      </dsp:txBody>
      <dsp:txXfrm>
        <a:off x="2710525" y="5102627"/>
        <a:ext cx="13103208" cy="2007470"/>
      </dsp:txXfrm>
    </dsp:sp>
    <dsp:sp modelId="{B4D4A436-FE78-4E4C-95AF-30C132A402F4}">
      <dsp:nvSpPr>
        <dsp:cNvPr id="0" name=""/>
        <dsp:cNvSpPr/>
      </dsp:nvSpPr>
      <dsp:spPr>
        <a:xfrm>
          <a:off x="3982061" y="7560259"/>
          <a:ext cx="15928246" cy="2132380"/>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s-MX" sz="3000" b="0" i="0" kern="1200">
              <a:latin typeface="Adelle Sans Light" panose="02000503000000020004" pitchFamily="50" charset="0"/>
            </a:rPr>
            <a:t>Finalmente, se presenta la Sección II, la cual muestra la relación entre la desaparición de niñas, adolescentes y mujeres y la violencia de género, exponiendo cifras obtenidas del Registro Nacional de Personas Desaparecidas y No Localizadas.</a:t>
          </a:r>
          <a:endParaRPr lang="es-MX" sz="3000" kern="1200">
            <a:latin typeface="Adelle Sans Light" panose="02000503000000020004" pitchFamily="50" charset="0"/>
          </a:endParaRPr>
        </a:p>
      </dsp:txBody>
      <dsp:txXfrm>
        <a:off x="4044516" y="7622714"/>
        <a:ext cx="13083298" cy="2007470"/>
      </dsp:txXfrm>
    </dsp:sp>
    <dsp:sp modelId="{48612789-C47C-404D-8D97-F8FA99372D69}">
      <dsp:nvSpPr>
        <dsp:cNvPr id="0" name=""/>
        <dsp:cNvSpPr/>
      </dsp:nvSpPr>
      <dsp:spPr>
        <a:xfrm>
          <a:off x="14542198" y="1633209"/>
          <a:ext cx="1386047" cy="1386047"/>
        </a:xfrm>
        <a:prstGeom prst="downArrow">
          <a:avLst>
            <a:gd name="adj1" fmla="val 55000"/>
            <a:gd name="adj2" fmla="val 45000"/>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s-MX" sz="3600" kern="1200">
            <a:latin typeface="Adelle Sans Light" panose="02000503000000020004" pitchFamily="50" charset="0"/>
          </a:endParaRPr>
        </a:p>
      </dsp:txBody>
      <dsp:txXfrm>
        <a:off x="14854059" y="1633209"/>
        <a:ext cx="762325" cy="1043000"/>
      </dsp:txXfrm>
    </dsp:sp>
    <dsp:sp modelId="{B5A97352-09EB-41B2-B19A-F024B1DA5206}">
      <dsp:nvSpPr>
        <dsp:cNvPr id="0" name=""/>
        <dsp:cNvSpPr/>
      </dsp:nvSpPr>
      <dsp:spPr>
        <a:xfrm>
          <a:off x="15876189" y="4153296"/>
          <a:ext cx="1386047" cy="1386047"/>
        </a:xfrm>
        <a:prstGeom prst="downArrow">
          <a:avLst>
            <a:gd name="adj1" fmla="val 55000"/>
            <a:gd name="adj2" fmla="val 45000"/>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s-MX" sz="3600" kern="1200">
            <a:latin typeface="Adelle Sans Light" panose="02000503000000020004" pitchFamily="50" charset="0"/>
          </a:endParaRPr>
        </a:p>
      </dsp:txBody>
      <dsp:txXfrm>
        <a:off x="16188050" y="4153296"/>
        <a:ext cx="762325" cy="1043000"/>
      </dsp:txXfrm>
    </dsp:sp>
    <dsp:sp modelId="{7A1DB9AF-812A-46B7-9E00-C9A1B8447845}">
      <dsp:nvSpPr>
        <dsp:cNvPr id="0" name=""/>
        <dsp:cNvSpPr/>
      </dsp:nvSpPr>
      <dsp:spPr>
        <a:xfrm>
          <a:off x="17190269" y="6673382"/>
          <a:ext cx="1386047" cy="1386047"/>
        </a:xfrm>
        <a:prstGeom prst="downArrow">
          <a:avLst>
            <a:gd name="adj1" fmla="val 55000"/>
            <a:gd name="adj2" fmla="val 45000"/>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s-MX" sz="3600" kern="1200">
            <a:latin typeface="Adelle Sans Light" panose="02000503000000020004" pitchFamily="50" charset="0"/>
          </a:endParaRPr>
        </a:p>
      </dsp:txBody>
      <dsp:txXfrm>
        <a:off x="17502130" y="6673382"/>
        <a:ext cx="762325" cy="1043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F526D-DF20-4537-B407-CA9FF77E7DD3}">
      <dsp:nvSpPr>
        <dsp:cNvPr id="0" name=""/>
        <dsp:cNvSpPr/>
      </dsp:nvSpPr>
      <dsp:spPr>
        <a:xfrm rot="10800000">
          <a:off x="4201706" y="947"/>
          <a:ext cx="13944290" cy="2757691"/>
        </a:xfrm>
        <a:prstGeom prst="homePlat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16065" tIns="114300" rIns="213360" bIns="114300" numCol="1" spcCol="1270" anchor="ctr" anchorCtr="0">
          <a:noAutofit/>
        </a:bodyPr>
        <a:lstStyle/>
        <a:p>
          <a:pPr marL="0" lvl="0" indent="0" algn="ctr" defTabSz="1333500">
            <a:lnSpc>
              <a:spcPct val="90000"/>
            </a:lnSpc>
            <a:spcBef>
              <a:spcPct val="0"/>
            </a:spcBef>
            <a:spcAft>
              <a:spcPct val="35000"/>
            </a:spcAft>
            <a:buNone/>
          </a:pPr>
          <a:r>
            <a:rPr lang="es-MX" sz="3000" b="0" i="0" kern="1200">
              <a:latin typeface="Adelle Sans Light" panose="02000503000000020004" pitchFamily="50" charset="0"/>
            </a:rPr>
            <a:t>La información presentada en este Reporte mensual tiene como base las cifras de incidencia delictiva municipal 2015-2022 publicadas mensualmente por el Secretariado Ejecutivo del Sistema Nacional de Seguridad Pública (SESNSP). </a:t>
          </a:r>
          <a:endParaRPr lang="es-MX" sz="3000" kern="1200">
            <a:latin typeface="Adelle Sans Light" panose="02000503000000020004" pitchFamily="50" charset="0"/>
          </a:endParaRPr>
        </a:p>
      </dsp:txBody>
      <dsp:txXfrm rot="10800000">
        <a:off x="4891129" y="947"/>
        <a:ext cx="13254867" cy="2757691"/>
      </dsp:txXfrm>
    </dsp:sp>
    <dsp:sp modelId="{669507A3-7A62-4B9C-9363-41A8CC14494F}">
      <dsp:nvSpPr>
        <dsp:cNvPr id="0" name=""/>
        <dsp:cNvSpPr/>
      </dsp:nvSpPr>
      <dsp:spPr>
        <a:xfrm>
          <a:off x="2822860" y="947"/>
          <a:ext cx="2757691" cy="2757691"/>
        </a:xfrm>
        <a:prstGeom prst="ellipse">
          <a:avLst/>
        </a:prstGeom>
        <a:solidFill>
          <a:schemeClr val="accent4">
            <a:tint val="5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60415DFE-4BF8-4B6B-84D4-32E98709942B}">
      <dsp:nvSpPr>
        <dsp:cNvPr id="0" name=""/>
        <dsp:cNvSpPr/>
      </dsp:nvSpPr>
      <dsp:spPr>
        <a:xfrm rot="10800000">
          <a:off x="4201706" y="3581830"/>
          <a:ext cx="13944290" cy="2757691"/>
        </a:xfrm>
        <a:prstGeom prst="homePlat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16065" tIns="114300" rIns="213360" bIns="114300" numCol="1" spcCol="1270" anchor="ctr" anchorCtr="0">
          <a:noAutofit/>
        </a:bodyPr>
        <a:lstStyle/>
        <a:p>
          <a:pPr marL="0" lvl="0" indent="0" algn="ctr" defTabSz="1333500">
            <a:lnSpc>
              <a:spcPct val="90000"/>
            </a:lnSpc>
            <a:spcBef>
              <a:spcPct val="0"/>
            </a:spcBef>
            <a:spcAft>
              <a:spcPct val="35000"/>
            </a:spcAft>
            <a:buNone/>
          </a:pPr>
          <a:r>
            <a:rPr lang="es-MX" sz="3000" b="0" i="0" kern="1200" dirty="0">
              <a:latin typeface="Adelle Sans Light" panose="02000503000000020004" pitchFamily="50" charset="0"/>
            </a:rPr>
            <a:t>Se tomó la información referente a los presuntos delitos registrados en cada uno de los municipios de la entidad poblana en el mes de enero del 2023, los cuales, fueron actualizados el 20 de febrero de 2023 con corte al 31 de enero de 2023 por el SESNSP.</a:t>
          </a:r>
          <a:endParaRPr lang="es-MX" sz="3000" kern="1200" dirty="0">
            <a:latin typeface="Adelle Sans Light" panose="02000503000000020004" pitchFamily="50" charset="0"/>
          </a:endParaRPr>
        </a:p>
      </dsp:txBody>
      <dsp:txXfrm rot="10800000">
        <a:off x="4891129" y="3581830"/>
        <a:ext cx="13254867" cy="2757691"/>
      </dsp:txXfrm>
    </dsp:sp>
    <dsp:sp modelId="{3E6DEFB4-F38E-4A90-842C-BF34F51FF8C0}">
      <dsp:nvSpPr>
        <dsp:cNvPr id="0" name=""/>
        <dsp:cNvSpPr/>
      </dsp:nvSpPr>
      <dsp:spPr>
        <a:xfrm>
          <a:off x="2822860" y="3581830"/>
          <a:ext cx="2757691" cy="2757691"/>
        </a:xfrm>
        <a:prstGeom prst="ellipse">
          <a:avLst/>
        </a:prstGeom>
        <a:solidFill>
          <a:schemeClr val="accent4">
            <a:tint val="5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C1F4C1A2-072A-4C63-B11F-549E5F364ED4}">
      <dsp:nvSpPr>
        <dsp:cNvPr id="0" name=""/>
        <dsp:cNvSpPr/>
      </dsp:nvSpPr>
      <dsp:spPr>
        <a:xfrm rot="10800000">
          <a:off x="4201706" y="7162713"/>
          <a:ext cx="13944290" cy="2757691"/>
        </a:xfrm>
        <a:prstGeom prst="homePlat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16065" tIns="114300" rIns="213360" bIns="114300" numCol="1" spcCol="1270" anchor="ctr" anchorCtr="0">
          <a:noAutofit/>
        </a:bodyPr>
        <a:lstStyle/>
        <a:p>
          <a:pPr marL="0" lvl="0" indent="0" algn="ctr" defTabSz="1333500">
            <a:lnSpc>
              <a:spcPct val="90000"/>
            </a:lnSpc>
            <a:spcBef>
              <a:spcPct val="0"/>
            </a:spcBef>
            <a:spcAft>
              <a:spcPct val="35000"/>
            </a:spcAft>
            <a:buNone/>
          </a:pPr>
          <a:r>
            <a:rPr lang="es-MX" sz="3000" b="0" i="0" kern="1200" dirty="0">
              <a:latin typeface="Adelle Sans Light" panose="02000503000000020004" pitchFamily="50" charset="0"/>
            </a:rPr>
            <a:t>Es preciso mencionar que las cifras reportadas por el SESNSP, a su vez, provienen de la información registrada en las carpetas de investigación iniciadas ante el Ministerio Público y son proporcionadas cada mes por las procuradurías y fiscalías generales de las 32 entidades federativas. Así, los datos registrados son sobre presuntos hechos delictivos registrados en carpetas de investigación iniciadas. </a:t>
          </a:r>
          <a:endParaRPr lang="es-MX" sz="3000" kern="1200" dirty="0">
            <a:latin typeface="Adelle Sans Light" panose="02000503000000020004" pitchFamily="50" charset="0"/>
          </a:endParaRPr>
        </a:p>
      </dsp:txBody>
      <dsp:txXfrm rot="10800000">
        <a:off x="4891129" y="7162713"/>
        <a:ext cx="13254867" cy="2757691"/>
      </dsp:txXfrm>
    </dsp:sp>
    <dsp:sp modelId="{DFA6AFCA-7A92-4FE7-85D0-5FEE3A923E4A}">
      <dsp:nvSpPr>
        <dsp:cNvPr id="0" name=""/>
        <dsp:cNvSpPr/>
      </dsp:nvSpPr>
      <dsp:spPr>
        <a:xfrm>
          <a:off x="2822860" y="7162713"/>
          <a:ext cx="2757691" cy="2757691"/>
        </a:xfrm>
        <a:prstGeom prst="ellipse">
          <a:avLst/>
        </a:prstGeom>
        <a:solidFill>
          <a:schemeClr val="accent4">
            <a:tint val="5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778293-91CA-49BA-B7A5-D0FAD0EED96D}">
      <dsp:nvSpPr>
        <dsp:cNvPr id="0" name=""/>
        <dsp:cNvSpPr/>
      </dsp:nvSpPr>
      <dsp:spPr>
        <a:xfrm>
          <a:off x="0" y="2584519"/>
          <a:ext cx="20968858" cy="3446026"/>
        </a:xfrm>
        <a:prstGeom prst="notchedRightArrow">
          <a:avLst/>
        </a:prstGeom>
        <a:gradFill rotWithShape="0">
          <a:gsLst>
            <a:gs pos="0">
              <a:schemeClr val="accent4">
                <a:tint val="40000"/>
                <a:hueOff val="0"/>
                <a:satOff val="0"/>
                <a:lumOff val="0"/>
                <a:alphaOff val="0"/>
                <a:tint val="100000"/>
                <a:shade val="100000"/>
                <a:satMod val="130000"/>
              </a:schemeClr>
            </a:gs>
            <a:gs pos="100000">
              <a:schemeClr val="accent4">
                <a:tint val="40000"/>
                <a:hueOff val="0"/>
                <a:satOff val="0"/>
                <a:lumOff val="0"/>
                <a:alphaOff val="0"/>
                <a:tint val="50000"/>
                <a:shade val="100000"/>
                <a:satMod val="350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8271F34F-BAB8-41F7-AD2F-3047C10C5B86}">
      <dsp:nvSpPr>
        <dsp:cNvPr id="0" name=""/>
        <dsp:cNvSpPr/>
      </dsp:nvSpPr>
      <dsp:spPr>
        <a:xfrm>
          <a:off x="230" y="0"/>
          <a:ext cx="9205615" cy="3446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marL="0" lvl="0" indent="0" algn="ctr" defTabSz="1244600">
            <a:lnSpc>
              <a:spcPct val="90000"/>
            </a:lnSpc>
            <a:spcBef>
              <a:spcPct val="0"/>
            </a:spcBef>
            <a:spcAft>
              <a:spcPct val="35000"/>
            </a:spcAft>
            <a:buNone/>
          </a:pPr>
          <a:r>
            <a:rPr lang="es-MX" sz="2800" b="0" i="0" kern="1200" dirty="0">
              <a:latin typeface="Adelle Sans Light" panose="02000503000000020004" pitchFamily="50" charset="0"/>
            </a:rPr>
            <a:t>La metodología para el registro y clasificación de los delitos y las víctimas se puede consultar en: https://www.inegi.org.mx/contenidos/clasificadoresycatalogos/doc/nt_cndfcfe.pdf y está alineada con la Norma Técnica para la Clasificación Nacional de Delitos del Fuero Común para Fines Estadísticos y al Catálogo de Delitos, publicados por el Instituto Nacional de Estadística y Geografía (INEGI).</a:t>
          </a:r>
          <a:endParaRPr lang="es-MX" sz="2800" kern="1200" dirty="0">
            <a:latin typeface="Adelle Sans Light" panose="02000503000000020004" pitchFamily="50" charset="0"/>
          </a:endParaRPr>
        </a:p>
      </dsp:txBody>
      <dsp:txXfrm>
        <a:off x="230" y="0"/>
        <a:ext cx="9205615" cy="3446026"/>
      </dsp:txXfrm>
    </dsp:sp>
    <dsp:sp modelId="{1A7C758A-D828-4099-8418-DE8F2C79E231}">
      <dsp:nvSpPr>
        <dsp:cNvPr id="0" name=""/>
        <dsp:cNvSpPr/>
      </dsp:nvSpPr>
      <dsp:spPr>
        <a:xfrm>
          <a:off x="4172284" y="3876779"/>
          <a:ext cx="861506" cy="861506"/>
        </a:xfrm>
        <a:prstGeom prst="ellipse">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29FA1AD-1864-4BA4-83EE-70B45A67B095}">
      <dsp:nvSpPr>
        <dsp:cNvPr id="0" name=""/>
        <dsp:cNvSpPr/>
      </dsp:nvSpPr>
      <dsp:spPr>
        <a:xfrm>
          <a:off x="9666126" y="5169039"/>
          <a:ext cx="9205615" cy="3446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284480" rIns="284480" bIns="284480" numCol="1" spcCol="1270" anchor="t" anchorCtr="0">
          <a:noAutofit/>
        </a:bodyPr>
        <a:lstStyle/>
        <a:p>
          <a:pPr marL="0" lvl="0" indent="0" algn="ctr" defTabSz="1778000">
            <a:lnSpc>
              <a:spcPct val="90000"/>
            </a:lnSpc>
            <a:spcBef>
              <a:spcPct val="0"/>
            </a:spcBef>
            <a:spcAft>
              <a:spcPct val="35000"/>
            </a:spcAft>
            <a:buNone/>
          </a:pPr>
          <a:r>
            <a:rPr lang="es-MX" sz="4000" b="0" i="0" kern="1200" dirty="0">
              <a:latin typeface="Adelle Sans Light" panose="02000503000000020004" pitchFamily="50" charset="0"/>
            </a:rPr>
            <a:t>Cabe resaltar que, los datos proporcionados por el SESNSP no se encuentran desagregados por sexo, por lo que, las cifras aquí presentadas pueden considerarse como una estimación.</a:t>
          </a:r>
          <a:endParaRPr lang="es-MX" sz="4000" kern="1200" dirty="0">
            <a:latin typeface="Adelle Sans Light" panose="02000503000000020004" pitchFamily="50" charset="0"/>
          </a:endParaRPr>
        </a:p>
      </dsp:txBody>
      <dsp:txXfrm>
        <a:off x="9666126" y="5169039"/>
        <a:ext cx="9205615" cy="3446026"/>
      </dsp:txXfrm>
    </dsp:sp>
    <dsp:sp modelId="{D27A47A6-A44B-48E7-B743-3F1B95187E6A}">
      <dsp:nvSpPr>
        <dsp:cNvPr id="0" name=""/>
        <dsp:cNvSpPr/>
      </dsp:nvSpPr>
      <dsp:spPr>
        <a:xfrm>
          <a:off x="13838180" y="3876779"/>
          <a:ext cx="861506" cy="861506"/>
        </a:xfrm>
        <a:prstGeom prst="ellipse">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02BDD7-0D81-4EAD-8999-EA2A0439716B}">
      <dsp:nvSpPr>
        <dsp:cNvPr id="0" name=""/>
        <dsp:cNvSpPr/>
      </dsp:nvSpPr>
      <dsp:spPr>
        <a:xfrm>
          <a:off x="8821" y="2400617"/>
          <a:ext cx="5815581" cy="5815581"/>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Del catálogo de delitos del Fuero Común del SESNSP, la Subdirección de Prevención Estratégica, adscrita a la Dirección de Prevención de la Violencia y Discriminación de la Secretaría de Igualdad Sustantiva, eligió 12 que se consideran directamente relacionados con violencia contra las mujeres, a saber: </a:t>
          </a:r>
          <a:endParaRPr lang="es-MX" sz="2400" kern="1200" dirty="0">
            <a:latin typeface="Adelle Sans Light" panose="02000503000000020004" pitchFamily="50" charset="0"/>
          </a:endParaRPr>
        </a:p>
      </dsp:txBody>
      <dsp:txXfrm>
        <a:off x="860493" y="3252289"/>
        <a:ext cx="4112237" cy="4112237"/>
      </dsp:txXfrm>
    </dsp:sp>
    <dsp:sp modelId="{3DD2B04F-8DAD-4322-B9B7-7060CA9F2A55}">
      <dsp:nvSpPr>
        <dsp:cNvPr id="0" name=""/>
        <dsp:cNvSpPr/>
      </dsp:nvSpPr>
      <dsp:spPr>
        <a:xfrm rot="17273116">
          <a:off x="4420665" y="2607928"/>
          <a:ext cx="4550405" cy="0"/>
        </a:xfrm>
        <a:custGeom>
          <a:avLst/>
          <a:gdLst/>
          <a:ahLst/>
          <a:cxnLst/>
          <a:rect l="0" t="0" r="0" b="0"/>
          <a:pathLst>
            <a:path>
              <a:moveTo>
                <a:pt x="0" y="0"/>
              </a:moveTo>
              <a:lnTo>
                <a:pt x="4550405"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B96DDC-05D2-4CFD-95AD-912559A0D1F1}">
      <dsp:nvSpPr>
        <dsp:cNvPr id="0" name=""/>
        <dsp:cNvSpPr/>
      </dsp:nvSpPr>
      <dsp:spPr>
        <a:xfrm rot="15126884">
          <a:off x="11997787" y="2607928"/>
          <a:ext cx="4550405" cy="0"/>
        </a:xfrm>
        <a:custGeom>
          <a:avLst/>
          <a:gdLst/>
          <a:ahLst/>
          <a:cxnLst/>
          <a:rect l="0" t="0" r="0" b="0"/>
          <a:pathLst>
            <a:path>
              <a:moveTo>
                <a:pt x="0" y="0"/>
              </a:moveTo>
              <a:lnTo>
                <a:pt x="4550405"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D55A04-749A-4FFF-B67E-B9D45E9E24BC}">
      <dsp:nvSpPr>
        <dsp:cNvPr id="0" name=""/>
        <dsp:cNvSpPr/>
      </dsp:nvSpPr>
      <dsp:spPr>
        <a:xfrm>
          <a:off x="7394610" y="442678"/>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DF9201-0DE3-4CFE-A456-8FF66B67574B}">
      <dsp:nvSpPr>
        <dsp:cNvPr id="0" name=""/>
        <dsp:cNvSpPr/>
      </dsp:nvSpPr>
      <dsp:spPr>
        <a:xfrm>
          <a:off x="8074370" y="339"/>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Aborto</a:t>
          </a:r>
          <a:endParaRPr lang="es-MX" sz="2400" kern="1200" dirty="0">
            <a:latin typeface="Adelle Sans Light" panose="02000503000000020004" pitchFamily="50" charset="0"/>
          </a:endParaRPr>
        </a:p>
      </dsp:txBody>
      <dsp:txXfrm>
        <a:off x="8074370" y="339"/>
        <a:ext cx="4820116" cy="884678"/>
      </dsp:txXfrm>
    </dsp:sp>
    <dsp:sp modelId="{777A984B-A41C-4ABD-ACD6-B7C5B2221D8E}">
      <dsp:nvSpPr>
        <dsp:cNvPr id="0" name=""/>
        <dsp:cNvSpPr/>
      </dsp:nvSpPr>
      <dsp:spPr>
        <a:xfrm>
          <a:off x="12894487" y="442678"/>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85DF38-9462-4760-99AF-7F3703E8DBBD}">
      <dsp:nvSpPr>
        <dsp:cNvPr id="0" name=""/>
        <dsp:cNvSpPr/>
      </dsp:nvSpPr>
      <dsp:spPr>
        <a:xfrm rot="17491517">
          <a:off x="4791480" y="3098924"/>
          <a:ext cx="3808776" cy="0"/>
        </a:xfrm>
        <a:custGeom>
          <a:avLst/>
          <a:gdLst/>
          <a:ahLst/>
          <a:cxnLst/>
          <a:rect l="0" t="0" r="0" b="0"/>
          <a:pathLst>
            <a:path>
              <a:moveTo>
                <a:pt x="0" y="0"/>
              </a:moveTo>
              <a:lnTo>
                <a:pt x="3808776"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520F5B-66B1-4563-9C2D-8F55138820A6}">
      <dsp:nvSpPr>
        <dsp:cNvPr id="0" name=""/>
        <dsp:cNvSpPr/>
      </dsp:nvSpPr>
      <dsp:spPr>
        <a:xfrm rot="14908483">
          <a:off x="12368601" y="3098924"/>
          <a:ext cx="3808776" cy="0"/>
        </a:xfrm>
        <a:custGeom>
          <a:avLst/>
          <a:gdLst/>
          <a:ahLst/>
          <a:cxnLst/>
          <a:rect l="0" t="0" r="0" b="0"/>
          <a:pathLst>
            <a:path>
              <a:moveTo>
                <a:pt x="0" y="0"/>
              </a:moveTo>
              <a:lnTo>
                <a:pt x="3808776"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F4140C-936C-4E84-892B-F8C7B265DE5B}">
      <dsp:nvSpPr>
        <dsp:cNvPr id="0" name=""/>
        <dsp:cNvSpPr/>
      </dsp:nvSpPr>
      <dsp:spPr>
        <a:xfrm>
          <a:off x="7394610" y="1327356"/>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BFEAB9-2A46-4125-BD3B-1940FBA44EAA}">
      <dsp:nvSpPr>
        <dsp:cNvPr id="0" name=""/>
        <dsp:cNvSpPr/>
      </dsp:nvSpPr>
      <dsp:spPr>
        <a:xfrm>
          <a:off x="8074370" y="885017"/>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Abuso sexual</a:t>
          </a:r>
          <a:endParaRPr lang="es-MX" sz="2400" kern="1200" dirty="0">
            <a:latin typeface="Adelle Sans Light" panose="02000503000000020004" pitchFamily="50" charset="0"/>
          </a:endParaRPr>
        </a:p>
      </dsp:txBody>
      <dsp:txXfrm>
        <a:off x="8074370" y="885017"/>
        <a:ext cx="4820116" cy="884678"/>
      </dsp:txXfrm>
    </dsp:sp>
    <dsp:sp modelId="{D1D5ACDE-7499-495B-AC0F-AC2D3D1AD8F0}">
      <dsp:nvSpPr>
        <dsp:cNvPr id="0" name=""/>
        <dsp:cNvSpPr/>
      </dsp:nvSpPr>
      <dsp:spPr>
        <a:xfrm>
          <a:off x="12894487" y="1327356"/>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5D372B-0585-4947-9EC0-2A7CF5BB3469}">
      <dsp:nvSpPr>
        <dsp:cNvPr id="0" name=""/>
        <dsp:cNvSpPr/>
      </dsp:nvSpPr>
      <dsp:spPr>
        <a:xfrm rot="17813406">
          <a:off x="5150937" y="3589921"/>
          <a:ext cx="3089861" cy="0"/>
        </a:xfrm>
        <a:custGeom>
          <a:avLst/>
          <a:gdLst/>
          <a:ahLst/>
          <a:cxnLst/>
          <a:rect l="0" t="0" r="0" b="0"/>
          <a:pathLst>
            <a:path>
              <a:moveTo>
                <a:pt x="0" y="0"/>
              </a:moveTo>
              <a:lnTo>
                <a:pt x="308986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37C8F2-E9A0-4D91-8E32-998A28F50E42}">
      <dsp:nvSpPr>
        <dsp:cNvPr id="0" name=""/>
        <dsp:cNvSpPr/>
      </dsp:nvSpPr>
      <dsp:spPr>
        <a:xfrm rot="14586594">
          <a:off x="12728058" y="3589921"/>
          <a:ext cx="3089861" cy="0"/>
        </a:xfrm>
        <a:custGeom>
          <a:avLst/>
          <a:gdLst/>
          <a:ahLst/>
          <a:cxnLst/>
          <a:rect l="0" t="0" r="0" b="0"/>
          <a:pathLst>
            <a:path>
              <a:moveTo>
                <a:pt x="0" y="0"/>
              </a:moveTo>
              <a:lnTo>
                <a:pt x="308986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D041A6-98B0-4CDD-8E68-7EEBFBB1F2CD}">
      <dsp:nvSpPr>
        <dsp:cNvPr id="0" name=""/>
        <dsp:cNvSpPr/>
      </dsp:nvSpPr>
      <dsp:spPr>
        <a:xfrm>
          <a:off x="7394610" y="2212034"/>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C3724B-4373-4E03-8750-3BF0C9770E57}">
      <dsp:nvSpPr>
        <dsp:cNvPr id="0" name=""/>
        <dsp:cNvSpPr/>
      </dsp:nvSpPr>
      <dsp:spPr>
        <a:xfrm>
          <a:off x="8074370" y="1769695"/>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Acoso sexual</a:t>
          </a:r>
          <a:endParaRPr lang="es-MX" sz="2400" kern="1200" dirty="0">
            <a:latin typeface="Adelle Sans Light" panose="02000503000000020004" pitchFamily="50" charset="0"/>
          </a:endParaRPr>
        </a:p>
      </dsp:txBody>
      <dsp:txXfrm>
        <a:off x="8074370" y="1769695"/>
        <a:ext cx="4820116" cy="884678"/>
      </dsp:txXfrm>
    </dsp:sp>
    <dsp:sp modelId="{C60B048C-6667-4827-A315-0C0F0C856292}">
      <dsp:nvSpPr>
        <dsp:cNvPr id="0" name=""/>
        <dsp:cNvSpPr/>
      </dsp:nvSpPr>
      <dsp:spPr>
        <a:xfrm>
          <a:off x="12894487" y="2212034"/>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B1360C-7F73-4DDC-834D-7CEF0EBDAFDA}">
      <dsp:nvSpPr>
        <dsp:cNvPr id="0" name=""/>
        <dsp:cNvSpPr/>
      </dsp:nvSpPr>
      <dsp:spPr>
        <a:xfrm rot="18322385">
          <a:off x="5488847" y="4080917"/>
          <a:ext cx="2414041" cy="0"/>
        </a:xfrm>
        <a:custGeom>
          <a:avLst/>
          <a:gdLst/>
          <a:ahLst/>
          <a:cxnLst/>
          <a:rect l="0" t="0" r="0" b="0"/>
          <a:pathLst>
            <a:path>
              <a:moveTo>
                <a:pt x="0" y="0"/>
              </a:moveTo>
              <a:lnTo>
                <a:pt x="241404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97ABE2-8B02-4E38-8AAC-EBC1BFDB24FD}">
      <dsp:nvSpPr>
        <dsp:cNvPr id="0" name=""/>
        <dsp:cNvSpPr/>
      </dsp:nvSpPr>
      <dsp:spPr>
        <a:xfrm rot="14077615">
          <a:off x="13065969" y="4080917"/>
          <a:ext cx="2414041" cy="0"/>
        </a:xfrm>
        <a:custGeom>
          <a:avLst/>
          <a:gdLst/>
          <a:ahLst/>
          <a:cxnLst/>
          <a:rect l="0" t="0" r="0" b="0"/>
          <a:pathLst>
            <a:path>
              <a:moveTo>
                <a:pt x="0" y="0"/>
              </a:moveTo>
              <a:lnTo>
                <a:pt x="241404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790762-4BD9-4F81-99AB-642870E2E14E}">
      <dsp:nvSpPr>
        <dsp:cNvPr id="0" name=""/>
        <dsp:cNvSpPr/>
      </dsp:nvSpPr>
      <dsp:spPr>
        <a:xfrm>
          <a:off x="7394610" y="3096713"/>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215937-5273-42C6-9404-624BF10CEF77}">
      <dsp:nvSpPr>
        <dsp:cNvPr id="0" name=""/>
        <dsp:cNvSpPr/>
      </dsp:nvSpPr>
      <dsp:spPr>
        <a:xfrm>
          <a:off x="8074370" y="2654374"/>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Feminicidio</a:t>
          </a:r>
          <a:endParaRPr lang="es-MX" sz="2400" kern="1200" dirty="0">
            <a:latin typeface="Adelle Sans Light" panose="02000503000000020004" pitchFamily="50" charset="0"/>
          </a:endParaRPr>
        </a:p>
      </dsp:txBody>
      <dsp:txXfrm>
        <a:off x="8074370" y="2654374"/>
        <a:ext cx="4820116" cy="884678"/>
      </dsp:txXfrm>
    </dsp:sp>
    <dsp:sp modelId="{D09F67D2-4461-4101-A9F0-F570E3BE0286}">
      <dsp:nvSpPr>
        <dsp:cNvPr id="0" name=""/>
        <dsp:cNvSpPr/>
      </dsp:nvSpPr>
      <dsp:spPr>
        <a:xfrm>
          <a:off x="12894487" y="3096713"/>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B27178-EBB3-4C44-8B78-250D744C473A}">
      <dsp:nvSpPr>
        <dsp:cNvPr id="0" name=""/>
        <dsp:cNvSpPr/>
      </dsp:nvSpPr>
      <dsp:spPr>
        <a:xfrm rot="19187886">
          <a:off x="5781014" y="4571913"/>
          <a:ext cx="1829707" cy="0"/>
        </a:xfrm>
        <a:custGeom>
          <a:avLst/>
          <a:gdLst/>
          <a:ahLst/>
          <a:cxnLst/>
          <a:rect l="0" t="0" r="0" b="0"/>
          <a:pathLst>
            <a:path>
              <a:moveTo>
                <a:pt x="0" y="0"/>
              </a:moveTo>
              <a:lnTo>
                <a:pt x="182970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3EEA42-FBCC-421B-B1AC-D6A7DDC063D4}">
      <dsp:nvSpPr>
        <dsp:cNvPr id="0" name=""/>
        <dsp:cNvSpPr/>
      </dsp:nvSpPr>
      <dsp:spPr>
        <a:xfrm rot="13212114">
          <a:off x="13358135" y="4571913"/>
          <a:ext cx="1829707" cy="0"/>
        </a:xfrm>
        <a:custGeom>
          <a:avLst/>
          <a:gdLst/>
          <a:ahLst/>
          <a:cxnLst/>
          <a:rect l="0" t="0" r="0" b="0"/>
          <a:pathLst>
            <a:path>
              <a:moveTo>
                <a:pt x="0" y="0"/>
              </a:moveTo>
              <a:lnTo>
                <a:pt x="182970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FDB0CD-0E63-46D2-9D63-6E4D989CA1F3}">
      <dsp:nvSpPr>
        <dsp:cNvPr id="0" name=""/>
        <dsp:cNvSpPr/>
      </dsp:nvSpPr>
      <dsp:spPr>
        <a:xfrm>
          <a:off x="7394610" y="3981391"/>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982B48-D761-469F-BC21-D2EC84001F74}">
      <dsp:nvSpPr>
        <dsp:cNvPr id="0" name=""/>
        <dsp:cNvSpPr/>
      </dsp:nvSpPr>
      <dsp:spPr>
        <a:xfrm>
          <a:off x="8074370" y="3539052"/>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Hostigamiento sexual </a:t>
          </a:r>
          <a:endParaRPr lang="es-MX" sz="2400" kern="1200" dirty="0">
            <a:latin typeface="Adelle Sans Light" panose="02000503000000020004" pitchFamily="50" charset="0"/>
          </a:endParaRPr>
        </a:p>
      </dsp:txBody>
      <dsp:txXfrm>
        <a:off x="8074370" y="3539052"/>
        <a:ext cx="4820116" cy="884678"/>
      </dsp:txXfrm>
    </dsp:sp>
    <dsp:sp modelId="{57D490AD-66F5-44CC-90FC-B508C393FB2B}">
      <dsp:nvSpPr>
        <dsp:cNvPr id="0" name=""/>
        <dsp:cNvSpPr/>
      </dsp:nvSpPr>
      <dsp:spPr>
        <a:xfrm>
          <a:off x="12894487" y="3981391"/>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73E5A5-A3AB-465F-8D8C-440FAFBC96FC}">
      <dsp:nvSpPr>
        <dsp:cNvPr id="0" name=""/>
        <dsp:cNvSpPr/>
      </dsp:nvSpPr>
      <dsp:spPr>
        <a:xfrm rot="20656024">
          <a:off x="5969929" y="5062910"/>
          <a:ext cx="1451877" cy="0"/>
        </a:xfrm>
        <a:custGeom>
          <a:avLst/>
          <a:gdLst/>
          <a:ahLst/>
          <a:cxnLst/>
          <a:rect l="0" t="0" r="0" b="0"/>
          <a:pathLst>
            <a:path>
              <a:moveTo>
                <a:pt x="0" y="0"/>
              </a:moveTo>
              <a:lnTo>
                <a:pt x="145187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9764BA-F3B6-4DD3-85FC-C39213B980C4}">
      <dsp:nvSpPr>
        <dsp:cNvPr id="0" name=""/>
        <dsp:cNvSpPr/>
      </dsp:nvSpPr>
      <dsp:spPr>
        <a:xfrm rot="11743976">
          <a:off x="13547051" y="5062910"/>
          <a:ext cx="1451877" cy="0"/>
        </a:xfrm>
        <a:custGeom>
          <a:avLst/>
          <a:gdLst/>
          <a:ahLst/>
          <a:cxnLst/>
          <a:rect l="0" t="0" r="0" b="0"/>
          <a:pathLst>
            <a:path>
              <a:moveTo>
                <a:pt x="0" y="0"/>
              </a:moveTo>
              <a:lnTo>
                <a:pt x="145187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59F235-D09A-4F12-A8ED-10839640B203}">
      <dsp:nvSpPr>
        <dsp:cNvPr id="0" name=""/>
        <dsp:cNvSpPr/>
      </dsp:nvSpPr>
      <dsp:spPr>
        <a:xfrm>
          <a:off x="7394610" y="4866069"/>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4D4553-BAFE-47C0-B7D1-674C579C8C9E}">
      <dsp:nvSpPr>
        <dsp:cNvPr id="0" name=""/>
        <dsp:cNvSpPr/>
      </dsp:nvSpPr>
      <dsp:spPr>
        <a:xfrm>
          <a:off x="8074370" y="4423730"/>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Otros delitos contra la familia</a:t>
          </a:r>
          <a:endParaRPr lang="es-MX" sz="2400" kern="1200" dirty="0">
            <a:latin typeface="Adelle Sans Light" panose="02000503000000020004" pitchFamily="50" charset="0"/>
          </a:endParaRPr>
        </a:p>
      </dsp:txBody>
      <dsp:txXfrm>
        <a:off x="8074370" y="4423730"/>
        <a:ext cx="4820116" cy="884678"/>
      </dsp:txXfrm>
    </dsp:sp>
    <dsp:sp modelId="{AC2B830A-8BF9-4CDD-BAD2-E5F1C93AC1EA}">
      <dsp:nvSpPr>
        <dsp:cNvPr id="0" name=""/>
        <dsp:cNvSpPr/>
      </dsp:nvSpPr>
      <dsp:spPr>
        <a:xfrm>
          <a:off x="12894487" y="4866069"/>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173084-3813-4A3E-92AC-E78D66E40E46}">
      <dsp:nvSpPr>
        <dsp:cNvPr id="0" name=""/>
        <dsp:cNvSpPr/>
      </dsp:nvSpPr>
      <dsp:spPr>
        <a:xfrm rot="943976">
          <a:off x="5969929" y="5553906"/>
          <a:ext cx="1451877" cy="0"/>
        </a:xfrm>
        <a:custGeom>
          <a:avLst/>
          <a:gdLst/>
          <a:ahLst/>
          <a:cxnLst/>
          <a:rect l="0" t="0" r="0" b="0"/>
          <a:pathLst>
            <a:path>
              <a:moveTo>
                <a:pt x="0" y="0"/>
              </a:moveTo>
              <a:lnTo>
                <a:pt x="145187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EEA148-432C-458A-A6F8-230B8C1E25EA}">
      <dsp:nvSpPr>
        <dsp:cNvPr id="0" name=""/>
        <dsp:cNvSpPr/>
      </dsp:nvSpPr>
      <dsp:spPr>
        <a:xfrm rot="9856024">
          <a:off x="13547051" y="5553906"/>
          <a:ext cx="1451877" cy="0"/>
        </a:xfrm>
        <a:custGeom>
          <a:avLst/>
          <a:gdLst/>
          <a:ahLst/>
          <a:cxnLst/>
          <a:rect l="0" t="0" r="0" b="0"/>
          <a:pathLst>
            <a:path>
              <a:moveTo>
                <a:pt x="0" y="0"/>
              </a:moveTo>
              <a:lnTo>
                <a:pt x="145187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0A8ACF-E497-4F62-BE6C-AF6887C31276}">
      <dsp:nvSpPr>
        <dsp:cNvPr id="0" name=""/>
        <dsp:cNvSpPr/>
      </dsp:nvSpPr>
      <dsp:spPr>
        <a:xfrm>
          <a:off x="7394610" y="5750747"/>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EC66FA-899C-4B67-8BE6-470A76AEE19E}">
      <dsp:nvSpPr>
        <dsp:cNvPr id="0" name=""/>
        <dsp:cNvSpPr/>
      </dsp:nvSpPr>
      <dsp:spPr>
        <a:xfrm>
          <a:off x="8074370" y="5308408"/>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Otros delitos que atentan contra la libertad y la seguridad sexual</a:t>
          </a:r>
          <a:endParaRPr lang="es-MX" sz="2400" kern="1200" dirty="0">
            <a:latin typeface="Adelle Sans Light" panose="02000503000000020004" pitchFamily="50" charset="0"/>
          </a:endParaRPr>
        </a:p>
      </dsp:txBody>
      <dsp:txXfrm>
        <a:off x="8074370" y="5308408"/>
        <a:ext cx="4820116" cy="884678"/>
      </dsp:txXfrm>
    </dsp:sp>
    <dsp:sp modelId="{2ADFB468-2E00-4E5E-AB1B-281E2A3E155E}">
      <dsp:nvSpPr>
        <dsp:cNvPr id="0" name=""/>
        <dsp:cNvSpPr/>
      </dsp:nvSpPr>
      <dsp:spPr>
        <a:xfrm>
          <a:off x="12894487" y="5750747"/>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BD4022-DAE0-464C-AC1D-136D4230FA45}">
      <dsp:nvSpPr>
        <dsp:cNvPr id="0" name=""/>
        <dsp:cNvSpPr/>
      </dsp:nvSpPr>
      <dsp:spPr>
        <a:xfrm rot="2412114">
          <a:off x="5781014" y="6044903"/>
          <a:ext cx="1829707" cy="0"/>
        </a:xfrm>
        <a:custGeom>
          <a:avLst/>
          <a:gdLst/>
          <a:ahLst/>
          <a:cxnLst/>
          <a:rect l="0" t="0" r="0" b="0"/>
          <a:pathLst>
            <a:path>
              <a:moveTo>
                <a:pt x="0" y="0"/>
              </a:moveTo>
              <a:lnTo>
                <a:pt x="182970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565A70-3F83-44B7-BB04-E0C99B58F7E0}">
      <dsp:nvSpPr>
        <dsp:cNvPr id="0" name=""/>
        <dsp:cNvSpPr/>
      </dsp:nvSpPr>
      <dsp:spPr>
        <a:xfrm rot="8387886">
          <a:off x="13358135" y="6044903"/>
          <a:ext cx="1829707" cy="0"/>
        </a:xfrm>
        <a:custGeom>
          <a:avLst/>
          <a:gdLst/>
          <a:ahLst/>
          <a:cxnLst/>
          <a:rect l="0" t="0" r="0" b="0"/>
          <a:pathLst>
            <a:path>
              <a:moveTo>
                <a:pt x="0" y="0"/>
              </a:moveTo>
              <a:lnTo>
                <a:pt x="182970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3EBFCE-A6CF-498D-8850-8E94263434DC}">
      <dsp:nvSpPr>
        <dsp:cNvPr id="0" name=""/>
        <dsp:cNvSpPr/>
      </dsp:nvSpPr>
      <dsp:spPr>
        <a:xfrm>
          <a:off x="7394610" y="6635425"/>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E7C7D1-0BB1-4CCC-946D-6D38EB718C5F}">
      <dsp:nvSpPr>
        <dsp:cNvPr id="0" name=""/>
        <dsp:cNvSpPr/>
      </dsp:nvSpPr>
      <dsp:spPr>
        <a:xfrm>
          <a:off x="8074370" y="6193086"/>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Trata de personas</a:t>
          </a:r>
          <a:endParaRPr lang="es-MX" sz="2400" kern="1200" dirty="0">
            <a:latin typeface="Adelle Sans Light" panose="02000503000000020004" pitchFamily="50" charset="0"/>
          </a:endParaRPr>
        </a:p>
      </dsp:txBody>
      <dsp:txXfrm>
        <a:off x="8074370" y="6193086"/>
        <a:ext cx="4820116" cy="884678"/>
      </dsp:txXfrm>
    </dsp:sp>
    <dsp:sp modelId="{0C339F9F-88F4-4FD9-AF73-43892983B2BD}">
      <dsp:nvSpPr>
        <dsp:cNvPr id="0" name=""/>
        <dsp:cNvSpPr/>
      </dsp:nvSpPr>
      <dsp:spPr>
        <a:xfrm>
          <a:off x="12894487" y="6635425"/>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07E2B3-1EB4-4734-BAF5-88B4ADBFD202}">
      <dsp:nvSpPr>
        <dsp:cNvPr id="0" name=""/>
        <dsp:cNvSpPr/>
      </dsp:nvSpPr>
      <dsp:spPr>
        <a:xfrm rot="3277615">
          <a:off x="5488847" y="6535899"/>
          <a:ext cx="2414041" cy="0"/>
        </a:xfrm>
        <a:custGeom>
          <a:avLst/>
          <a:gdLst/>
          <a:ahLst/>
          <a:cxnLst/>
          <a:rect l="0" t="0" r="0" b="0"/>
          <a:pathLst>
            <a:path>
              <a:moveTo>
                <a:pt x="0" y="0"/>
              </a:moveTo>
              <a:lnTo>
                <a:pt x="241404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91C07D-9AF8-4F94-87FF-C89F5EA93E6C}">
      <dsp:nvSpPr>
        <dsp:cNvPr id="0" name=""/>
        <dsp:cNvSpPr/>
      </dsp:nvSpPr>
      <dsp:spPr>
        <a:xfrm rot="7522385">
          <a:off x="13065969" y="6535899"/>
          <a:ext cx="2414041" cy="0"/>
        </a:xfrm>
        <a:custGeom>
          <a:avLst/>
          <a:gdLst/>
          <a:ahLst/>
          <a:cxnLst/>
          <a:rect l="0" t="0" r="0" b="0"/>
          <a:pathLst>
            <a:path>
              <a:moveTo>
                <a:pt x="0" y="0"/>
              </a:moveTo>
              <a:lnTo>
                <a:pt x="241404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E10BE5-F4AF-4C84-8381-F140876D5B0E}">
      <dsp:nvSpPr>
        <dsp:cNvPr id="0" name=""/>
        <dsp:cNvSpPr/>
      </dsp:nvSpPr>
      <dsp:spPr>
        <a:xfrm>
          <a:off x="7394610" y="7520103"/>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CE536A-AB12-49A1-94FA-47A8029B1A25}">
      <dsp:nvSpPr>
        <dsp:cNvPr id="0" name=""/>
        <dsp:cNvSpPr/>
      </dsp:nvSpPr>
      <dsp:spPr>
        <a:xfrm>
          <a:off x="8074370" y="7077764"/>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Violación equiparada</a:t>
          </a:r>
          <a:endParaRPr lang="es-MX" sz="2400" kern="1200" dirty="0">
            <a:latin typeface="Adelle Sans Light" panose="02000503000000020004" pitchFamily="50" charset="0"/>
          </a:endParaRPr>
        </a:p>
      </dsp:txBody>
      <dsp:txXfrm>
        <a:off x="8074370" y="7077764"/>
        <a:ext cx="4820116" cy="884678"/>
      </dsp:txXfrm>
    </dsp:sp>
    <dsp:sp modelId="{10EFD3A5-B692-4C15-9320-5B75580898F6}">
      <dsp:nvSpPr>
        <dsp:cNvPr id="0" name=""/>
        <dsp:cNvSpPr/>
      </dsp:nvSpPr>
      <dsp:spPr>
        <a:xfrm>
          <a:off x="12894487" y="7520103"/>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EEF863-B5D6-4B31-BB55-179EC10BAABC}">
      <dsp:nvSpPr>
        <dsp:cNvPr id="0" name=""/>
        <dsp:cNvSpPr/>
      </dsp:nvSpPr>
      <dsp:spPr>
        <a:xfrm rot="3786594">
          <a:off x="5150937" y="7026895"/>
          <a:ext cx="3089861" cy="0"/>
        </a:xfrm>
        <a:custGeom>
          <a:avLst/>
          <a:gdLst/>
          <a:ahLst/>
          <a:cxnLst/>
          <a:rect l="0" t="0" r="0" b="0"/>
          <a:pathLst>
            <a:path>
              <a:moveTo>
                <a:pt x="0" y="0"/>
              </a:moveTo>
              <a:lnTo>
                <a:pt x="308986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04C056-CB40-45FE-A347-94CD5C329486}">
      <dsp:nvSpPr>
        <dsp:cNvPr id="0" name=""/>
        <dsp:cNvSpPr/>
      </dsp:nvSpPr>
      <dsp:spPr>
        <a:xfrm rot="7013406">
          <a:off x="12728058" y="7026895"/>
          <a:ext cx="3089861" cy="0"/>
        </a:xfrm>
        <a:custGeom>
          <a:avLst/>
          <a:gdLst/>
          <a:ahLst/>
          <a:cxnLst/>
          <a:rect l="0" t="0" r="0" b="0"/>
          <a:pathLst>
            <a:path>
              <a:moveTo>
                <a:pt x="0" y="0"/>
              </a:moveTo>
              <a:lnTo>
                <a:pt x="308986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DB850D-382A-4126-BF3D-6F012CBBE503}">
      <dsp:nvSpPr>
        <dsp:cNvPr id="0" name=""/>
        <dsp:cNvSpPr/>
      </dsp:nvSpPr>
      <dsp:spPr>
        <a:xfrm>
          <a:off x="7394610" y="8404782"/>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C33ECD-B59A-4379-9106-4ADD1F194105}">
      <dsp:nvSpPr>
        <dsp:cNvPr id="0" name=""/>
        <dsp:cNvSpPr/>
      </dsp:nvSpPr>
      <dsp:spPr>
        <a:xfrm>
          <a:off x="8074370" y="7962442"/>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Violación simple</a:t>
          </a:r>
          <a:endParaRPr lang="es-MX" sz="2400" kern="1200" dirty="0">
            <a:latin typeface="Adelle Sans Light" panose="02000503000000020004" pitchFamily="50" charset="0"/>
          </a:endParaRPr>
        </a:p>
      </dsp:txBody>
      <dsp:txXfrm>
        <a:off x="8074370" y="7962442"/>
        <a:ext cx="4820116" cy="884678"/>
      </dsp:txXfrm>
    </dsp:sp>
    <dsp:sp modelId="{65167DED-E777-4AF6-945A-1F6328AD6E10}">
      <dsp:nvSpPr>
        <dsp:cNvPr id="0" name=""/>
        <dsp:cNvSpPr/>
      </dsp:nvSpPr>
      <dsp:spPr>
        <a:xfrm>
          <a:off x="12894487" y="8404782"/>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EA7333-0994-4E6A-B978-624625B1B758}">
      <dsp:nvSpPr>
        <dsp:cNvPr id="0" name=""/>
        <dsp:cNvSpPr/>
      </dsp:nvSpPr>
      <dsp:spPr>
        <a:xfrm rot="4108483">
          <a:off x="4791480" y="7517892"/>
          <a:ext cx="3808776" cy="0"/>
        </a:xfrm>
        <a:custGeom>
          <a:avLst/>
          <a:gdLst/>
          <a:ahLst/>
          <a:cxnLst/>
          <a:rect l="0" t="0" r="0" b="0"/>
          <a:pathLst>
            <a:path>
              <a:moveTo>
                <a:pt x="0" y="0"/>
              </a:moveTo>
              <a:lnTo>
                <a:pt x="3808776"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BB76E7-509F-43BA-99EF-359D37D7702D}">
      <dsp:nvSpPr>
        <dsp:cNvPr id="0" name=""/>
        <dsp:cNvSpPr/>
      </dsp:nvSpPr>
      <dsp:spPr>
        <a:xfrm rot="6691517">
          <a:off x="12368601" y="7517892"/>
          <a:ext cx="3808776" cy="0"/>
        </a:xfrm>
        <a:custGeom>
          <a:avLst/>
          <a:gdLst/>
          <a:ahLst/>
          <a:cxnLst/>
          <a:rect l="0" t="0" r="0" b="0"/>
          <a:pathLst>
            <a:path>
              <a:moveTo>
                <a:pt x="0" y="0"/>
              </a:moveTo>
              <a:lnTo>
                <a:pt x="3808776"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5A54CF-2101-4789-9EB9-66A413332002}">
      <dsp:nvSpPr>
        <dsp:cNvPr id="0" name=""/>
        <dsp:cNvSpPr/>
      </dsp:nvSpPr>
      <dsp:spPr>
        <a:xfrm>
          <a:off x="7394610" y="9289460"/>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1F56A2-FA4A-4145-A209-37357D04B1A7}">
      <dsp:nvSpPr>
        <dsp:cNvPr id="0" name=""/>
        <dsp:cNvSpPr/>
      </dsp:nvSpPr>
      <dsp:spPr>
        <a:xfrm>
          <a:off x="8074370" y="8847121"/>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Violencia de género en todas sus modalidades distinta a la violencia familiar</a:t>
          </a:r>
          <a:endParaRPr lang="es-MX" sz="2400" kern="1200" dirty="0">
            <a:latin typeface="Adelle Sans Light" panose="02000503000000020004" pitchFamily="50" charset="0"/>
          </a:endParaRPr>
        </a:p>
      </dsp:txBody>
      <dsp:txXfrm>
        <a:off x="8074370" y="8847121"/>
        <a:ext cx="4820116" cy="884678"/>
      </dsp:txXfrm>
    </dsp:sp>
    <dsp:sp modelId="{89265124-1990-4B00-8EE0-52AF946AF8BF}">
      <dsp:nvSpPr>
        <dsp:cNvPr id="0" name=""/>
        <dsp:cNvSpPr/>
      </dsp:nvSpPr>
      <dsp:spPr>
        <a:xfrm>
          <a:off x="12894487" y="9289460"/>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00B303-EEC4-4567-8315-3C956C6A54D9}">
      <dsp:nvSpPr>
        <dsp:cNvPr id="0" name=""/>
        <dsp:cNvSpPr/>
      </dsp:nvSpPr>
      <dsp:spPr>
        <a:xfrm rot="4326884">
          <a:off x="4420665" y="8008888"/>
          <a:ext cx="4550405" cy="0"/>
        </a:xfrm>
        <a:custGeom>
          <a:avLst/>
          <a:gdLst/>
          <a:ahLst/>
          <a:cxnLst/>
          <a:rect l="0" t="0" r="0" b="0"/>
          <a:pathLst>
            <a:path>
              <a:moveTo>
                <a:pt x="0" y="0"/>
              </a:moveTo>
              <a:lnTo>
                <a:pt x="4550405"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124634-0EB7-4AA7-BA15-E7AA7AAD81C6}">
      <dsp:nvSpPr>
        <dsp:cNvPr id="0" name=""/>
        <dsp:cNvSpPr/>
      </dsp:nvSpPr>
      <dsp:spPr>
        <a:xfrm rot="6473116">
          <a:off x="11997787" y="8008888"/>
          <a:ext cx="4550405" cy="0"/>
        </a:xfrm>
        <a:custGeom>
          <a:avLst/>
          <a:gdLst/>
          <a:ahLst/>
          <a:cxnLst/>
          <a:rect l="0" t="0" r="0" b="0"/>
          <a:pathLst>
            <a:path>
              <a:moveTo>
                <a:pt x="0" y="0"/>
              </a:moveTo>
              <a:lnTo>
                <a:pt x="4550405"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2AB241-224D-4F71-A07E-C343ECC76E0E}">
      <dsp:nvSpPr>
        <dsp:cNvPr id="0" name=""/>
        <dsp:cNvSpPr/>
      </dsp:nvSpPr>
      <dsp:spPr>
        <a:xfrm>
          <a:off x="7394610" y="10174138"/>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ED8D93-07E5-4080-81CF-101E37F5CF2D}">
      <dsp:nvSpPr>
        <dsp:cNvPr id="0" name=""/>
        <dsp:cNvSpPr/>
      </dsp:nvSpPr>
      <dsp:spPr>
        <a:xfrm>
          <a:off x="8074370" y="9731799"/>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Violencia familiar.</a:t>
          </a:r>
          <a:endParaRPr lang="es-MX" sz="2400" kern="1200" dirty="0">
            <a:latin typeface="Adelle Sans Light" panose="02000503000000020004" pitchFamily="50" charset="0"/>
          </a:endParaRPr>
        </a:p>
      </dsp:txBody>
      <dsp:txXfrm>
        <a:off x="8074370" y="9731799"/>
        <a:ext cx="4820116" cy="884678"/>
      </dsp:txXfrm>
    </dsp:sp>
    <dsp:sp modelId="{D6C0E1E4-D770-4201-A6E9-4A3DF10884B1}">
      <dsp:nvSpPr>
        <dsp:cNvPr id="0" name=""/>
        <dsp:cNvSpPr/>
      </dsp:nvSpPr>
      <dsp:spPr>
        <a:xfrm>
          <a:off x="12894487" y="10174138"/>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BFC1BE-408D-4A98-B2B1-2A802AB06B89}">
      <dsp:nvSpPr>
        <dsp:cNvPr id="0" name=""/>
        <dsp:cNvSpPr/>
      </dsp:nvSpPr>
      <dsp:spPr>
        <a:xfrm>
          <a:off x="15144454" y="2400617"/>
          <a:ext cx="5815581" cy="5815581"/>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r>
            <a:rPr lang="es-MX" sz="3900" b="0" i="0" kern="1200">
              <a:latin typeface="Adelle Sans Light" panose="02000503000000020004" pitchFamily="50" charset="0"/>
            </a:rPr>
            <a:t>La tipificación de estos presuntos delitos se encuentra especificada para su consulta en el Anexo 1 de este Reporte. </a:t>
          </a:r>
          <a:endParaRPr lang="es-MX" sz="3900" kern="1200">
            <a:latin typeface="Adelle Sans Light" panose="02000503000000020004" pitchFamily="50" charset="0"/>
          </a:endParaRPr>
        </a:p>
      </dsp:txBody>
      <dsp:txXfrm>
        <a:off x="15996126" y="3252289"/>
        <a:ext cx="4112237" cy="411223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48B573-57AB-4A61-B028-9464CE34E934}">
      <dsp:nvSpPr>
        <dsp:cNvPr id="0" name=""/>
        <dsp:cNvSpPr/>
      </dsp:nvSpPr>
      <dsp:spPr>
        <a:xfrm rot="5400000">
          <a:off x="-869695" y="4019836"/>
          <a:ext cx="6315077" cy="759557"/>
        </a:xfrm>
        <a:prstGeom prst="rect">
          <a:avLst/>
        </a:prstGeom>
        <a:solidFill>
          <a:schemeClr val="accent4">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2B35483-4B11-4A99-9D42-BA7F862924C6}">
      <dsp:nvSpPr>
        <dsp:cNvPr id="0" name=""/>
        <dsp:cNvSpPr/>
      </dsp:nvSpPr>
      <dsp:spPr>
        <a:xfrm>
          <a:off x="592650" y="3772"/>
          <a:ext cx="8439532" cy="5063719"/>
        </a:xfrm>
        <a:prstGeom prst="roundRect">
          <a:avLst>
            <a:gd name="adj" fmla="val 1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ES" sz="2600" b="0" i="0" kern="1200" dirty="0">
              <a:latin typeface="Adelle Sans Light" panose="02000503000000020004" pitchFamily="50" charset="0"/>
            </a:rPr>
            <a:t>Es importante recordar que, en el estado de Puebla, fue declarada la Alerta de Violencia de Género contra las Mujeres (AVGM) el 8 de abril de 2019, definida por la Ley para el Acceso de las Mujeres a una Vida Libre de Violencia del Estado de Puebla en su artículo 22 BIS como el conjunto de acciones gubernamentales de emergencia para enfrentar y erradicar la violencia feminicida en un territorio determinado, ya sea ejercida por individuos o por la propia comunidad, misma que también cumple con el objetivo de establecer un programa de trabajo que dé cumplimiento a las medidas de prevención, seguridad y justicia. </a:t>
          </a:r>
          <a:endParaRPr lang="es-MX" sz="2600" kern="1200" dirty="0">
            <a:latin typeface="Adelle Sans Light" panose="02000503000000020004" pitchFamily="50" charset="0"/>
          </a:endParaRPr>
        </a:p>
      </dsp:txBody>
      <dsp:txXfrm>
        <a:off x="740961" y="152083"/>
        <a:ext cx="8142910" cy="4767097"/>
      </dsp:txXfrm>
    </dsp:sp>
    <dsp:sp modelId="{5EA1F3D9-4A9A-4228-9095-B9AB609A81BB}">
      <dsp:nvSpPr>
        <dsp:cNvPr id="0" name=""/>
        <dsp:cNvSpPr/>
      </dsp:nvSpPr>
      <dsp:spPr>
        <a:xfrm>
          <a:off x="2295129" y="7184661"/>
          <a:ext cx="11210006" cy="759557"/>
        </a:xfrm>
        <a:prstGeom prst="rect">
          <a:avLst/>
        </a:prstGeom>
        <a:solidFill>
          <a:schemeClr val="accent4">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4C4A01F2-0966-43C5-8405-79A82EA654D1}">
      <dsp:nvSpPr>
        <dsp:cNvPr id="0" name=""/>
        <dsp:cNvSpPr/>
      </dsp:nvSpPr>
      <dsp:spPr>
        <a:xfrm>
          <a:off x="592650" y="6333421"/>
          <a:ext cx="8439532" cy="5063719"/>
        </a:xfrm>
        <a:prstGeom prst="roundRect">
          <a:avLst>
            <a:gd name="adj" fmla="val 1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ES" sz="2600" b="0" i="0" kern="1200">
              <a:latin typeface="Adelle Sans Light" panose="02000503000000020004" pitchFamily="50" charset="0"/>
            </a:rPr>
            <a:t>En otras palabras, el propósito de la AVGM es generar las herramientas y mecanismos necesarios para prevenir y sancionar efectivamente todas las conductas discriminatorias en razón de género contra las mujeres, para lograr prevenir, sancionar y erradicar la violencia feminicida en la entidad.</a:t>
          </a:r>
          <a:endParaRPr lang="es-MX" sz="2600" kern="1200">
            <a:latin typeface="Adelle Sans Light" panose="02000503000000020004" pitchFamily="50" charset="0"/>
          </a:endParaRPr>
        </a:p>
      </dsp:txBody>
      <dsp:txXfrm>
        <a:off x="740961" y="6481732"/>
        <a:ext cx="8142910" cy="4767097"/>
      </dsp:txXfrm>
    </dsp:sp>
    <dsp:sp modelId="{905D8CFD-A4A2-48DA-97A2-75343D2FE95E}">
      <dsp:nvSpPr>
        <dsp:cNvPr id="0" name=""/>
        <dsp:cNvSpPr/>
      </dsp:nvSpPr>
      <dsp:spPr>
        <a:xfrm rot="16200000">
          <a:off x="10354883" y="4019836"/>
          <a:ext cx="6315077" cy="759557"/>
        </a:xfrm>
        <a:prstGeom prst="rect">
          <a:avLst/>
        </a:prstGeom>
        <a:solidFill>
          <a:schemeClr val="accent4">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5EA1620F-7DAA-4BF2-A68C-5B52909F0E30}">
      <dsp:nvSpPr>
        <dsp:cNvPr id="0" name=""/>
        <dsp:cNvSpPr/>
      </dsp:nvSpPr>
      <dsp:spPr>
        <a:xfrm>
          <a:off x="11817229" y="6333421"/>
          <a:ext cx="8439532" cy="5063719"/>
        </a:xfrm>
        <a:prstGeom prst="roundRect">
          <a:avLst>
            <a:gd name="adj" fmla="val 1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ES" sz="2600" b="0" i="0" kern="1200">
              <a:latin typeface="Adelle Sans Light" panose="02000503000000020004" pitchFamily="50" charset="0"/>
            </a:rPr>
            <a:t>En relación con lo anterior, a lo largo de este reporte se ha hecho especial énfasis en aquellos municipios con Declaratoria de AVGM, sin dejar de lado aquellos que no han sido declarados, esto con la finalidad de mostrar el comportamiento de cada territorio en cuanto a incidencia delictiva. </a:t>
          </a:r>
          <a:endParaRPr lang="es-MX" sz="2600" kern="1200">
            <a:latin typeface="Adelle Sans Light" panose="02000503000000020004" pitchFamily="50" charset="0"/>
          </a:endParaRPr>
        </a:p>
      </dsp:txBody>
      <dsp:txXfrm>
        <a:off x="11965540" y="6481732"/>
        <a:ext cx="8142910" cy="4767097"/>
      </dsp:txXfrm>
    </dsp:sp>
    <dsp:sp modelId="{3E4CD486-CCC3-4480-916A-0C17BED8AF14}">
      <dsp:nvSpPr>
        <dsp:cNvPr id="0" name=""/>
        <dsp:cNvSpPr/>
      </dsp:nvSpPr>
      <dsp:spPr>
        <a:xfrm>
          <a:off x="11817229" y="3772"/>
          <a:ext cx="8439532" cy="5063719"/>
        </a:xfrm>
        <a:prstGeom prst="roundRect">
          <a:avLst>
            <a:gd name="adj" fmla="val 1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ES" sz="2600" b="0" i="0" kern="1200">
              <a:latin typeface="Adelle Sans Light" panose="02000503000000020004" pitchFamily="50" charset="0"/>
            </a:rPr>
            <a:t>Además, se resalta nuevamente que, las tasas de incidencia delictiva fungen como indicadores que permiten hacer comparaciones entre los hechos delictivos presentados en los municipios y regiones, sin embargo, no se deja de lado la importancia de conocer las cifras absolutas que reflejan la cantidad de delitos registrados en los espacios geográficos de la entidad poblana.</a:t>
          </a:r>
          <a:endParaRPr lang="es-MX" sz="2600" kern="1200">
            <a:latin typeface="Adelle Sans Light" panose="02000503000000020004" pitchFamily="50" charset="0"/>
          </a:endParaRPr>
        </a:p>
      </dsp:txBody>
      <dsp:txXfrm>
        <a:off x="11965540" y="152083"/>
        <a:ext cx="8142910" cy="476709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EB871A-C2ED-479E-A358-C35521FCE9C8}">
      <dsp:nvSpPr>
        <dsp:cNvPr id="0" name=""/>
        <dsp:cNvSpPr/>
      </dsp:nvSpPr>
      <dsp:spPr>
        <a:xfrm>
          <a:off x="-12264483" y="-1886595"/>
          <a:ext cx="14710375" cy="14710375"/>
        </a:xfrm>
        <a:prstGeom prst="blockArc">
          <a:avLst>
            <a:gd name="adj1" fmla="val 18900000"/>
            <a:gd name="adj2" fmla="val 2700000"/>
            <a:gd name="adj3" fmla="val 147"/>
          </a:avLst>
        </a:prstGeom>
        <a:noFill/>
        <a:ln w="25400" cap="flat" cmpd="sng" algn="ctr">
          <a:solidFill>
            <a:schemeClr val="accent4">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D232B6-2C5E-41D8-957A-2FD110239C99}">
      <dsp:nvSpPr>
        <dsp:cNvPr id="0" name=""/>
        <dsp:cNvSpPr/>
      </dsp:nvSpPr>
      <dsp:spPr>
        <a:xfrm>
          <a:off x="2010527" y="1562486"/>
          <a:ext cx="19152096" cy="3124534"/>
        </a:xfrm>
        <a:prstGeom prst="rect">
          <a:avLst/>
        </a:prstGeom>
        <a:solidFill>
          <a:schemeClr val="accent4">
            <a:shade val="5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480099" tIns="60960" rIns="60960" bIns="60960" numCol="1" spcCol="1270" anchor="ctr" anchorCtr="0">
          <a:noAutofit/>
        </a:bodyPr>
        <a:lstStyle/>
        <a:p>
          <a:pPr marL="0" lvl="0" indent="0" algn="l" defTabSz="1066800">
            <a:lnSpc>
              <a:spcPct val="90000"/>
            </a:lnSpc>
            <a:spcBef>
              <a:spcPct val="0"/>
            </a:spcBef>
            <a:spcAft>
              <a:spcPct val="35000"/>
            </a:spcAft>
            <a:buNone/>
          </a:pPr>
          <a:r>
            <a:rPr lang="es-ES" sz="2400" b="0" i="0" kern="1200" dirty="0">
              <a:latin typeface="Adelle Sans Light" panose="02000503000000020004" pitchFamily="50" charset="0"/>
            </a:rPr>
            <a:t>Derivado de lo anterior, la Tabla 5 que se presenta a continuación muestra los municipios de cada región con mayor cantidad de delitos y aquellos con mayor tasa de incidencia delictiva contra mujeres en el mes de enero de 2023. En esta tabla se resaltan en rosa aquellos municipios con Declaratoria de AVGM, a fin de ser identificados más fácilmente. En la estructura de dicha tabla, dentro de cada región pueden encontrarse más de un municipio con el mismo número de delitos cometidos contra mujeres, por lo que, a tales municipios se les asigna el mismo número ordinal.</a:t>
          </a:r>
          <a:endParaRPr lang="es-MX" sz="2400" kern="1200" dirty="0">
            <a:latin typeface="Adelle Sans Light" panose="02000503000000020004" pitchFamily="50" charset="0"/>
          </a:endParaRPr>
        </a:p>
      </dsp:txBody>
      <dsp:txXfrm>
        <a:off x="2010527" y="1562486"/>
        <a:ext cx="19152096" cy="3124534"/>
      </dsp:txXfrm>
    </dsp:sp>
    <dsp:sp modelId="{FD62254F-2E83-448A-81A2-0B3EB5A5D469}">
      <dsp:nvSpPr>
        <dsp:cNvPr id="0" name=""/>
        <dsp:cNvSpPr/>
      </dsp:nvSpPr>
      <dsp:spPr>
        <a:xfrm>
          <a:off x="57693" y="1171919"/>
          <a:ext cx="3905668" cy="3905668"/>
        </a:xfrm>
        <a:prstGeom prst="ellipse">
          <a:avLst/>
        </a:prstGeom>
        <a:solidFill>
          <a:schemeClr val="lt1">
            <a:hueOff val="0"/>
            <a:satOff val="0"/>
            <a:lumOff val="0"/>
            <a:alphaOff val="0"/>
          </a:schemeClr>
        </a:solidFill>
        <a:ln w="25400" cap="flat" cmpd="sng" algn="ctr">
          <a:solidFill>
            <a:schemeClr val="accent4">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5CEB18-156E-4CBB-8C0A-4633AE4A1C49}">
      <dsp:nvSpPr>
        <dsp:cNvPr id="0" name=""/>
        <dsp:cNvSpPr/>
      </dsp:nvSpPr>
      <dsp:spPr>
        <a:xfrm>
          <a:off x="2010527" y="6250163"/>
          <a:ext cx="19152096" cy="3124534"/>
        </a:xfrm>
        <a:prstGeom prst="rect">
          <a:avLst/>
        </a:prstGeom>
        <a:solidFill>
          <a:srgbClr val="8D7C98"/>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480099" tIns="60960" rIns="60960" bIns="60960" numCol="1" spcCol="1270" anchor="ctr" anchorCtr="0">
          <a:noAutofit/>
        </a:bodyPr>
        <a:lstStyle/>
        <a:p>
          <a:pPr marL="0" lvl="0" indent="0" algn="l" defTabSz="1066800">
            <a:lnSpc>
              <a:spcPct val="90000"/>
            </a:lnSpc>
            <a:spcBef>
              <a:spcPct val="0"/>
            </a:spcBef>
            <a:spcAft>
              <a:spcPct val="35000"/>
            </a:spcAft>
            <a:buNone/>
          </a:pPr>
          <a:r>
            <a:rPr lang="es-ES" sz="2400" b="0" i="0" kern="1200" dirty="0">
              <a:latin typeface="Adelle Sans Light" panose="02000503000000020004" pitchFamily="50" charset="0"/>
            </a:rPr>
            <a:t>Para concluir, se presenta la gráfica 3 en las que puede visualizarse el comportamiento de las tasas de incidencia delictiva regionales de enero a diciembre de 2023. </a:t>
          </a:r>
          <a:endParaRPr lang="es-MX" sz="2400" kern="1200" dirty="0">
            <a:latin typeface="Adelle Sans Light" panose="02000503000000020004" pitchFamily="50" charset="0"/>
          </a:endParaRPr>
        </a:p>
      </dsp:txBody>
      <dsp:txXfrm>
        <a:off x="2010527" y="6250163"/>
        <a:ext cx="19152096" cy="3124534"/>
      </dsp:txXfrm>
    </dsp:sp>
    <dsp:sp modelId="{9D3F717F-923F-43D9-B9A1-63D65A7F31C4}">
      <dsp:nvSpPr>
        <dsp:cNvPr id="0" name=""/>
        <dsp:cNvSpPr/>
      </dsp:nvSpPr>
      <dsp:spPr>
        <a:xfrm>
          <a:off x="57693" y="5859596"/>
          <a:ext cx="3905668" cy="3905668"/>
        </a:xfrm>
        <a:prstGeom prst="ellipse">
          <a:avLst/>
        </a:prstGeom>
        <a:solidFill>
          <a:schemeClr val="lt1">
            <a:hueOff val="0"/>
            <a:satOff val="0"/>
            <a:lumOff val="0"/>
            <a:alphaOff val="0"/>
          </a:schemeClr>
        </a:solidFill>
        <a:ln w="25400" cap="flat" cmpd="sng" algn="ctr">
          <a:solidFill>
            <a:schemeClr val="accent4">
              <a:shade val="50000"/>
              <a:hueOff val="-209434"/>
              <a:satOff val="-6337"/>
              <a:lumOff val="41612"/>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B3FCEE-F273-419F-BAA4-E011321C42D0}">
      <dsp:nvSpPr>
        <dsp:cNvPr id="0" name=""/>
        <dsp:cNvSpPr/>
      </dsp:nvSpPr>
      <dsp:spPr>
        <a:xfrm>
          <a:off x="0" y="0"/>
          <a:ext cx="8654965" cy="8654965"/>
        </a:xfrm>
        <a:prstGeom prst="pie">
          <a:avLst>
            <a:gd name="adj1" fmla="val 5400000"/>
            <a:gd name="adj2" fmla="val 16200000"/>
          </a:avLst>
        </a:prstGeom>
        <a:solidFill>
          <a:schemeClr val="accent4">
            <a:shade val="5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191F538-3C1C-448E-A62A-4C57A21A8758}">
      <dsp:nvSpPr>
        <dsp:cNvPr id="0" name=""/>
        <dsp:cNvSpPr/>
      </dsp:nvSpPr>
      <dsp:spPr>
        <a:xfrm>
          <a:off x="4327482" y="0"/>
          <a:ext cx="17117583" cy="8654965"/>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s-MX" sz="3200" b="0" i="0" kern="1200" dirty="0">
              <a:latin typeface="Adelle Sans Light" panose="02000503000000020004" pitchFamily="50" charset="0"/>
            </a:rPr>
            <a:t>Como se ha narrado a lo largo del presente reporte de incidencia delictiva, las niñas, adolescentes y mujeres se encuentran inmersas en una situación estructural de desventaja derivado de la carga histórica de poder entre los sexos, misma desventaja que se puede ver reflejada a través de estereotipos de género, la realización de tipos y modalidades de la violencia estipulados en la Ley para el Acceso de las Mujeres a una Vida Libre de Violencia del Estado de Puebla, así como la comisión de probables actos tipificados como delitos en razón de género (los cuales han sido abordados en la Sección I del presente).</a:t>
          </a:r>
          <a:endParaRPr lang="es-MX" sz="3200" kern="1200" dirty="0">
            <a:latin typeface="Adelle Sans Light" panose="02000503000000020004" pitchFamily="50" charset="0"/>
          </a:endParaRPr>
        </a:p>
      </dsp:txBody>
      <dsp:txXfrm>
        <a:off x="4327482" y="0"/>
        <a:ext cx="17117583" cy="4111108"/>
      </dsp:txXfrm>
    </dsp:sp>
    <dsp:sp modelId="{CA33CDBC-1187-4F18-9835-85E9CA62FB61}">
      <dsp:nvSpPr>
        <dsp:cNvPr id="0" name=""/>
        <dsp:cNvSpPr/>
      </dsp:nvSpPr>
      <dsp:spPr>
        <a:xfrm>
          <a:off x="2271928" y="4111108"/>
          <a:ext cx="4111108" cy="4111108"/>
        </a:xfrm>
        <a:prstGeom prst="pie">
          <a:avLst>
            <a:gd name="adj1" fmla="val 5400000"/>
            <a:gd name="adj2" fmla="val 16200000"/>
          </a:avLst>
        </a:prstGeom>
        <a:solidFill>
          <a:schemeClr val="accent4">
            <a:shade val="50000"/>
            <a:hueOff val="-209434"/>
            <a:satOff val="-6337"/>
            <a:lumOff val="41612"/>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A6247C8-69C8-4966-8B6F-889D6B327462}">
      <dsp:nvSpPr>
        <dsp:cNvPr id="0" name=""/>
        <dsp:cNvSpPr/>
      </dsp:nvSpPr>
      <dsp:spPr>
        <a:xfrm>
          <a:off x="4327482" y="4111108"/>
          <a:ext cx="17117583" cy="4111108"/>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s-MX" sz="3200" b="0" i="0" kern="1200" dirty="0">
              <a:latin typeface="Adelle Sans Light" panose="02000503000000020004" pitchFamily="50" charset="0"/>
            </a:rPr>
            <a:t>Derivado de lo anterior, la Recomendación General No. 25 </a:t>
          </a:r>
          <a:r>
            <a:rPr lang="es-ES" sz="3200" b="0" i="0" kern="1200" dirty="0">
              <a:latin typeface="Adelle Sans Light" panose="02000503000000020004" pitchFamily="50" charset="0"/>
            </a:rPr>
            <a:t>sobre el párrafo 1 del artículo 4 de la Convención sobre la Eliminación de Todas las Formas de Discriminación contra la Mujer, referente a medidas especiales de carácter temporal, plantea que “la situación de la mujer no mejorará mientras las causas subyacentes de la discriminación contra ella y de su desigualdad no se aborden de manera efectiva. La vida de la mujer y la vida del hombre deben enfocarse teniendo en cuenta su contexto y deben adoptarse medidas para transformar realmente las oportunidades, las instituciones y los sistemas de modo que dejen de basarse en pautas de vida y paradigmas de poder masculinos determinados históricamente.”</a:t>
          </a:r>
          <a:endParaRPr lang="es-MX" sz="3200" kern="1200" dirty="0">
            <a:latin typeface="Adelle Sans Light" panose="02000503000000020004" pitchFamily="50" charset="0"/>
          </a:endParaRPr>
        </a:p>
      </dsp:txBody>
      <dsp:txXfrm>
        <a:off x="4327482" y="4111108"/>
        <a:ext cx="17117583" cy="4111108"/>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16.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7.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8.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MX"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5460309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MX"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lang="es-MX"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408183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MX" sz="1200" b="0" i="0" u="none" strike="noStrike" cap="none" smtClean="0">
                <a:solidFill>
                  <a:schemeClr val="dk1"/>
                </a:solidFill>
                <a:latin typeface="Calibri"/>
                <a:ea typeface="Calibri"/>
                <a:cs typeface="Calibri"/>
                <a:sym typeface="Calibri"/>
              </a:rPr>
              <a:t>13</a:t>
            </a:fld>
            <a:endParaRPr lang="es-MX"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96508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MX"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lang="es-MX"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502288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MX" sz="1200" b="0" i="0" u="none" strike="noStrike" cap="none" smtClean="0">
                <a:solidFill>
                  <a:schemeClr val="dk1"/>
                </a:solidFill>
                <a:latin typeface="Calibri"/>
                <a:ea typeface="Calibri"/>
                <a:cs typeface="Calibri"/>
                <a:sym typeface="Calibri"/>
              </a:rPr>
              <a:t>15</a:t>
            </a:fld>
            <a:endParaRPr lang="es-MX"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79019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MX" sz="1200" b="0" i="0" u="none" strike="noStrike" cap="none" smtClean="0">
                <a:solidFill>
                  <a:schemeClr val="dk1"/>
                </a:solidFill>
                <a:latin typeface="Calibri"/>
                <a:ea typeface="Calibri"/>
                <a:cs typeface="Calibri"/>
                <a:sym typeface="Calibri"/>
              </a:rPr>
              <a:t>19</a:t>
            </a:fld>
            <a:endParaRPr lang="es-MX"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37668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MX" sz="1200" b="0" i="0" u="none" strike="noStrike" cap="none" smtClean="0">
                <a:solidFill>
                  <a:schemeClr val="dk1"/>
                </a:solidFill>
                <a:latin typeface="Calibri"/>
                <a:ea typeface="Calibri"/>
                <a:cs typeface="Calibri"/>
                <a:sym typeface="Calibri"/>
              </a:rPr>
              <a:t>29</a:t>
            </a:fld>
            <a:endParaRPr lang="es-MX"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52107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2" name="Google Shape;9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MX"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35</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662533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2" name="Google Shape;9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MX" sz="1200" b="0" i="0" u="none" strike="noStrike" cap="none" smtClean="0">
                <a:solidFill>
                  <a:schemeClr val="dk1"/>
                </a:solidFill>
                <a:latin typeface="Calibri"/>
                <a:ea typeface="Calibri"/>
                <a:cs typeface="Calibri"/>
                <a:sym typeface="Calibri"/>
              </a:rPr>
              <a:t>3</a:t>
            </a:fld>
            <a:endParaRPr lang="es-MX"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18793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MX" sz="1200" b="0" i="0" u="none" strike="noStrike" cap="none" smtClean="0">
                <a:solidFill>
                  <a:schemeClr val="dk1"/>
                </a:solidFill>
                <a:latin typeface="Calibri"/>
                <a:ea typeface="Calibri"/>
                <a:cs typeface="Calibri"/>
                <a:sym typeface="Calibri"/>
              </a:rPr>
              <a:t>4</a:t>
            </a:fld>
            <a:endParaRPr lang="es-MX"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12203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MX" sz="1200" b="0" i="0" u="none" strike="noStrike" cap="none" smtClean="0">
                <a:solidFill>
                  <a:schemeClr val="dk1"/>
                </a:solidFill>
                <a:latin typeface="Calibri"/>
                <a:ea typeface="Calibri"/>
                <a:cs typeface="Calibri"/>
                <a:sym typeface="Calibri"/>
              </a:rPr>
              <a:t>5</a:t>
            </a:fld>
            <a:endParaRPr lang="es-MX"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45070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MX" sz="1200" b="0" i="0" u="none" strike="noStrike" cap="none" smtClean="0">
                <a:solidFill>
                  <a:schemeClr val="dk1"/>
                </a:solidFill>
                <a:latin typeface="Calibri"/>
                <a:ea typeface="Calibri"/>
                <a:cs typeface="Calibri"/>
                <a:sym typeface="Calibri"/>
              </a:rPr>
              <a:t>6</a:t>
            </a:fld>
            <a:endParaRPr lang="es-MX"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39527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2" name="Google Shape;9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MX"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47707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MX"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lang="es-MX"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281990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MX"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lang="es-MX"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103816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6"/>
          <p:cNvSpPr txBox="1">
            <a:spLocks noGrp="1"/>
          </p:cNvSpPr>
          <p:nvPr>
            <p:ph type="ctrTitle"/>
          </p:nvPr>
        </p:nvSpPr>
        <p:spPr>
          <a:xfrm>
            <a:off x="1828801" y="4260862"/>
            <a:ext cx="20726400" cy="2940051"/>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6"/>
          <p:cNvSpPr txBox="1">
            <a:spLocks noGrp="1"/>
          </p:cNvSpPr>
          <p:nvPr>
            <p:ph type="subTitle" idx="1"/>
          </p:nvPr>
        </p:nvSpPr>
        <p:spPr>
          <a:xfrm>
            <a:off x="3657606" y="7772413"/>
            <a:ext cx="17068801" cy="3505199"/>
          </a:xfrm>
          <a:prstGeom prst="rect">
            <a:avLst/>
          </a:prstGeom>
          <a:noFill/>
          <a:ln>
            <a:noFill/>
          </a:ln>
        </p:spPr>
        <p:txBody>
          <a:bodyPr spcFirstLastPara="1" wrap="square" lIns="101875" tIns="50925" rIns="101875" bIns="50925" anchor="t" anchorCtr="0">
            <a:normAutofit/>
          </a:bodyPr>
          <a:lstStyle>
            <a:lvl1pPr lvl="0" algn="ctr">
              <a:spcBef>
                <a:spcPts val="1275"/>
              </a:spcBef>
              <a:spcAft>
                <a:spcPts val="0"/>
              </a:spcAft>
              <a:buClr>
                <a:srgbClr val="888888"/>
              </a:buClr>
              <a:buSzPts val="6375"/>
              <a:buNone/>
              <a:defRPr>
                <a:solidFill>
                  <a:srgbClr val="888888"/>
                </a:solidFill>
              </a:defRPr>
            </a:lvl1pPr>
            <a:lvl2pPr lvl="1" algn="ctr">
              <a:spcBef>
                <a:spcPts val="1099"/>
              </a:spcBef>
              <a:spcAft>
                <a:spcPts val="0"/>
              </a:spcAft>
              <a:buClr>
                <a:srgbClr val="888888"/>
              </a:buClr>
              <a:buSzPts val="5490"/>
              <a:buNone/>
              <a:defRPr>
                <a:solidFill>
                  <a:srgbClr val="888888"/>
                </a:solidFill>
              </a:defRPr>
            </a:lvl2pPr>
            <a:lvl3pPr lvl="2" algn="ctr">
              <a:spcBef>
                <a:spcPts val="956"/>
              </a:spcBef>
              <a:spcAft>
                <a:spcPts val="0"/>
              </a:spcAft>
              <a:buClr>
                <a:srgbClr val="888888"/>
              </a:buClr>
              <a:buSzPts val="4781"/>
              <a:buNone/>
              <a:defRPr>
                <a:solidFill>
                  <a:srgbClr val="888888"/>
                </a:solidFill>
              </a:defRPr>
            </a:lvl3pPr>
            <a:lvl4pPr lvl="3" algn="ctr">
              <a:spcBef>
                <a:spcPts val="779"/>
              </a:spcBef>
              <a:spcAft>
                <a:spcPts val="0"/>
              </a:spcAft>
              <a:buClr>
                <a:srgbClr val="888888"/>
              </a:buClr>
              <a:buSzPts val="3896"/>
              <a:buNone/>
              <a:defRPr>
                <a:solidFill>
                  <a:srgbClr val="888888"/>
                </a:solidFill>
              </a:defRPr>
            </a:lvl4pPr>
            <a:lvl5pPr lvl="4" algn="ctr">
              <a:spcBef>
                <a:spcPts val="779"/>
              </a:spcBef>
              <a:spcAft>
                <a:spcPts val="0"/>
              </a:spcAft>
              <a:buClr>
                <a:srgbClr val="888888"/>
              </a:buClr>
              <a:buSzPts val="3896"/>
              <a:buNone/>
              <a:defRPr>
                <a:solidFill>
                  <a:srgbClr val="888888"/>
                </a:solidFill>
              </a:defRPr>
            </a:lvl5pPr>
            <a:lvl6pPr lvl="5" algn="ctr">
              <a:spcBef>
                <a:spcPts val="779"/>
              </a:spcBef>
              <a:spcAft>
                <a:spcPts val="0"/>
              </a:spcAft>
              <a:buClr>
                <a:srgbClr val="888888"/>
              </a:buClr>
              <a:buSzPts val="3896"/>
              <a:buNone/>
              <a:defRPr>
                <a:solidFill>
                  <a:srgbClr val="888888"/>
                </a:solidFill>
              </a:defRPr>
            </a:lvl6pPr>
            <a:lvl7pPr lvl="6" algn="ctr">
              <a:spcBef>
                <a:spcPts val="779"/>
              </a:spcBef>
              <a:spcAft>
                <a:spcPts val="0"/>
              </a:spcAft>
              <a:buClr>
                <a:srgbClr val="888888"/>
              </a:buClr>
              <a:buSzPts val="3896"/>
              <a:buNone/>
              <a:defRPr>
                <a:solidFill>
                  <a:srgbClr val="888888"/>
                </a:solidFill>
              </a:defRPr>
            </a:lvl7pPr>
            <a:lvl8pPr lvl="7" algn="ctr">
              <a:spcBef>
                <a:spcPts val="779"/>
              </a:spcBef>
              <a:spcAft>
                <a:spcPts val="0"/>
              </a:spcAft>
              <a:buClr>
                <a:srgbClr val="888888"/>
              </a:buClr>
              <a:buSzPts val="3896"/>
              <a:buNone/>
              <a:defRPr>
                <a:solidFill>
                  <a:srgbClr val="888888"/>
                </a:solidFill>
              </a:defRPr>
            </a:lvl8pPr>
            <a:lvl9pPr lvl="8" algn="ctr">
              <a:spcBef>
                <a:spcPts val="779"/>
              </a:spcBef>
              <a:spcAft>
                <a:spcPts val="0"/>
              </a:spcAft>
              <a:buClr>
                <a:srgbClr val="888888"/>
              </a:buClr>
              <a:buSzPts val="3896"/>
              <a:buNone/>
              <a:defRPr>
                <a:solidFill>
                  <a:srgbClr val="888888"/>
                </a:solidFill>
              </a:defRPr>
            </a:lvl9pPr>
          </a:lstStyle>
          <a:p>
            <a:endParaRPr/>
          </a:p>
        </p:txBody>
      </p:sp>
      <p:sp>
        <p:nvSpPr>
          <p:cNvPr id="18" name="Google Shape;18;p6"/>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6"/>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6"/>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5"/>
          <p:cNvSpPr txBox="1">
            <a:spLocks noGrp="1"/>
          </p:cNvSpPr>
          <p:nvPr>
            <p:ph type="body" idx="1"/>
          </p:nvPr>
        </p:nvSpPr>
        <p:spPr>
          <a:xfrm rot="5400000">
            <a:off x="7666045" y="-3246434"/>
            <a:ext cx="9051927" cy="21945600"/>
          </a:xfrm>
          <a:prstGeom prst="rect">
            <a:avLst/>
          </a:prstGeom>
          <a:noFill/>
          <a:ln>
            <a:noFill/>
          </a:ln>
        </p:spPr>
        <p:txBody>
          <a:bodyPr spcFirstLastPara="1" wrap="square" lIns="101875" tIns="50925" rIns="101875" bIns="50925" anchor="t" anchorCtr="0">
            <a:normAutofit/>
          </a:bodyPr>
          <a:lstStyle>
            <a:lvl1pPr marL="457178" lvl="0" indent="-342882" algn="l">
              <a:spcBef>
                <a:spcPts val="360"/>
              </a:spcBef>
              <a:spcAft>
                <a:spcPts val="0"/>
              </a:spcAft>
              <a:buClr>
                <a:schemeClr val="dk1"/>
              </a:buClr>
              <a:buSzPts val="1800"/>
              <a:buChar char="•"/>
              <a:defRPr/>
            </a:lvl1pPr>
            <a:lvl2pPr marL="914354" lvl="1" indent="-342882" algn="l">
              <a:spcBef>
                <a:spcPts val="360"/>
              </a:spcBef>
              <a:spcAft>
                <a:spcPts val="0"/>
              </a:spcAft>
              <a:buClr>
                <a:schemeClr val="dk1"/>
              </a:buClr>
              <a:buSzPts val="1800"/>
              <a:buChar char="–"/>
              <a:defRPr/>
            </a:lvl2pPr>
            <a:lvl3pPr marL="1371532" lvl="2" indent="-342882" algn="l">
              <a:spcBef>
                <a:spcPts val="360"/>
              </a:spcBef>
              <a:spcAft>
                <a:spcPts val="0"/>
              </a:spcAft>
              <a:buClr>
                <a:schemeClr val="dk1"/>
              </a:buClr>
              <a:buSzPts val="1800"/>
              <a:buChar char="•"/>
              <a:defRPr/>
            </a:lvl3pPr>
            <a:lvl4pPr marL="1828709" lvl="3" indent="-342882" algn="l">
              <a:spcBef>
                <a:spcPts val="360"/>
              </a:spcBef>
              <a:spcAft>
                <a:spcPts val="0"/>
              </a:spcAft>
              <a:buClr>
                <a:schemeClr val="dk1"/>
              </a:buClr>
              <a:buSzPts val="1800"/>
              <a:buChar char="–"/>
              <a:defRPr/>
            </a:lvl4pPr>
            <a:lvl5pPr marL="2285886" lvl="4" indent="-342882" algn="l">
              <a:spcBef>
                <a:spcPts val="360"/>
              </a:spcBef>
              <a:spcAft>
                <a:spcPts val="0"/>
              </a:spcAft>
              <a:buClr>
                <a:schemeClr val="dk1"/>
              </a:buClr>
              <a:buSzPts val="1800"/>
              <a:buChar char="»"/>
              <a:defRPr/>
            </a:lvl5pPr>
            <a:lvl6pPr marL="2743062" lvl="5" indent="-342882" algn="l">
              <a:spcBef>
                <a:spcPts val="360"/>
              </a:spcBef>
              <a:spcAft>
                <a:spcPts val="0"/>
              </a:spcAft>
              <a:buClr>
                <a:schemeClr val="dk1"/>
              </a:buClr>
              <a:buSzPts val="1800"/>
              <a:buChar char="•"/>
              <a:defRPr/>
            </a:lvl6pPr>
            <a:lvl7pPr marL="3200240" lvl="6" indent="-342882" algn="l">
              <a:spcBef>
                <a:spcPts val="360"/>
              </a:spcBef>
              <a:spcAft>
                <a:spcPts val="0"/>
              </a:spcAft>
              <a:buClr>
                <a:schemeClr val="dk1"/>
              </a:buClr>
              <a:buSzPts val="1800"/>
              <a:buChar char="•"/>
              <a:defRPr/>
            </a:lvl7pPr>
            <a:lvl8pPr marL="3657418" lvl="7" indent="-342882" algn="l">
              <a:spcBef>
                <a:spcPts val="360"/>
              </a:spcBef>
              <a:spcAft>
                <a:spcPts val="0"/>
              </a:spcAft>
              <a:buClr>
                <a:schemeClr val="dk1"/>
              </a:buClr>
              <a:buSzPts val="1800"/>
              <a:buChar char="•"/>
              <a:defRPr/>
            </a:lvl8pPr>
            <a:lvl9pPr marL="4114594" lvl="8" indent="-342882" algn="l">
              <a:spcBef>
                <a:spcPts val="360"/>
              </a:spcBef>
              <a:spcAft>
                <a:spcPts val="0"/>
              </a:spcAft>
              <a:buClr>
                <a:schemeClr val="dk1"/>
              </a:buClr>
              <a:buSzPts val="1800"/>
              <a:buChar char="•"/>
              <a:defRPr/>
            </a:lvl9pPr>
          </a:lstStyle>
          <a:p>
            <a:endParaRPr/>
          </a:p>
        </p:txBody>
      </p:sp>
      <p:sp>
        <p:nvSpPr>
          <p:cNvPr id="75" name="Google Shape;75;p15"/>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5"/>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rot="5400000">
            <a:off x="15914691" y="4203172"/>
            <a:ext cx="13217524" cy="6049435"/>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6"/>
          <p:cNvSpPr txBox="1">
            <a:spLocks noGrp="1"/>
          </p:cNvSpPr>
          <p:nvPr>
            <p:ph type="body" idx="1"/>
          </p:nvPr>
        </p:nvSpPr>
        <p:spPr>
          <a:xfrm rot="5400000">
            <a:off x="3610507" y="-1645178"/>
            <a:ext cx="13217524" cy="17746133"/>
          </a:xfrm>
          <a:prstGeom prst="rect">
            <a:avLst/>
          </a:prstGeom>
          <a:noFill/>
          <a:ln>
            <a:noFill/>
          </a:ln>
        </p:spPr>
        <p:txBody>
          <a:bodyPr spcFirstLastPara="1" wrap="square" lIns="101875" tIns="50925" rIns="101875" bIns="50925" anchor="t" anchorCtr="0">
            <a:normAutofit/>
          </a:bodyPr>
          <a:lstStyle>
            <a:lvl1pPr marL="457178" lvl="0" indent="-342882" algn="l">
              <a:spcBef>
                <a:spcPts val="360"/>
              </a:spcBef>
              <a:spcAft>
                <a:spcPts val="0"/>
              </a:spcAft>
              <a:buClr>
                <a:schemeClr val="dk1"/>
              </a:buClr>
              <a:buSzPts val="1800"/>
              <a:buChar char="•"/>
              <a:defRPr/>
            </a:lvl1pPr>
            <a:lvl2pPr marL="914354" lvl="1" indent="-342882" algn="l">
              <a:spcBef>
                <a:spcPts val="360"/>
              </a:spcBef>
              <a:spcAft>
                <a:spcPts val="0"/>
              </a:spcAft>
              <a:buClr>
                <a:schemeClr val="dk1"/>
              </a:buClr>
              <a:buSzPts val="1800"/>
              <a:buChar char="–"/>
              <a:defRPr/>
            </a:lvl2pPr>
            <a:lvl3pPr marL="1371532" lvl="2" indent="-342882" algn="l">
              <a:spcBef>
                <a:spcPts val="360"/>
              </a:spcBef>
              <a:spcAft>
                <a:spcPts val="0"/>
              </a:spcAft>
              <a:buClr>
                <a:schemeClr val="dk1"/>
              </a:buClr>
              <a:buSzPts val="1800"/>
              <a:buChar char="•"/>
              <a:defRPr/>
            </a:lvl3pPr>
            <a:lvl4pPr marL="1828709" lvl="3" indent="-342882" algn="l">
              <a:spcBef>
                <a:spcPts val="360"/>
              </a:spcBef>
              <a:spcAft>
                <a:spcPts val="0"/>
              </a:spcAft>
              <a:buClr>
                <a:schemeClr val="dk1"/>
              </a:buClr>
              <a:buSzPts val="1800"/>
              <a:buChar char="–"/>
              <a:defRPr/>
            </a:lvl4pPr>
            <a:lvl5pPr marL="2285886" lvl="4" indent="-342882" algn="l">
              <a:spcBef>
                <a:spcPts val="360"/>
              </a:spcBef>
              <a:spcAft>
                <a:spcPts val="0"/>
              </a:spcAft>
              <a:buClr>
                <a:schemeClr val="dk1"/>
              </a:buClr>
              <a:buSzPts val="1800"/>
              <a:buChar char="»"/>
              <a:defRPr/>
            </a:lvl5pPr>
            <a:lvl6pPr marL="2743062" lvl="5" indent="-342882" algn="l">
              <a:spcBef>
                <a:spcPts val="360"/>
              </a:spcBef>
              <a:spcAft>
                <a:spcPts val="0"/>
              </a:spcAft>
              <a:buClr>
                <a:schemeClr val="dk1"/>
              </a:buClr>
              <a:buSzPts val="1800"/>
              <a:buChar char="•"/>
              <a:defRPr/>
            </a:lvl6pPr>
            <a:lvl7pPr marL="3200240" lvl="6" indent="-342882" algn="l">
              <a:spcBef>
                <a:spcPts val="360"/>
              </a:spcBef>
              <a:spcAft>
                <a:spcPts val="0"/>
              </a:spcAft>
              <a:buClr>
                <a:schemeClr val="dk1"/>
              </a:buClr>
              <a:buSzPts val="1800"/>
              <a:buChar char="•"/>
              <a:defRPr/>
            </a:lvl7pPr>
            <a:lvl8pPr marL="3657418" lvl="7" indent="-342882" algn="l">
              <a:spcBef>
                <a:spcPts val="360"/>
              </a:spcBef>
              <a:spcAft>
                <a:spcPts val="0"/>
              </a:spcAft>
              <a:buClr>
                <a:schemeClr val="dk1"/>
              </a:buClr>
              <a:buSzPts val="1800"/>
              <a:buChar char="•"/>
              <a:defRPr/>
            </a:lvl8pPr>
            <a:lvl9pPr marL="4114594" lvl="8" indent="-342882" algn="l">
              <a:spcBef>
                <a:spcPts val="360"/>
              </a:spcBef>
              <a:spcAft>
                <a:spcPts val="0"/>
              </a:spcAft>
              <a:buClr>
                <a:schemeClr val="dk1"/>
              </a:buClr>
              <a:buSzPts val="1800"/>
              <a:buChar char="•"/>
              <a:defRPr/>
            </a:lvl9pPr>
          </a:lstStyle>
          <a:p>
            <a:endParaRPr/>
          </a:p>
        </p:txBody>
      </p:sp>
      <p:sp>
        <p:nvSpPr>
          <p:cNvPr id="81" name="Google Shape;81;p16"/>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6"/>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1219203" y="3200411"/>
            <a:ext cx="21945600" cy="9051927"/>
          </a:xfrm>
          <a:prstGeom prst="rect">
            <a:avLst/>
          </a:prstGeom>
          <a:noFill/>
          <a:ln>
            <a:noFill/>
          </a:ln>
        </p:spPr>
        <p:txBody>
          <a:bodyPr spcFirstLastPara="1" wrap="square" lIns="101875" tIns="50925" rIns="101875" bIns="50925" anchor="t" anchorCtr="0">
            <a:normAutofit/>
          </a:bodyPr>
          <a:lstStyle>
            <a:lvl1pPr marL="457178" lvl="0" indent="-342882" algn="l">
              <a:spcBef>
                <a:spcPts val="360"/>
              </a:spcBef>
              <a:spcAft>
                <a:spcPts val="0"/>
              </a:spcAft>
              <a:buClr>
                <a:schemeClr val="dk1"/>
              </a:buClr>
              <a:buSzPts val="1800"/>
              <a:buChar char="•"/>
              <a:defRPr/>
            </a:lvl1pPr>
            <a:lvl2pPr marL="914354" lvl="1" indent="-342882" algn="l">
              <a:spcBef>
                <a:spcPts val="360"/>
              </a:spcBef>
              <a:spcAft>
                <a:spcPts val="0"/>
              </a:spcAft>
              <a:buClr>
                <a:schemeClr val="dk1"/>
              </a:buClr>
              <a:buSzPts val="1800"/>
              <a:buChar char="–"/>
              <a:defRPr/>
            </a:lvl2pPr>
            <a:lvl3pPr marL="1371532" lvl="2" indent="-342882" algn="l">
              <a:spcBef>
                <a:spcPts val="360"/>
              </a:spcBef>
              <a:spcAft>
                <a:spcPts val="0"/>
              </a:spcAft>
              <a:buClr>
                <a:schemeClr val="dk1"/>
              </a:buClr>
              <a:buSzPts val="1800"/>
              <a:buChar char="•"/>
              <a:defRPr/>
            </a:lvl3pPr>
            <a:lvl4pPr marL="1828709" lvl="3" indent="-342882" algn="l">
              <a:spcBef>
                <a:spcPts val="360"/>
              </a:spcBef>
              <a:spcAft>
                <a:spcPts val="0"/>
              </a:spcAft>
              <a:buClr>
                <a:schemeClr val="dk1"/>
              </a:buClr>
              <a:buSzPts val="1800"/>
              <a:buChar char="–"/>
              <a:defRPr/>
            </a:lvl4pPr>
            <a:lvl5pPr marL="2285886" lvl="4" indent="-342882" algn="l">
              <a:spcBef>
                <a:spcPts val="360"/>
              </a:spcBef>
              <a:spcAft>
                <a:spcPts val="0"/>
              </a:spcAft>
              <a:buClr>
                <a:schemeClr val="dk1"/>
              </a:buClr>
              <a:buSzPts val="1800"/>
              <a:buChar char="»"/>
              <a:defRPr/>
            </a:lvl5pPr>
            <a:lvl6pPr marL="2743062" lvl="5" indent="-342882" algn="l">
              <a:spcBef>
                <a:spcPts val="360"/>
              </a:spcBef>
              <a:spcAft>
                <a:spcPts val="0"/>
              </a:spcAft>
              <a:buClr>
                <a:schemeClr val="dk1"/>
              </a:buClr>
              <a:buSzPts val="1800"/>
              <a:buChar char="•"/>
              <a:defRPr/>
            </a:lvl6pPr>
            <a:lvl7pPr marL="3200240" lvl="6" indent="-342882" algn="l">
              <a:spcBef>
                <a:spcPts val="360"/>
              </a:spcBef>
              <a:spcAft>
                <a:spcPts val="0"/>
              </a:spcAft>
              <a:buClr>
                <a:schemeClr val="dk1"/>
              </a:buClr>
              <a:buSzPts val="1800"/>
              <a:buChar char="•"/>
              <a:defRPr/>
            </a:lvl7pPr>
            <a:lvl8pPr marL="3657418" lvl="7" indent="-342882" algn="l">
              <a:spcBef>
                <a:spcPts val="360"/>
              </a:spcBef>
              <a:spcAft>
                <a:spcPts val="0"/>
              </a:spcAft>
              <a:buClr>
                <a:schemeClr val="dk1"/>
              </a:buClr>
              <a:buSzPts val="1800"/>
              <a:buChar char="•"/>
              <a:defRPr/>
            </a:lvl8pPr>
            <a:lvl9pPr marL="4114594" lvl="8" indent="-342882" algn="l">
              <a:spcBef>
                <a:spcPts val="360"/>
              </a:spcBef>
              <a:spcAft>
                <a:spcPts val="0"/>
              </a:spcAft>
              <a:buClr>
                <a:schemeClr val="dk1"/>
              </a:buClr>
              <a:buSzPts val="1800"/>
              <a:buChar char="•"/>
              <a:defRPr/>
            </a:lvl9pPr>
          </a:lstStyle>
          <a:p>
            <a:endParaRPr/>
          </a:p>
        </p:txBody>
      </p:sp>
      <p:sp>
        <p:nvSpPr>
          <p:cNvPr id="24" name="Google Shape;24;p7"/>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7"/>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1926169" y="8813803"/>
            <a:ext cx="20726400" cy="2724150"/>
          </a:xfrm>
          <a:prstGeom prst="rect">
            <a:avLst/>
          </a:prstGeom>
          <a:noFill/>
          <a:ln>
            <a:noFill/>
          </a:ln>
        </p:spPr>
        <p:txBody>
          <a:bodyPr spcFirstLastPara="1" wrap="square" lIns="101875" tIns="50925" rIns="101875" bIns="50925" anchor="t" anchorCtr="0">
            <a:normAutofit/>
          </a:bodyPr>
          <a:lstStyle>
            <a:lvl1pPr lvl="0" algn="l">
              <a:spcBef>
                <a:spcPts val="0"/>
              </a:spcBef>
              <a:spcAft>
                <a:spcPts val="0"/>
              </a:spcAft>
              <a:buClr>
                <a:schemeClr val="dk1"/>
              </a:buClr>
              <a:buSzPts val="7969"/>
              <a:buFont typeface="Calibri"/>
              <a:buNone/>
              <a:defRPr sz="7969"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8"/>
          <p:cNvSpPr txBox="1">
            <a:spLocks noGrp="1"/>
          </p:cNvSpPr>
          <p:nvPr>
            <p:ph type="body" idx="1"/>
          </p:nvPr>
        </p:nvSpPr>
        <p:spPr>
          <a:xfrm>
            <a:off x="1926169" y="5813439"/>
            <a:ext cx="20726400" cy="3000375"/>
          </a:xfrm>
          <a:prstGeom prst="rect">
            <a:avLst/>
          </a:prstGeom>
          <a:noFill/>
          <a:ln>
            <a:noFill/>
          </a:ln>
        </p:spPr>
        <p:txBody>
          <a:bodyPr spcFirstLastPara="1" wrap="square" lIns="101875" tIns="50925" rIns="101875" bIns="50925" anchor="b" anchorCtr="0">
            <a:normAutofit/>
          </a:bodyPr>
          <a:lstStyle>
            <a:lvl1pPr marL="457178" lvl="0" indent="-228589" algn="l">
              <a:spcBef>
                <a:spcPts val="779"/>
              </a:spcBef>
              <a:spcAft>
                <a:spcPts val="0"/>
              </a:spcAft>
              <a:buClr>
                <a:srgbClr val="888888"/>
              </a:buClr>
              <a:buSzPts val="3896"/>
              <a:buNone/>
              <a:defRPr sz="3896">
                <a:solidFill>
                  <a:srgbClr val="888888"/>
                </a:solidFill>
              </a:defRPr>
            </a:lvl1pPr>
            <a:lvl2pPr marL="914354" lvl="1" indent="-228589" algn="l">
              <a:spcBef>
                <a:spcPts val="708"/>
              </a:spcBef>
              <a:spcAft>
                <a:spcPts val="0"/>
              </a:spcAft>
              <a:buClr>
                <a:srgbClr val="888888"/>
              </a:buClr>
              <a:buSzPts val="3542"/>
              <a:buNone/>
              <a:defRPr sz="3541">
                <a:solidFill>
                  <a:srgbClr val="888888"/>
                </a:solidFill>
              </a:defRPr>
            </a:lvl2pPr>
            <a:lvl3pPr marL="1371532" lvl="2" indent="-228589" algn="l">
              <a:spcBef>
                <a:spcPts val="639"/>
              </a:spcBef>
              <a:spcAft>
                <a:spcPts val="0"/>
              </a:spcAft>
              <a:buClr>
                <a:srgbClr val="888888"/>
              </a:buClr>
              <a:buSzPts val="3188"/>
              <a:buNone/>
              <a:defRPr sz="3188">
                <a:solidFill>
                  <a:srgbClr val="888888"/>
                </a:solidFill>
              </a:defRPr>
            </a:lvl3pPr>
            <a:lvl4pPr marL="1828709" lvl="3" indent="-228589" algn="l">
              <a:spcBef>
                <a:spcPts val="567"/>
              </a:spcBef>
              <a:spcAft>
                <a:spcPts val="0"/>
              </a:spcAft>
              <a:buClr>
                <a:srgbClr val="888888"/>
              </a:buClr>
              <a:buSzPts val="2833"/>
              <a:buNone/>
              <a:defRPr sz="2833">
                <a:solidFill>
                  <a:srgbClr val="888888"/>
                </a:solidFill>
              </a:defRPr>
            </a:lvl4pPr>
            <a:lvl5pPr marL="2285886" lvl="4" indent="-228589" algn="l">
              <a:spcBef>
                <a:spcPts val="567"/>
              </a:spcBef>
              <a:spcAft>
                <a:spcPts val="0"/>
              </a:spcAft>
              <a:buClr>
                <a:srgbClr val="888888"/>
              </a:buClr>
              <a:buSzPts val="2833"/>
              <a:buNone/>
              <a:defRPr sz="2833">
                <a:solidFill>
                  <a:srgbClr val="888888"/>
                </a:solidFill>
              </a:defRPr>
            </a:lvl5pPr>
            <a:lvl6pPr marL="2743062" lvl="5" indent="-228589" algn="l">
              <a:spcBef>
                <a:spcPts val="567"/>
              </a:spcBef>
              <a:spcAft>
                <a:spcPts val="0"/>
              </a:spcAft>
              <a:buClr>
                <a:srgbClr val="888888"/>
              </a:buClr>
              <a:buSzPts val="2833"/>
              <a:buNone/>
              <a:defRPr sz="2833">
                <a:solidFill>
                  <a:srgbClr val="888888"/>
                </a:solidFill>
              </a:defRPr>
            </a:lvl6pPr>
            <a:lvl7pPr marL="3200240" lvl="6" indent="-228589" algn="l">
              <a:spcBef>
                <a:spcPts val="567"/>
              </a:spcBef>
              <a:spcAft>
                <a:spcPts val="0"/>
              </a:spcAft>
              <a:buClr>
                <a:srgbClr val="888888"/>
              </a:buClr>
              <a:buSzPts val="2833"/>
              <a:buNone/>
              <a:defRPr sz="2833">
                <a:solidFill>
                  <a:srgbClr val="888888"/>
                </a:solidFill>
              </a:defRPr>
            </a:lvl7pPr>
            <a:lvl8pPr marL="3657418" lvl="7" indent="-228589" algn="l">
              <a:spcBef>
                <a:spcPts val="567"/>
              </a:spcBef>
              <a:spcAft>
                <a:spcPts val="0"/>
              </a:spcAft>
              <a:buClr>
                <a:srgbClr val="888888"/>
              </a:buClr>
              <a:buSzPts val="2833"/>
              <a:buNone/>
              <a:defRPr sz="2833">
                <a:solidFill>
                  <a:srgbClr val="888888"/>
                </a:solidFill>
              </a:defRPr>
            </a:lvl8pPr>
            <a:lvl9pPr marL="4114594" lvl="8" indent="-228589" algn="l">
              <a:spcBef>
                <a:spcPts val="567"/>
              </a:spcBef>
              <a:spcAft>
                <a:spcPts val="0"/>
              </a:spcAft>
              <a:buClr>
                <a:srgbClr val="888888"/>
              </a:buClr>
              <a:buSzPts val="2833"/>
              <a:buNone/>
              <a:defRPr sz="2833">
                <a:solidFill>
                  <a:srgbClr val="888888"/>
                </a:solidFill>
              </a:defRPr>
            </a:lvl9pPr>
          </a:lstStyle>
          <a:p>
            <a:endParaRPr/>
          </a:p>
        </p:txBody>
      </p:sp>
      <p:sp>
        <p:nvSpPr>
          <p:cNvPr id="30" name="Google Shape;30;p8"/>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1346203" y="3613163"/>
            <a:ext cx="11895668" cy="10223499"/>
          </a:xfrm>
          <a:prstGeom prst="rect">
            <a:avLst/>
          </a:prstGeom>
          <a:noFill/>
          <a:ln>
            <a:noFill/>
          </a:ln>
        </p:spPr>
        <p:txBody>
          <a:bodyPr spcFirstLastPara="1" wrap="square" lIns="101875" tIns="50925" rIns="101875" bIns="50925" anchor="t" anchorCtr="0">
            <a:normAutofit/>
          </a:bodyPr>
          <a:lstStyle>
            <a:lvl1pPr marL="457178" lvl="0" indent="-577186" algn="l">
              <a:spcBef>
                <a:spcPts val="1099"/>
              </a:spcBef>
              <a:spcAft>
                <a:spcPts val="0"/>
              </a:spcAft>
              <a:buClr>
                <a:schemeClr val="dk1"/>
              </a:buClr>
              <a:buSzPts val="5490"/>
              <a:buChar char="•"/>
              <a:defRPr sz="5491"/>
            </a:lvl1pPr>
            <a:lvl2pPr marL="914354" lvl="1" indent="-532167" algn="l">
              <a:spcBef>
                <a:spcPts val="956"/>
              </a:spcBef>
              <a:spcAft>
                <a:spcPts val="0"/>
              </a:spcAft>
              <a:buClr>
                <a:schemeClr val="dk1"/>
              </a:buClr>
              <a:buSzPts val="4781"/>
              <a:buChar char="–"/>
              <a:defRPr sz="4781"/>
            </a:lvl2pPr>
            <a:lvl3pPr marL="1371532" lvl="2" indent="-475971" algn="l">
              <a:spcBef>
                <a:spcPts val="779"/>
              </a:spcBef>
              <a:spcAft>
                <a:spcPts val="0"/>
              </a:spcAft>
              <a:buClr>
                <a:schemeClr val="dk1"/>
              </a:buClr>
              <a:buSzPts val="3896"/>
              <a:buChar char="•"/>
              <a:defRPr sz="3896"/>
            </a:lvl3pPr>
            <a:lvl4pPr marL="1828709" lvl="3" indent="-453495" algn="l">
              <a:spcBef>
                <a:spcPts val="708"/>
              </a:spcBef>
              <a:spcAft>
                <a:spcPts val="0"/>
              </a:spcAft>
              <a:buClr>
                <a:schemeClr val="dk1"/>
              </a:buClr>
              <a:buSzPts val="3542"/>
              <a:buChar char="–"/>
              <a:defRPr sz="3541"/>
            </a:lvl4pPr>
            <a:lvl5pPr marL="2285886" lvl="4" indent="-453494" algn="l">
              <a:spcBef>
                <a:spcPts val="708"/>
              </a:spcBef>
              <a:spcAft>
                <a:spcPts val="0"/>
              </a:spcAft>
              <a:buClr>
                <a:schemeClr val="dk1"/>
              </a:buClr>
              <a:buSzPts val="3542"/>
              <a:buChar char="»"/>
              <a:defRPr sz="3541"/>
            </a:lvl5pPr>
            <a:lvl6pPr marL="2743062" lvl="5" indent="-453494" algn="l">
              <a:spcBef>
                <a:spcPts val="708"/>
              </a:spcBef>
              <a:spcAft>
                <a:spcPts val="0"/>
              </a:spcAft>
              <a:buClr>
                <a:schemeClr val="dk1"/>
              </a:buClr>
              <a:buSzPts val="3542"/>
              <a:buChar char="•"/>
              <a:defRPr sz="3541"/>
            </a:lvl6pPr>
            <a:lvl7pPr marL="3200240" lvl="6" indent="-453494" algn="l">
              <a:spcBef>
                <a:spcPts val="708"/>
              </a:spcBef>
              <a:spcAft>
                <a:spcPts val="0"/>
              </a:spcAft>
              <a:buClr>
                <a:schemeClr val="dk1"/>
              </a:buClr>
              <a:buSzPts val="3542"/>
              <a:buChar char="•"/>
              <a:defRPr sz="3541"/>
            </a:lvl7pPr>
            <a:lvl8pPr marL="3657418" lvl="7" indent="-453494" algn="l">
              <a:spcBef>
                <a:spcPts val="708"/>
              </a:spcBef>
              <a:spcAft>
                <a:spcPts val="0"/>
              </a:spcAft>
              <a:buClr>
                <a:schemeClr val="dk1"/>
              </a:buClr>
              <a:buSzPts val="3542"/>
              <a:buChar char="•"/>
              <a:defRPr sz="3541"/>
            </a:lvl8pPr>
            <a:lvl9pPr marL="4114594" lvl="8" indent="-453494" algn="l">
              <a:spcBef>
                <a:spcPts val="708"/>
              </a:spcBef>
              <a:spcAft>
                <a:spcPts val="0"/>
              </a:spcAft>
              <a:buClr>
                <a:schemeClr val="dk1"/>
              </a:buClr>
              <a:buSzPts val="3542"/>
              <a:buChar char="•"/>
              <a:defRPr sz="3541"/>
            </a:lvl9pPr>
          </a:lstStyle>
          <a:p>
            <a:endParaRPr/>
          </a:p>
        </p:txBody>
      </p:sp>
      <p:sp>
        <p:nvSpPr>
          <p:cNvPr id="36" name="Google Shape;36;p9"/>
          <p:cNvSpPr txBox="1">
            <a:spLocks noGrp="1"/>
          </p:cNvSpPr>
          <p:nvPr>
            <p:ph type="body" idx="2"/>
          </p:nvPr>
        </p:nvSpPr>
        <p:spPr>
          <a:xfrm>
            <a:off x="13648273" y="3613163"/>
            <a:ext cx="11899903" cy="10223499"/>
          </a:xfrm>
          <a:prstGeom prst="rect">
            <a:avLst/>
          </a:prstGeom>
          <a:noFill/>
          <a:ln>
            <a:noFill/>
          </a:ln>
        </p:spPr>
        <p:txBody>
          <a:bodyPr spcFirstLastPara="1" wrap="square" lIns="101875" tIns="50925" rIns="101875" bIns="50925" anchor="t" anchorCtr="0">
            <a:normAutofit/>
          </a:bodyPr>
          <a:lstStyle>
            <a:lvl1pPr marL="457178" lvl="0" indent="-577186" algn="l">
              <a:spcBef>
                <a:spcPts val="1099"/>
              </a:spcBef>
              <a:spcAft>
                <a:spcPts val="0"/>
              </a:spcAft>
              <a:buClr>
                <a:schemeClr val="dk1"/>
              </a:buClr>
              <a:buSzPts val="5490"/>
              <a:buChar char="•"/>
              <a:defRPr sz="5491"/>
            </a:lvl1pPr>
            <a:lvl2pPr marL="914354" lvl="1" indent="-532167" algn="l">
              <a:spcBef>
                <a:spcPts val="956"/>
              </a:spcBef>
              <a:spcAft>
                <a:spcPts val="0"/>
              </a:spcAft>
              <a:buClr>
                <a:schemeClr val="dk1"/>
              </a:buClr>
              <a:buSzPts val="4781"/>
              <a:buChar char="–"/>
              <a:defRPr sz="4781"/>
            </a:lvl2pPr>
            <a:lvl3pPr marL="1371532" lvl="2" indent="-475971" algn="l">
              <a:spcBef>
                <a:spcPts val="779"/>
              </a:spcBef>
              <a:spcAft>
                <a:spcPts val="0"/>
              </a:spcAft>
              <a:buClr>
                <a:schemeClr val="dk1"/>
              </a:buClr>
              <a:buSzPts val="3896"/>
              <a:buChar char="•"/>
              <a:defRPr sz="3896"/>
            </a:lvl3pPr>
            <a:lvl4pPr marL="1828709" lvl="3" indent="-453495" algn="l">
              <a:spcBef>
                <a:spcPts val="708"/>
              </a:spcBef>
              <a:spcAft>
                <a:spcPts val="0"/>
              </a:spcAft>
              <a:buClr>
                <a:schemeClr val="dk1"/>
              </a:buClr>
              <a:buSzPts val="3542"/>
              <a:buChar char="–"/>
              <a:defRPr sz="3541"/>
            </a:lvl4pPr>
            <a:lvl5pPr marL="2285886" lvl="4" indent="-453494" algn="l">
              <a:spcBef>
                <a:spcPts val="708"/>
              </a:spcBef>
              <a:spcAft>
                <a:spcPts val="0"/>
              </a:spcAft>
              <a:buClr>
                <a:schemeClr val="dk1"/>
              </a:buClr>
              <a:buSzPts val="3542"/>
              <a:buChar char="»"/>
              <a:defRPr sz="3541"/>
            </a:lvl5pPr>
            <a:lvl6pPr marL="2743062" lvl="5" indent="-453494" algn="l">
              <a:spcBef>
                <a:spcPts val="708"/>
              </a:spcBef>
              <a:spcAft>
                <a:spcPts val="0"/>
              </a:spcAft>
              <a:buClr>
                <a:schemeClr val="dk1"/>
              </a:buClr>
              <a:buSzPts val="3542"/>
              <a:buChar char="•"/>
              <a:defRPr sz="3541"/>
            </a:lvl6pPr>
            <a:lvl7pPr marL="3200240" lvl="6" indent="-453494" algn="l">
              <a:spcBef>
                <a:spcPts val="708"/>
              </a:spcBef>
              <a:spcAft>
                <a:spcPts val="0"/>
              </a:spcAft>
              <a:buClr>
                <a:schemeClr val="dk1"/>
              </a:buClr>
              <a:buSzPts val="3542"/>
              <a:buChar char="•"/>
              <a:defRPr sz="3541"/>
            </a:lvl7pPr>
            <a:lvl8pPr marL="3657418" lvl="7" indent="-453494" algn="l">
              <a:spcBef>
                <a:spcPts val="708"/>
              </a:spcBef>
              <a:spcAft>
                <a:spcPts val="0"/>
              </a:spcAft>
              <a:buClr>
                <a:schemeClr val="dk1"/>
              </a:buClr>
              <a:buSzPts val="3542"/>
              <a:buChar char="•"/>
              <a:defRPr sz="3541"/>
            </a:lvl8pPr>
            <a:lvl9pPr marL="4114594" lvl="8" indent="-453494" algn="l">
              <a:spcBef>
                <a:spcPts val="708"/>
              </a:spcBef>
              <a:spcAft>
                <a:spcPts val="0"/>
              </a:spcAft>
              <a:buClr>
                <a:schemeClr val="dk1"/>
              </a:buClr>
              <a:buSzPts val="3542"/>
              <a:buChar char="•"/>
              <a:defRPr sz="3541"/>
            </a:lvl9pPr>
          </a:lstStyle>
          <a:p>
            <a:endParaRPr/>
          </a:p>
        </p:txBody>
      </p:sp>
      <p:sp>
        <p:nvSpPr>
          <p:cNvPr id="37" name="Google Shape;37;p9"/>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8677"/>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1219201" y="3070226"/>
            <a:ext cx="10773835" cy="1279524"/>
          </a:xfrm>
          <a:prstGeom prst="rect">
            <a:avLst/>
          </a:prstGeom>
          <a:noFill/>
          <a:ln>
            <a:noFill/>
          </a:ln>
        </p:spPr>
        <p:txBody>
          <a:bodyPr spcFirstLastPara="1" wrap="square" lIns="101875" tIns="50925" rIns="101875" bIns="50925" anchor="b" anchorCtr="0">
            <a:normAutofit/>
          </a:bodyPr>
          <a:lstStyle>
            <a:lvl1pPr marL="457178" lvl="0" indent="-228589" algn="l">
              <a:spcBef>
                <a:spcPts val="956"/>
              </a:spcBef>
              <a:spcAft>
                <a:spcPts val="0"/>
              </a:spcAft>
              <a:buClr>
                <a:schemeClr val="dk1"/>
              </a:buClr>
              <a:buSzPts val="4781"/>
              <a:buNone/>
              <a:defRPr sz="4781" b="1"/>
            </a:lvl1pPr>
            <a:lvl2pPr marL="914354" lvl="1" indent="-228589" algn="l">
              <a:spcBef>
                <a:spcPts val="779"/>
              </a:spcBef>
              <a:spcAft>
                <a:spcPts val="0"/>
              </a:spcAft>
              <a:buClr>
                <a:schemeClr val="dk1"/>
              </a:buClr>
              <a:buSzPts val="3896"/>
              <a:buNone/>
              <a:defRPr sz="3896" b="1"/>
            </a:lvl2pPr>
            <a:lvl3pPr marL="1371532" lvl="2" indent="-228589" algn="l">
              <a:spcBef>
                <a:spcPts val="708"/>
              </a:spcBef>
              <a:spcAft>
                <a:spcPts val="0"/>
              </a:spcAft>
              <a:buClr>
                <a:schemeClr val="dk1"/>
              </a:buClr>
              <a:buSzPts val="3542"/>
              <a:buNone/>
              <a:defRPr sz="3541" b="1"/>
            </a:lvl3pPr>
            <a:lvl4pPr marL="1828709" lvl="3" indent="-228589" algn="l">
              <a:spcBef>
                <a:spcPts val="639"/>
              </a:spcBef>
              <a:spcAft>
                <a:spcPts val="0"/>
              </a:spcAft>
              <a:buClr>
                <a:schemeClr val="dk1"/>
              </a:buClr>
              <a:buSzPts val="3188"/>
              <a:buNone/>
              <a:defRPr sz="3188" b="1"/>
            </a:lvl4pPr>
            <a:lvl5pPr marL="2285886" lvl="4" indent="-228589" algn="l">
              <a:spcBef>
                <a:spcPts val="639"/>
              </a:spcBef>
              <a:spcAft>
                <a:spcPts val="0"/>
              </a:spcAft>
              <a:buClr>
                <a:schemeClr val="dk1"/>
              </a:buClr>
              <a:buSzPts val="3188"/>
              <a:buNone/>
              <a:defRPr sz="3188" b="1"/>
            </a:lvl5pPr>
            <a:lvl6pPr marL="2743062" lvl="5" indent="-228589" algn="l">
              <a:spcBef>
                <a:spcPts val="639"/>
              </a:spcBef>
              <a:spcAft>
                <a:spcPts val="0"/>
              </a:spcAft>
              <a:buClr>
                <a:schemeClr val="dk1"/>
              </a:buClr>
              <a:buSzPts val="3188"/>
              <a:buNone/>
              <a:defRPr sz="3188" b="1"/>
            </a:lvl6pPr>
            <a:lvl7pPr marL="3200240" lvl="6" indent="-228589" algn="l">
              <a:spcBef>
                <a:spcPts val="639"/>
              </a:spcBef>
              <a:spcAft>
                <a:spcPts val="0"/>
              </a:spcAft>
              <a:buClr>
                <a:schemeClr val="dk1"/>
              </a:buClr>
              <a:buSzPts val="3188"/>
              <a:buNone/>
              <a:defRPr sz="3188" b="1"/>
            </a:lvl7pPr>
            <a:lvl8pPr marL="3657418" lvl="7" indent="-228589" algn="l">
              <a:spcBef>
                <a:spcPts val="639"/>
              </a:spcBef>
              <a:spcAft>
                <a:spcPts val="0"/>
              </a:spcAft>
              <a:buClr>
                <a:schemeClr val="dk1"/>
              </a:buClr>
              <a:buSzPts val="3188"/>
              <a:buNone/>
              <a:defRPr sz="3188" b="1"/>
            </a:lvl8pPr>
            <a:lvl9pPr marL="4114594" lvl="8" indent="-228589" algn="l">
              <a:spcBef>
                <a:spcPts val="639"/>
              </a:spcBef>
              <a:spcAft>
                <a:spcPts val="0"/>
              </a:spcAft>
              <a:buClr>
                <a:schemeClr val="dk1"/>
              </a:buClr>
              <a:buSzPts val="3188"/>
              <a:buNone/>
              <a:defRPr sz="3188" b="1"/>
            </a:lvl9pPr>
          </a:lstStyle>
          <a:p>
            <a:endParaRPr/>
          </a:p>
        </p:txBody>
      </p:sp>
      <p:sp>
        <p:nvSpPr>
          <p:cNvPr id="43" name="Google Shape;43;p10"/>
          <p:cNvSpPr txBox="1">
            <a:spLocks noGrp="1"/>
          </p:cNvSpPr>
          <p:nvPr>
            <p:ph type="body" idx="2"/>
          </p:nvPr>
        </p:nvSpPr>
        <p:spPr>
          <a:xfrm>
            <a:off x="1219201" y="4349750"/>
            <a:ext cx="10773835" cy="7902577"/>
          </a:xfrm>
          <a:prstGeom prst="rect">
            <a:avLst/>
          </a:prstGeom>
          <a:noFill/>
          <a:ln>
            <a:noFill/>
          </a:ln>
        </p:spPr>
        <p:txBody>
          <a:bodyPr spcFirstLastPara="1" wrap="square" lIns="101875" tIns="50925" rIns="101875" bIns="50925" anchor="t" anchorCtr="0">
            <a:normAutofit/>
          </a:bodyPr>
          <a:lstStyle>
            <a:lvl1pPr marL="457178" lvl="0" indent="-532167" algn="l">
              <a:spcBef>
                <a:spcPts val="956"/>
              </a:spcBef>
              <a:spcAft>
                <a:spcPts val="0"/>
              </a:spcAft>
              <a:buClr>
                <a:schemeClr val="dk1"/>
              </a:buClr>
              <a:buSzPts val="4781"/>
              <a:buChar char="•"/>
              <a:defRPr sz="4781"/>
            </a:lvl1pPr>
            <a:lvl2pPr marL="914354" lvl="1" indent="-475972" algn="l">
              <a:spcBef>
                <a:spcPts val="779"/>
              </a:spcBef>
              <a:spcAft>
                <a:spcPts val="0"/>
              </a:spcAft>
              <a:buClr>
                <a:schemeClr val="dk1"/>
              </a:buClr>
              <a:buSzPts val="3896"/>
              <a:buChar char="–"/>
              <a:defRPr sz="3896"/>
            </a:lvl2pPr>
            <a:lvl3pPr marL="1371532" lvl="2" indent="-453495" algn="l">
              <a:spcBef>
                <a:spcPts val="708"/>
              </a:spcBef>
              <a:spcAft>
                <a:spcPts val="0"/>
              </a:spcAft>
              <a:buClr>
                <a:schemeClr val="dk1"/>
              </a:buClr>
              <a:buSzPts val="3542"/>
              <a:buChar char="•"/>
              <a:defRPr sz="3541"/>
            </a:lvl3pPr>
            <a:lvl4pPr marL="1828709" lvl="3" indent="-431017" algn="l">
              <a:spcBef>
                <a:spcPts val="639"/>
              </a:spcBef>
              <a:spcAft>
                <a:spcPts val="0"/>
              </a:spcAft>
              <a:buClr>
                <a:schemeClr val="dk1"/>
              </a:buClr>
              <a:buSzPts val="3188"/>
              <a:buChar char="–"/>
              <a:defRPr sz="3188"/>
            </a:lvl4pPr>
            <a:lvl5pPr marL="2285886" lvl="4" indent="-431017" algn="l">
              <a:spcBef>
                <a:spcPts val="639"/>
              </a:spcBef>
              <a:spcAft>
                <a:spcPts val="0"/>
              </a:spcAft>
              <a:buClr>
                <a:schemeClr val="dk1"/>
              </a:buClr>
              <a:buSzPts val="3188"/>
              <a:buChar char="»"/>
              <a:defRPr sz="3188"/>
            </a:lvl5pPr>
            <a:lvl6pPr marL="2743062" lvl="5" indent="-431017" algn="l">
              <a:spcBef>
                <a:spcPts val="639"/>
              </a:spcBef>
              <a:spcAft>
                <a:spcPts val="0"/>
              </a:spcAft>
              <a:buClr>
                <a:schemeClr val="dk1"/>
              </a:buClr>
              <a:buSzPts val="3188"/>
              <a:buChar char="•"/>
              <a:defRPr sz="3188"/>
            </a:lvl6pPr>
            <a:lvl7pPr marL="3200240" lvl="6" indent="-431017" algn="l">
              <a:spcBef>
                <a:spcPts val="639"/>
              </a:spcBef>
              <a:spcAft>
                <a:spcPts val="0"/>
              </a:spcAft>
              <a:buClr>
                <a:schemeClr val="dk1"/>
              </a:buClr>
              <a:buSzPts val="3188"/>
              <a:buChar char="•"/>
              <a:defRPr sz="3188"/>
            </a:lvl7pPr>
            <a:lvl8pPr marL="3657418" lvl="7" indent="-431017" algn="l">
              <a:spcBef>
                <a:spcPts val="639"/>
              </a:spcBef>
              <a:spcAft>
                <a:spcPts val="0"/>
              </a:spcAft>
              <a:buClr>
                <a:schemeClr val="dk1"/>
              </a:buClr>
              <a:buSzPts val="3188"/>
              <a:buChar char="•"/>
              <a:defRPr sz="3188"/>
            </a:lvl8pPr>
            <a:lvl9pPr marL="4114594" lvl="8" indent="-431017" algn="l">
              <a:spcBef>
                <a:spcPts val="639"/>
              </a:spcBef>
              <a:spcAft>
                <a:spcPts val="0"/>
              </a:spcAft>
              <a:buClr>
                <a:schemeClr val="dk1"/>
              </a:buClr>
              <a:buSzPts val="3188"/>
              <a:buChar char="•"/>
              <a:defRPr sz="3188"/>
            </a:lvl9pPr>
          </a:lstStyle>
          <a:p>
            <a:endParaRPr/>
          </a:p>
        </p:txBody>
      </p:sp>
      <p:sp>
        <p:nvSpPr>
          <p:cNvPr id="44" name="Google Shape;44;p10"/>
          <p:cNvSpPr txBox="1">
            <a:spLocks noGrp="1"/>
          </p:cNvSpPr>
          <p:nvPr>
            <p:ph type="body" idx="3"/>
          </p:nvPr>
        </p:nvSpPr>
        <p:spPr>
          <a:xfrm>
            <a:off x="12386737" y="3070226"/>
            <a:ext cx="10778067" cy="1279524"/>
          </a:xfrm>
          <a:prstGeom prst="rect">
            <a:avLst/>
          </a:prstGeom>
          <a:noFill/>
          <a:ln>
            <a:noFill/>
          </a:ln>
        </p:spPr>
        <p:txBody>
          <a:bodyPr spcFirstLastPara="1" wrap="square" lIns="101875" tIns="50925" rIns="101875" bIns="50925" anchor="b" anchorCtr="0">
            <a:normAutofit/>
          </a:bodyPr>
          <a:lstStyle>
            <a:lvl1pPr marL="457178" lvl="0" indent="-228589" algn="l">
              <a:spcBef>
                <a:spcPts val="956"/>
              </a:spcBef>
              <a:spcAft>
                <a:spcPts val="0"/>
              </a:spcAft>
              <a:buClr>
                <a:schemeClr val="dk1"/>
              </a:buClr>
              <a:buSzPts val="4781"/>
              <a:buNone/>
              <a:defRPr sz="4781" b="1"/>
            </a:lvl1pPr>
            <a:lvl2pPr marL="914354" lvl="1" indent="-228589" algn="l">
              <a:spcBef>
                <a:spcPts val="779"/>
              </a:spcBef>
              <a:spcAft>
                <a:spcPts val="0"/>
              </a:spcAft>
              <a:buClr>
                <a:schemeClr val="dk1"/>
              </a:buClr>
              <a:buSzPts val="3896"/>
              <a:buNone/>
              <a:defRPr sz="3896" b="1"/>
            </a:lvl2pPr>
            <a:lvl3pPr marL="1371532" lvl="2" indent="-228589" algn="l">
              <a:spcBef>
                <a:spcPts val="708"/>
              </a:spcBef>
              <a:spcAft>
                <a:spcPts val="0"/>
              </a:spcAft>
              <a:buClr>
                <a:schemeClr val="dk1"/>
              </a:buClr>
              <a:buSzPts val="3542"/>
              <a:buNone/>
              <a:defRPr sz="3541" b="1"/>
            </a:lvl3pPr>
            <a:lvl4pPr marL="1828709" lvl="3" indent="-228589" algn="l">
              <a:spcBef>
                <a:spcPts val="639"/>
              </a:spcBef>
              <a:spcAft>
                <a:spcPts val="0"/>
              </a:spcAft>
              <a:buClr>
                <a:schemeClr val="dk1"/>
              </a:buClr>
              <a:buSzPts val="3188"/>
              <a:buNone/>
              <a:defRPr sz="3188" b="1"/>
            </a:lvl4pPr>
            <a:lvl5pPr marL="2285886" lvl="4" indent="-228589" algn="l">
              <a:spcBef>
                <a:spcPts val="639"/>
              </a:spcBef>
              <a:spcAft>
                <a:spcPts val="0"/>
              </a:spcAft>
              <a:buClr>
                <a:schemeClr val="dk1"/>
              </a:buClr>
              <a:buSzPts val="3188"/>
              <a:buNone/>
              <a:defRPr sz="3188" b="1"/>
            </a:lvl5pPr>
            <a:lvl6pPr marL="2743062" lvl="5" indent="-228589" algn="l">
              <a:spcBef>
                <a:spcPts val="639"/>
              </a:spcBef>
              <a:spcAft>
                <a:spcPts val="0"/>
              </a:spcAft>
              <a:buClr>
                <a:schemeClr val="dk1"/>
              </a:buClr>
              <a:buSzPts val="3188"/>
              <a:buNone/>
              <a:defRPr sz="3188" b="1"/>
            </a:lvl6pPr>
            <a:lvl7pPr marL="3200240" lvl="6" indent="-228589" algn="l">
              <a:spcBef>
                <a:spcPts val="639"/>
              </a:spcBef>
              <a:spcAft>
                <a:spcPts val="0"/>
              </a:spcAft>
              <a:buClr>
                <a:schemeClr val="dk1"/>
              </a:buClr>
              <a:buSzPts val="3188"/>
              <a:buNone/>
              <a:defRPr sz="3188" b="1"/>
            </a:lvl7pPr>
            <a:lvl8pPr marL="3657418" lvl="7" indent="-228589" algn="l">
              <a:spcBef>
                <a:spcPts val="639"/>
              </a:spcBef>
              <a:spcAft>
                <a:spcPts val="0"/>
              </a:spcAft>
              <a:buClr>
                <a:schemeClr val="dk1"/>
              </a:buClr>
              <a:buSzPts val="3188"/>
              <a:buNone/>
              <a:defRPr sz="3188" b="1"/>
            </a:lvl8pPr>
            <a:lvl9pPr marL="4114594" lvl="8" indent="-228589" algn="l">
              <a:spcBef>
                <a:spcPts val="639"/>
              </a:spcBef>
              <a:spcAft>
                <a:spcPts val="0"/>
              </a:spcAft>
              <a:buClr>
                <a:schemeClr val="dk1"/>
              </a:buClr>
              <a:buSzPts val="3188"/>
              <a:buNone/>
              <a:defRPr sz="3188" b="1"/>
            </a:lvl9pPr>
          </a:lstStyle>
          <a:p>
            <a:endParaRPr/>
          </a:p>
        </p:txBody>
      </p:sp>
      <p:sp>
        <p:nvSpPr>
          <p:cNvPr id="45" name="Google Shape;45;p10"/>
          <p:cNvSpPr txBox="1">
            <a:spLocks noGrp="1"/>
          </p:cNvSpPr>
          <p:nvPr>
            <p:ph type="body" idx="4"/>
          </p:nvPr>
        </p:nvSpPr>
        <p:spPr>
          <a:xfrm>
            <a:off x="12386737" y="4349750"/>
            <a:ext cx="10778067" cy="7902577"/>
          </a:xfrm>
          <a:prstGeom prst="rect">
            <a:avLst/>
          </a:prstGeom>
          <a:noFill/>
          <a:ln>
            <a:noFill/>
          </a:ln>
        </p:spPr>
        <p:txBody>
          <a:bodyPr spcFirstLastPara="1" wrap="square" lIns="101875" tIns="50925" rIns="101875" bIns="50925" anchor="t" anchorCtr="0">
            <a:normAutofit/>
          </a:bodyPr>
          <a:lstStyle>
            <a:lvl1pPr marL="457178" lvl="0" indent="-532167" algn="l">
              <a:spcBef>
                <a:spcPts val="956"/>
              </a:spcBef>
              <a:spcAft>
                <a:spcPts val="0"/>
              </a:spcAft>
              <a:buClr>
                <a:schemeClr val="dk1"/>
              </a:buClr>
              <a:buSzPts val="4781"/>
              <a:buChar char="•"/>
              <a:defRPr sz="4781"/>
            </a:lvl1pPr>
            <a:lvl2pPr marL="914354" lvl="1" indent="-475972" algn="l">
              <a:spcBef>
                <a:spcPts val="779"/>
              </a:spcBef>
              <a:spcAft>
                <a:spcPts val="0"/>
              </a:spcAft>
              <a:buClr>
                <a:schemeClr val="dk1"/>
              </a:buClr>
              <a:buSzPts val="3896"/>
              <a:buChar char="–"/>
              <a:defRPr sz="3896"/>
            </a:lvl2pPr>
            <a:lvl3pPr marL="1371532" lvl="2" indent="-453495" algn="l">
              <a:spcBef>
                <a:spcPts val="708"/>
              </a:spcBef>
              <a:spcAft>
                <a:spcPts val="0"/>
              </a:spcAft>
              <a:buClr>
                <a:schemeClr val="dk1"/>
              </a:buClr>
              <a:buSzPts val="3542"/>
              <a:buChar char="•"/>
              <a:defRPr sz="3541"/>
            </a:lvl3pPr>
            <a:lvl4pPr marL="1828709" lvl="3" indent="-431017" algn="l">
              <a:spcBef>
                <a:spcPts val="639"/>
              </a:spcBef>
              <a:spcAft>
                <a:spcPts val="0"/>
              </a:spcAft>
              <a:buClr>
                <a:schemeClr val="dk1"/>
              </a:buClr>
              <a:buSzPts val="3188"/>
              <a:buChar char="–"/>
              <a:defRPr sz="3188"/>
            </a:lvl4pPr>
            <a:lvl5pPr marL="2285886" lvl="4" indent="-431017" algn="l">
              <a:spcBef>
                <a:spcPts val="639"/>
              </a:spcBef>
              <a:spcAft>
                <a:spcPts val="0"/>
              </a:spcAft>
              <a:buClr>
                <a:schemeClr val="dk1"/>
              </a:buClr>
              <a:buSzPts val="3188"/>
              <a:buChar char="»"/>
              <a:defRPr sz="3188"/>
            </a:lvl5pPr>
            <a:lvl6pPr marL="2743062" lvl="5" indent="-431017" algn="l">
              <a:spcBef>
                <a:spcPts val="639"/>
              </a:spcBef>
              <a:spcAft>
                <a:spcPts val="0"/>
              </a:spcAft>
              <a:buClr>
                <a:schemeClr val="dk1"/>
              </a:buClr>
              <a:buSzPts val="3188"/>
              <a:buChar char="•"/>
              <a:defRPr sz="3188"/>
            </a:lvl6pPr>
            <a:lvl7pPr marL="3200240" lvl="6" indent="-431017" algn="l">
              <a:spcBef>
                <a:spcPts val="639"/>
              </a:spcBef>
              <a:spcAft>
                <a:spcPts val="0"/>
              </a:spcAft>
              <a:buClr>
                <a:schemeClr val="dk1"/>
              </a:buClr>
              <a:buSzPts val="3188"/>
              <a:buChar char="•"/>
              <a:defRPr sz="3188"/>
            </a:lvl7pPr>
            <a:lvl8pPr marL="3657418" lvl="7" indent="-431017" algn="l">
              <a:spcBef>
                <a:spcPts val="639"/>
              </a:spcBef>
              <a:spcAft>
                <a:spcPts val="0"/>
              </a:spcAft>
              <a:buClr>
                <a:schemeClr val="dk1"/>
              </a:buClr>
              <a:buSzPts val="3188"/>
              <a:buChar char="•"/>
              <a:defRPr sz="3188"/>
            </a:lvl8pPr>
            <a:lvl9pPr marL="4114594" lvl="8" indent="-431017" algn="l">
              <a:spcBef>
                <a:spcPts val="639"/>
              </a:spcBef>
              <a:spcAft>
                <a:spcPts val="0"/>
              </a:spcAft>
              <a:buClr>
                <a:schemeClr val="dk1"/>
              </a:buClr>
              <a:buSzPts val="3188"/>
              <a:buChar char="•"/>
              <a:defRPr sz="3188"/>
            </a:lvl9pPr>
          </a:lstStyle>
          <a:p>
            <a:endParaRPr/>
          </a:p>
        </p:txBody>
      </p:sp>
      <p:sp>
        <p:nvSpPr>
          <p:cNvPr id="46" name="Google Shape;46;p10"/>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0"/>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1"/>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12"/>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2"/>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2"/>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1219203" y="546100"/>
            <a:ext cx="8022168" cy="2324100"/>
          </a:xfrm>
          <a:prstGeom prst="rect">
            <a:avLst/>
          </a:prstGeom>
          <a:noFill/>
          <a:ln>
            <a:noFill/>
          </a:ln>
        </p:spPr>
        <p:txBody>
          <a:bodyPr spcFirstLastPara="1" wrap="square" lIns="101875" tIns="50925" rIns="101875" bIns="50925" anchor="b" anchorCtr="0">
            <a:normAutofit/>
          </a:bodyPr>
          <a:lstStyle>
            <a:lvl1pPr lvl="0" algn="l">
              <a:spcBef>
                <a:spcPts val="0"/>
              </a:spcBef>
              <a:spcAft>
                <a:spcPts val="0"/>
              </a:spcAft>
              <a:buClr>
                <a:schemeClr val="dk1"/>
              </a:buClr>
              <a:buSzPts val="3896"/>
              <a:buFont typeface="Calibri"/>
              <a:buNone/>
              <a:defRPr sz="3896"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3"/>
          <p:cNvSpPr txBox="1">
            <a:spLocks noGrp="1"/>
          </p:cNvSpPr>
          <p:nvPr>
            <p:ph type="body" idx="1"/>
          </p:nvPr>
        </p:nvSpPr>
        <p:spPr>
          <a:xfrm>
            <a:off x="9533472" y="546113"/>
            <a:ext cx="13631335" cy="11706225"/>
          </a:xfrm>
          <a:prstGeom prst="rect">
            <a:avLst/>
          </a:prstGeom>
          <a:noFill/>
          <a:ln>
            <a:noFill/>
          </a:ln>
        </p:spPr>
        <p:txBody>
          <a:bodyPr spcFirstLastPara="1" wrap="square" lIns="101875" tIns="50925" rIns="101875" bIns="50925" anchor="t" anchorCtr="0">
            <a:normAutofit/>
          </a:bodyPr>
          <a:lstStyle>
            <a:lvl1pPr marL="457178" lvl="0" indent="-633380" algn="l">
              <a:spcBef>
                <a:spcPts val="1275"/>
              </a:spcBef>
              <a:spcAft>
                <a:spcPts val="0"/>
              </a:spcAft>
              <a:buClr>
                <a:schemeClr val="dk1"/>
              </a:buClr>
              <a:buSzPts val="6375"/>
              <a:buChar char="•"/>
              <a:defRPr sz="6375"/>
            </a:lvl1pPr>
            <a:lvl2pPr marL="914354" lvl="1" indent="-577186" algn="l">
              <a:spcBef>
                <a:spcPts val="1099"/>
              </a:spcBef>
              <a:spcAft>
                <a:spcPts val="0"/>
              </a:spcAft>
              <a:buClr>
                <a:schemeClr val="dk1"/>
              </a:buClr>
              <a:buSzPts val="5490"/>
              <a:buChar char="–"/>
              <a:defRPr sz="5491"/>
            </a:lvl2pPr>
            <a:lvl3pPr marL="1371532" lvl="2" indent="-532167" algn="l">
              <a:spcBef>
                <a:spcPts val="956"/>
              </a:spcBef>
              <a:spcAft>
                <a:spcPts val="0"/>
              </a:spcAft>
              <a:buClr>
                <a:schemeClr val="dk1"/>
              </a:buClr>
              <a:buSzPts val="4781"/>
              <a:buChar char="•"/>
              <a:defRPr sz="4781"/>
            </a:lvl3pPr>
            <a:lvl4pPr marL="1828709" lvl="3" indent="-475971" algn="l">
              <a:spcBef>
                <a:spcPts val="779"/>
              </a:spcBef>
              <a:spcAft>
                <a:spcPts val="0"/>
              </a:spcAft>
              <a:buClr>
                <a:schemeClr val="dk1"/>
              </a:buClr>
              <a:buSzPts val="3896"/>
              <a:buChar char="–"/>
              <a:defRPr sz="3896"/>
            </a:lvl4pPr>
            <a:lvl5pPr marL="2285886" lvl="4" indent="-475971" algn="l">
              <a:spcBef>
                <a:spcPts val="779"/>
              </a:spcBef>
              <a:spcAft>
                <a:spcPts val="0"/>
              </a:spcAft>
              <a:buClr>
                <a:schemeClr val="dk1"/>
              </a:buClr>
              <a:buSzPts val="3896"/>
              <a:buChar char="»"/>
              <a:defRPr sz="3896"/>
            </a:lvl5pPr>
            <a:lvl6pPr marL="2743062" lvl="5" indent="-475971" algn="l">
              <a:spcBef>
                <a:spcPts val="779"/>
              </a:spcBef>
              <a:spcAft>
                <a:spcPts val="0"/>
              </a:spcAft>
              <a:buClr>
                <a:schemeClr val="dk1"/>
              </a:buClr>
              <a:buSzPts val="3896"/>
              <a:buChar char="•"/>
              <a:defRPr sz="3896"/>
            </a:lvl6pPr>
            <a:lvl7pPr marL="3200240" lvl="6" indent="-475971" algn="l">
              <a:spcBef>
                <a:spcPts val="779"/>
              </a:spcBef>
              <a:spcAft>
                <a:spcPts val="0"/>
              </a:spcAft>
              <a:buClr>
                <a:schemeClr val="dk1"/>
              </a:buClr>
              <a:buSzPts val="3896"/>
              <a:buChar char="•"/>
              <a:defRPr sz="3896"/>
            </a:lvl7pPr>
            <a:lvl8pPr marL="3657418" lvl="7" indent="-475971" algn="l">
              <a:spcBef>
                <a:spcPts val="779"/>
              </a:spcBef>
              <a:spcAft>
                <a:spcPts val="0"/>
              </a:spcAft>
              <a:buClr>
                <a:schemeClr val="dk1"/>
              </a:buClr>
              <a:buSzPts val="3896"/>
              <a:buChar char="•"/>
              <a:defRPr sz="3896"/>
            </a:lvl8pPr>
            <a:lvl9pPr marL="4114594" lvl="8" indent="-475972" algn="l">
              <a:spcBef>
                <a:spcPts val="779"/>
              </a:spcBef>
              <a:spcAft>
                <a:spcPts val="0"/>
              </a:spcAft>
              <a:buClr>
                <a:schemeClr val="dk1"/>
              </a:buClr>
              <a:buSzPts val="3896"/>
              <a:buChar char="•"/>
              <a:defRPr sz="3896"/>
            </a:lvl9pPr>
          </a:lstStyle>
          <a:p>
            <a:endParaRPr/>
          </a:p>
        </p:txBody>
      </p:sp>
      <p:sp>
        <p:nvSpPr>
          <p:cNvPr id="61" name="Google Shape;61;p13"/>
          <p:cNvSpPr txBox="1">
            <a:spLocks noGrp="1"/>
          </p:cNvSpPr>
          <p:nvPr>
            <p:ph type="body" idx="2"/>
          </p:nvPr>
        </p:nvSpPr>
        <p:spPr>
          <a:xfrm>
            <a:off x="1219203" y="2870201"/>
            <a:ext cx="8022168" cy="9382126"/>
          </a:xfrm>
          <a:prstGeom prst="rect">
            <a:avLst/>
          </a:prstGeom>
          <a:noFill/>
          <a:ln>
            <a:noFill/>
          </a:ln>
        </p:spPr>
        <p:txBody>
          <a:bodyPr spcFirstLastPara="1" wrap="square" lIns="101875" tIns="50925" rIns="101875" bIns="50925" anchor="t" anchorCtr="0">
            <a:normAutofit/>
          </a:bodyPr>
          <a:lstStyle>
            <a:lvl1pPr marL="457178" lvl="0" indent="-228589" algn="l">
              <a:spcBef>
                <a:spcPts val="567"/>
              </a:spcBef>
              <a:spcAft>
                <a:spcPts val="0"/>
              </a:spcAft>
              <a:buClr>
                <a:schemeClr val="dk1"/>
              </a:buClr>
              <a:buSzPts val="2833"/>
              <a:buNone/>
              <a:defRPr sz="2833"/>
            </a:lvl1pPr>
            <a:lvl2pPr marL="914354" lvl="1" indent="-228589" algn="l">
              <a:spcBef>
                <a:spcPts val="460"/>
              </a:spcBef>
              <a:spcAft>
                <a:spcPts val="0"/>
              </a:spcAft>
              <a:buClr>
                <a:schemeClr val="dk1"/>
              </a:buClr>
              <a:buSzPts val="2302"/>
              <a:buNone/>
              <a:defRPr sz="2303"/>
            </a:lvl2pPr>
            <a:lvl3pPr marL="1371532" lvl="2" indent="-228589" algn="l">
              <a:spcBef>
                <a:spcPts val="391"/>
              </a:spcBef>
              <a:spcAft>
                <a:spcPts val="0"/>
              </a:spcAft>
              <a:buClr>
                <a:schemeClr val="dk1"/>
              </a:buClr>
              <a:buSzPts val="1948"/>
              <a:buNone/>
              <a:defRPr sz="1948"/>
            </a:lvl3pPr>
            <a:lvl4pPr marL="1828709" lvl="3" indent="-228589" algn="l">
              <a:spcBef>
                <a:spcPts val="355"/>
              </a:spcBef>
              <a:spcAft>
                <a:spcPts val="0"/>
              </a:spcAft>
              <a:buClr>
                <a:schemeClr val="dk1"/>
              </a:buClr>
              <a:buSzPts val="1771"/>
              <a:buNone/>
              <a:defRPr sz="1771"/>
            </a:lvl4pPr>
            <a:lvl5pPr marL="2285886" lvl="4" indent="-228589" algn="l">
              <a:spcBef>
                <a:spcPts val="355"/>
              </a:spcBef>
              <a:spcAft>
                <a:spcPts val="0"/>
              </a:spcAft>
              <a:buClr>
                <a:schemeClr val="dk1"/>
              </a:buClr>
              <a:buSzPts val="1771"/>
              <a:buNone/>
              <a:defRPr sz="1771"/>
            </a:lvl5pPr>
            <a:lvl6pPr marL="2743062" lvl="5" indent="-228589" algn="l">
              <a:spcBef>
                <a:spcPts val="355"/>
              </a:spcBef>
              <a:spcAft>
                <a:spcPts val="0"/>
              </a:spcAft>
              <a:buClr>
                <a:schemeClr val="dk1"/>
              </a:buClr>
              <a:buSzPts val="1771"/>
              <a:buNone/>
              <a:defRPr sz="1771"/>
            </a:lvl6pPr>
            <a:lvl7pPr marL="3200240" lvl="6" indent="-228589" algn="l">
              <a:spcBef>
                <a:spcPts val="355"/>
              </a:spcBef>
              <a:spcAft>
                <a:spcPts val="0"/>
              </a:spcAft>
              <a:buClr>
                <a:schemeClr val="dk1"/>
              </a:buClr>
              <a:buSzPts val="1771"/>
              <a:buNone/>
              <a:defRPr sz="1771"/>
            </a:lvl7pPr>
            <a:lvl8pPr marL="3657418" lvl="7" indent="-228589" algn="l">
              <a:spcBef>
                <a:spcPts val="355"/>
              </a:spcBef>
              <a:spcAft>
                <a:spcPts val="0"/>
              </a:spcAft>
              <a:buClr>
                <a:schemeClr val="dk1"/>
              </a:buClr>
              <a:buSzPts val="1771"/>
              <a:buNone/>
              <a:defRPr sz="1771"/>
            </a:lvl8pPr>
            <a:lvl9pPr marL="4114594" lvl="8" indent="-228589" algn="l">
              <a:spcBef>
                <a:spcPts val="355"/>
              </a:spcBef>
              <a:spcAft>
                <a:spcPts val="0"/>
              </a:spcAft>
              <a:buClr>
                <a:schemeClr val="dk1"/>
              </a:buClr>
              <a:buSzPts val="1771"/>
              <a:buNone/>
              <a:defRPr sz="1771"/>
            </a:lvl9pPr>
          </a:lstStyle>
          <a:p>
            <a:endParaRPr/>
          </a:p>
        </p:txBody>
      </p:sp>
      <p:sp>
        <p:nvSpPr>
          <p:cNvPr id="62" name="Google Shape;62;p13"/>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4779437" y="9601201"/>
            <a:ext cx="14630400" cy="1133476"/>
          </a:xfrm>
          <a:prstGeom prst="rect">
            <a:avLst/>
          </a:prstGeom>
          <a:noFill/>
          <a:ln>
            <a:noFill/>
          </a:ln>
        </p:spPr>
        <p:txBody>
          <a:bodyPr spcFirstLastPara="1" wrap="square" lIns="101875" tIns="50925" rIns="101875" bIns="50925" anchor="b" anchorCtr="0">
            <a:normAutofit/>
          </a:bodyPr>
          <a:lstStyle>
            <a:lvl1pPr lvl="0" algn="l">
              <a:spcBef>
                <a:spcPts val="0"/>
              </a:spcBef>
              <a:spcAft>
                <a:spcPts val="0"/>
              </a:spcAft>
              <a:buClr>
                <a:schemeClr val="dk1"/>
              </a:buClr>
              <a:buSzPts val="3896"/>
              <a:buFont typeface="Calibri"/>
              <a:buNone/>
              <a:defRPr sz="3896"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a:spLocks noGrp="1"/>
          </p:cNvSpPr>
          <p:nvPr>
            <p:ph type="pic" idx="2"/>
          </p:nvPr>
        </p:nvSpPr>
        <p:spPr>
          <a:xfrm>
            <a:off x="4779437" y="1225550"/>
            <a:ext cx="14630400" cy="8229600"/>
          </a:xfrm>
          <a:prstGeom prst="rect">
            <a:avLst/>
          </a:prstGeom>
          <a:noFill/>
          <a:ln>
            <a:noFill/>
          </a:ln>
        </p:spPr>
        <p:txBody>
          <a:bodyPr spcFirstLastPara="1" wrap="square" lIns="101875" tIns="50925" rIns="101875" bIns="50925" anchor="t" anchorCtr="0">
            <a:normAutofit/>
          </a:bodyPr>
          <a:lstStyle>
            <a:lvl1pPr marR="0" lvl="0" algn="l" rtl="0">
              <a:spcBef>
                <a:spcPts val="1275"/>
              </a:spcBef>
              <a:spcAft>
                <a:spcPts val="0"/>
              </a:spcAft>
              <a:buClr>
                <a:schemeClr val="dk1"/>
              </a:buClr>
              <a:buSzPts val="6375"/>
              <a:buFont typeface="Arial"/>
              <a:buNone/>
              <a:defRPr sz="6375" b="0" i="0" u="none" strike="noStrike" cap="none">
                <a:solidFill>
                  <a:schemeClr val="dk1"/>
                </a:solidFill>
                <a:latin typeface="Calibri"/>
                <a:ea typeface="Calibri"/>
                <a:cs typeface="Calibri"/>
                <a:sym typeface="Calibri"/>
              </a:defRPr>
            </a:lvl1pPr>
            <a:lvl2pPr marR="0" lvl="1" algn="l" rtl="0">
              <a:spcBef>
                <a:spcPts val="1099"/>
              </a:spcBef>
              <a:spcAft>
                <a:spcPts val="0"/>
              </a:spcAft>
              <a:buClr>
                <a:schemeClr val="dk1"/>
              </a:buClr>
              <a:buSzPts val="5490"/>
              <a:buFont typeface="Arial"/>
              <a:buNone/>
              <a:defRPr sz="5491" b="0" i="0" u="none" strike="noStrike" cap="none">
                <a:solidFill>
                  <a:schemeClr val="dk1"/>
                </a:solidFill>
                <a:latin typeface="Calibri"/>
                <a:ea typeface="Calibri"/>
                <a:cs typeface="Calibri"/>
                <a:sym typeface="Calibri"/>
              </a:defRPr>
            </a:lvl2pPr>
            <a:lvl3pPr marR="0" lvl="2" algn="l" rtl="0">
              <a:spcBef>
                <a:spcPts val="956"/>
              </a:spcBef>
              <a:spcAft>
                <a:spcPts val="0"/>
              </a:spcAft>
              <a:buClr>
                <a:schemeClr val="dk1"/>
              </a:buClr>
              <a:buSzPts val="4781"/>
              <a:buFont typeface="Arial"/>
              <a:buNone/>
              <a:defRPr sz="4781" b="0" i="0" u="none" strike="noStrike" cap="none">
                <a:solidFill>
                  <a:schemeClr val="dk1"/>
                </a:solidFill>
                <a:latin typeface="Calibri"/>
                <a:ea typeface="Calibri"/>
                <a:cs typeface="Calibri"/>
                <a:sym typeface="Calibri"/>
              </a:defRPr>
            </a:lvl3pPr>
            <a:lvl4pPr marR="0" lvl="3"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4pPr>
            <a:lvl5pPr marR="0" lvl="4"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5pPr>
            <a:lvl6pPr marR="0" lvl="5"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6pPr>
            <a:lvl7pPr marR="0" lvl="6"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7pPr>
            <a:lvl8pPr marR="0" lvl="7"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8pPr>
            <a:lvl9pPr marR="0" lvl="8"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9pPr>
          </a:lstStyle>
          <a:p>
            <a:endParaRPr/>
          </a:p>
        </p:txBody>
      </p:sp>
      <p:sp>
        <p:nvSpPr>
          <p:cNvPr id="68" name="Google Shape;68;p14"/>
          <p:cNvSpPr txBox="1">
            <a:spLocks noGrp="1"/>
          </p:cNvSpPr>
          <p:nvPr>
            <p:ph type="body" idx="1"/>
          </p:nvPr>
        </p:nvSpPr>
        <p:spPr>
          <a:xfrm>
            <a:off x="4779437" y="10734687"/>
            <a:ext cx="14630400" cy="1609725"/>
          </a:xfrm>
          <a:prstGeom prst="rect">
            <a:avLst/>
          </a:prstGeom>
          <a:noFill/>
          <a:ln>
            <a:noFill/>
          </a:ln>
        </p:spPr>
        <p:txBody>
          <a:bodyPr spcFirstLastPara="1" wrap="square" lIns="101875" tIns="50925" rIns="101875" bIns="50925" anchor="t" anchorCtr="0">
            <a:normAutofit/>
          </a:bodyPr>
          <a:lstStyle>
            <a:lvl1pPr marL="457178" lvl="0" indent="-228589" algn="l">
              <a:spcBef>
                <a:spcPts val="567"/>
              </a:spcBef>
              <a:spcAft>
                <a:spcPts val="0"/>
              </a:spcAft>
              <a:buClr>
                <a:schemeClr val="dk1"/>
              </a:buClr>
              <a:buSzPts val="2833"/>
              <a:buNone/>
              <a:defRPr sz="2833"/>
            </a:lvl1pPr>
            <a:lvl2pPr marL="914354" lvl="1" indent="-228589" algn="l">
              <a:spcBef>
                <a:spcPts val="460"/>
              </a:spcBef>
              <a:spcAft>
                <a:spcPts val="0"/>
              </a:spcAft>
              <a:buClr>
                <a:schemeClr val="dk1"/>
              </a:buClr>
              <a:buSzPts val="2302"/>
              <a:buNone/>
              <a:defRPr sz="2303"/>
            </a:lvl2pPr>
            <a:lvl3pPr marL="1371532" lvl="2" indent="-228589" algn="l">
              <a:spcBef>
                <a:spcPts val="391"/>
              </a:spcBef>
              <a:spcAft>
                <a:spcPts val="0"/>
              </a:spcAft>
              <a:buClr>
                <a:schemeClr val="dk1"/>
              </a:buClr>
              <a:buSzPts val="1948"/>
              <a:buNone/>
              <a:defRPr sz="1948"/>
            </a:lvl3pPr>
            <a:lvl4pPr marL="1828709" lvl="3" indent="-228589" algn="l">
              <a:spcBef>
                <a:spcPts val="355"/>
              </a:spcBef>
              <a:spcAft>
                <a:spcPts val="0"/>
              </a:spcAft>
              <a:buClr>
                <a:schemeClr val="dk1"/>
              </a:buClr>
              <a:buSzPts val="1771"/>
              <a:buNone/>
              <a:defRPr sz="1771"/>
            </a:lvl4pPr>
            <a:lvl5pPr marL="2285886" lvl="4" indent="-228589" algn="l">
              <a:spcBef>
                <a:spcPts val="355"/>
              </a:spcBef>
              <a:spcAft>
                <a:spcPts val="0"/>
              </a:spcAft>
              <a:buClr>
                <a:schemeClr val="dk1"/>
              </a:buClr>
              <a:buSzPts val="1771"/>
              <a:buNone/>
              <a:defRPr sz="1771"/>
            </a:lvl5pPr>
            <a:lvl6pPr marL="2743062" lvl="5" indent="-228589" algn="l">
              <a:spcBef>
                <a:spcPts val="355"/>
              </a:spcBef>
              <a:spcAft>
                <a:spcPts val="0"/>
              </a:spcAft>
              <a:buClr>
                <a:schemeClr val="dk1"/>
              </a:buClr>
              <a:buSzPts val="1771"/>
              <a:buNone/>
              <a:defRPr sz="1771"/>
            </a:lvl6pPr>
            <a:lvl7pPr marL="3200240" lvl="6" indent="-228589" algn="l">
              <a:spcBef>
                <a:spcPts val="355"/>
              </a:spcBef>
              <a:spcAft>
                <a:spcPts val="0"/>
              </a:spcAft>
              <a:buClr>
                <a:schemeClr val="dk1"/>
              </a:buClr>
              <a:buSzPts val="1771"/>
              <a:buNone/>
              <a:defRPr sz="1771"/>
            </a:lvl7pPr>
            <a:lvl8pPr marL="3657418" lvl="7" indent="-228589" algn="l">
              <a:spcBef>
                <a:spcPts val="355"/>
              </a:spcBef>
              <a:spcAft>
                <a:spcPts val="0"/>
              </a:spcAft>
              <a:buClr>
                <a:schemeClr val="dk1"/>
              </a:buClr>
              <a:buSzPts val="1771"/>
              <a:buNone/>
              <a:defRPr sz="1771"/>
            </a:lvl8pPr>
            <a:lvl9pPr marL="4114594" lvl="8" indent="-228589" algn="l">
              <a:spcBef>
                <a:spcPts val="355"/>
              </a:spcBef>
              <a:spcAft>
                <a:spcPts val="0"/>
              </a:spcAft>
              <a:buClr>
                <a:schemeClr val="dk1"/>
              </a:buClr>
              <a:buSzPts val="1771"/>
              <a:buNone/>
              <a:defRPr sz="1771"/>
            </a:lvl9pPr>
          </a:lstStyle>
          <a:p>
            <a:endParaRPr/>
          </a:p>
        </p:txBody>
      </p:sp>
      <p:sp>
        <p:nvSpPr>
          <p:cNvPr id="69" name="Google Shape;69;p14"/>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5000"/>
            <a:lum/>
          </a:blip>
          <a:srcRect/>
          <a:stretch>
            <a:fillRect/>
          </a:stretch>
        </a:blip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marR="0" lvl="0" algn="ctr" rtl="0">
              <a:spcBef>
                <a:spcPts val="0"/>
              </a:spcBef>
              <a:spcAft>
                <a:spcPts val="0"/>
              </a:spcAft>
              <a:buClr>
                <a:schemeClr val="dk1"/>
              </a:buClr>
              <a:buSzPts val="8677"/>
              <a:buFont typeface="Calibri"/>
              <a:buNone/>
              <a:defRPr sz="8677"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
          <p:cNvSpPr txBox="1">
            <a:spLocks noGrp="1"/>
          </p:cNvSpPr>
          <p:nvPr>
            <p:ph type="body" idx="1"/>
          </p:nvPr>
        </p:nvSpPr>
        <p:spPr>
          <a:xfrm>
            <a:off x="1219203" y="3200411"/>
            <a:ext cx="21945600" cy="9051927"/>
          </a:xfrm>
          <a:prstGeom prst="rect">
            <a:avLst/>
          </a:prstGeom>
          <a:noFill/>
          <a:ln>
            <a:noFill/>
          </a:ln>
        </p:spPr>
        <p:txBody>
          <a:bodyPr spcFirstLastPara="1" wrap="square" lIns="101875" tIns="50925" rIns="101875" bIns="50925" anchor="t" anchorCtr="0">
            <a:normAutofit/>
          </a:bodyPr>
          <a:lstStyle>
            <a:lvl1pPr marL="457200" marR="0" lvl="0" indent="-633412" algn="l" rtl="0">
              <a:spcBef>
                <a:spcPts val="1275"/>
              </a:spcBef>
              <a:spcAft>
                <a:spcPts val="0"/>
              </a:spcAft>
              <a:buClr>
                <a:schemeClr val="dk1"/>
              </a:buClr>
              <a:buSzPts val="6375"/>
              <a:buFont typeface="Arial"/>
              <a:buChar char="•"/>
              <a:defRPr sz="6375" b="0" i="0" u="none" strike="noStrike" cap="none">
                <a:solidFill>
                  <a:schemeClr val="dk1"/>
                </a:solidFill>
                <a:latin typeface="Calibri"/>
                <a:ea typeface="Calibri"/>
                <a:cs typeface="Calibri"/>
                <a:sym typeface="Calibri"/>
              </a:defRPr>
            </a:lvl1pPr>
            <a:lvl2pPr marL="914400" marR="0" lvl="1" indent="-577215" algn="l" rtl="0">
              <a:spcBef>
                <a:spcPts val="1098"/>
              </a:spcBef>
              <a:spcAft>
                <a:spcPts val="0"/>
              </a:spcAft>
              <a:buClr>
                <a:schemeClr val="dk1"/>
              </a:buClr>
              <a:buSzPts val="5490"/>
              <a:buFont typeface="Arial"/>
              <a:buChar char="–"/>
              <a:defRPr sz="5490" b="0" i="0" u="none" strike="noStrike" cap="none">
                <a:solidFill>
                  <a:schemeClr val="dk1"/>
                </a:solidFill>
                <a:latin typeface="Calibri"/>
                <a:ea typeface="Calibri"/>
                <a:cs typeface="Calibri"/>
                <a:sym typeface="Calibri"/>
              </a:defRPr>
            </a:lvl2pPr>
            <a:lvl3pPr marL="1371600" marR="0" lvl="2" indent="-532193" algn="l" rtl="0">
              <a:spcBef>
                <a:spcPts val="956"/>
              </a:spcBef>
              <a:spcAft>
                <a:spcPts val="0"/>
              </a:spcAft>
              <a:buClr>
                <a:schemeClr val="dk1"/>
              </a:buClr>
              <a:buSzPts val="4781"/>
              <a:buFont typeface="Arial"/>
              <a:buChar char="•"/>
              <a:defRPr sz="4781" b="0" i="0" u="none" strike="noStrike" cap="none">
                <a:solidFill>
                  <a:schemeClr val="dk1"/>
                </a:solidFill>
                <a:latin typeface="Calibri"/>
                <a:ea typeface="Calibri"/>
                <a:cs typeface="Calibri"/>
                <a:sym typeface="Calibri"/>
              </a:defRPr>
            </a:lvl3pPr>
            <a:lvl4pPr marL="1828800" marR="0" lvl="3" indent="-475995"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4pPr>
            <a:lvl5pPr marL="2286000" marR="0" lvl="4" indent="-475995"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5pPr>
            <a:lvl6pPr marL="2743200" marR="0" lvl="5" indent="-475995"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6pPr>
            <a:lvl7pPr marL="3200400" marR="0" lvl="6" indent="-475995"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7pPr>
            <a:lvl8pPr marL="3657600" marR="0" lvl="7" indent="-475995"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8pPr>
            <a:lvl9pPr marL="4114800" marR="0" lvl="8" indent="-475996"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marR="0" lvl="0" algn="l" rtl="0">
              <a:spcBef>
                <a:spcPts val="0"/>
              </a:spcBef>
              <a:spcAft>
                <a:spcPts val="0"/>
              </a:spcAft>
              <a:buSzPts val="1400"/>
              <a:buNone/>
              <a:defRPr sz="2303"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marR="0" lvl="0" algn="ctr" rtl="0">
              <a:spcBef>
                <a:spcPts val="0"/>
              </a:spcBef>
              <a:spcAft>
                <a:spcPts val="0"/>
              </a:spcAft>
              <a:buSzPts val="1400"/>
              <a:buNone/>
              <a:defRPr sz="2303"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9pPr>
          </a:lstStyle>
          <a:p>
            <a:endParaRPr/>
          </a:p>
        </p:txBody>
      </p:sp>
      <p:sp>
        <p:nvSpPr>
          <p:cNvPr id="14" name="Google Shape;14;p5"/>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marR="0" lvl="0" indent="0" algn="r" rtl="0">
              <a:spcBef>
                <a:spcPts val="0"/>
              </a:spcBef>
              <a:buNone/>
              <a:defRPr sz="2303" b="0" i="0" u="none" strike="noStrike" cap="none">
                <a:solidFill>
                  <a:srgbClr val="888888"/>
                </a:solidFill>
                <a:latin typeface="Calibri"/>
                <a:ea typeface="Calibri"/>
                <a:cs typeface="Calibri"/>
                <a:sym typeface="Calibri"/>
              </a:defRPr>
            </a:lvl1pPr>
            <a:lvl2pPr marL="0" marR="0" lvl="1" indent="0" algn="r" rtl="0">
              <a:spcBef>
                <a:spcPts val="0"/>
              </a:spcBef>
              <a:buNone/>
              <a:defRPr sz="2303" b="0" i="0" u="none" strike="noStrike" cap="none">
                <a:solidFill>
                  <a:srgbClr val="888888"/>
                </a:solidFill>
                <a:latin typeface="Calibri"/>
                <a:ea typeface="Calibri"/>
                <a:cs typeface="Calibri"/>
                <a:sym typeface="Calibri"/>
              </a:defRPr>
            </a:lvl2pPr>
            <a:lvl3pPr marL="0" marR="0" lvl="2" indent="0" algn="r" rtl="0">
              <a:spcBef>
                <a:spcPts val="0"/>
              </a:spcBef>
              <a:buNone/>
              <a:defRPr sz="2303" b="0" i="0" u="none" strike="noStrike" cap="none">
                <a:solidFill>
                  <a:srgbClr val="888888"/>
                </a:solidFill>
                <a:latin typeface="Calibri"/>
                <a:ea typeface="Calibri"/>
                <a:cs typeface="Calibri"/>
                <a:sym typeface="Calibri"/>
              </a:defRPr>
            </a:lvl3pPr>
            <a:lvl4pPr marL="0" marR="0" lvl="3" indent="0" algn="r" rtl="0">
              <a:spcBef>
                <a:spcPts val="0"/>
              </a:spcBef>
              <a:buNone/>
              <a:defRPr sz="2303" b="0" i="0" u="none" strike="noStrike" cap="none">
                <a:solidFill>
                  <a:srgbClr val="888888"/>
                </a:solidFill>
                <a:latin typeface="Calibri"/>
                <a:ea typeface="Calibri"/>
                <a:cs typeface="Calibri"/>
                <a:sym typeface="Calibri"/>
              </a:defRPr>
            </a:lvl4pPr>
            <a:lvl5pPr marL="0" marR="0" lvl="4" indent="0" algn="r" rtl="0">
              <a:spcBef>
                <a:spcPts val="0"/>
              </a:spcBef>
              <a:buNone/>
              <a:defRPr sz="2303" b="0" i="0" u="none" strike="noStrike" cap="none">
                <a:solidFill>
                  <a:srgbClr val="888888"/>
                </a:solidFill>
                <a:latin typeface="Calibri"/>
                <a:ea typeface="Calibri"/>
                <a:cs typeface="Calibri"/>
                <a:sym typeface="Calibri"/>
              </a:defRPr>
            </a:lvl5pPr>
            <a:lvl6pPr marL="0" marR="0" lvl="5" indent="0" algn="r" rtl="0">
              <a:spcBef>
                <a:spcPts val="0"/>
              </a:spcBef>
              <a:buNone/>
              <a:defRPr sz="2303" b="0" i="0" u="none" strike="noStrike" cap="none">
                <a:solidFill>
                  <a:srgbClr val="888888"/>
                </a:solidFill>
                <a:latin typeface="Calibri"/>
                <a:ea typeface="Calibri"/>
                <a:cs typeface="Calibri"/>
                <a:sym typeface="Calibri"/>
              </a:defRPr>
            </a:lvl6pPr>
            <a:lvl7pPr marL="0" marR="0" lvl="6" indent="0" algn="r" rtl="0">
              <a:spcBef>
                <a:spcPts val="0"/>
              </a:spcBef>
              <a:buNone/>
              <a:defRPr sz="2303" b="0" i="0" u="none" strike="noStrike" cap="none">
                <a:solidFill>
                  <a:srgbClr val="888888"/>
                </a:solidFill>
                <a:latin typeface="Calibri"/>
                <a:ea typeface="Calibri"/>
                <a:cs typeface="Calibri"/>
                <a:sym typeface="Calibri"/>
              </a:defRPr>
            </a:lvl7pPr>
            <a:lvl8pPr marL="0" marR="0" lvl="7" indent="0" algn="r" rtl="0">
              <a:spcBef>
                <a:spcPts val="0"/>
              </a:spcBef>
              <a:buNone/>
              <a:defRPr sz="2303" b="0" i="0" u="none" strike="noStrike" cap="none">
                <a:solidFill>
                  <a:srgbClr val="888888"/>
                </a:solidFill>
                <a:latin typeface="Calibri"/>
                <a:ea typeface="Calibri"/>
                <a:cs typeface="Calibri"/>
                <a:sym typeface="Calibri"/>
              </a:defRPr>
            </a:lvl8pPr>
            <a:lvl9pPr marL="0" marR="0" lvl="8" indent="0" algn="r" rtl="0">
              <a:spcBef>
                <a:spcPts val="0"/>
              </a:spcBef>
              <a:buNone/>
              <a:defRPr sz="2303" b="0" i="0" u="none" strike="noStrike" cap="none">
                <a:solidFill>
                  <a:srgbClr val="888888"/>
                </a:solidFill>
                <a:latin typeface="Calibri"/>
                <a:ea typeface="Calibri"/>
                <a:cs typeface="Calibri"/>
                <a:sym typeface="Calibri"/>
              </a:defRPr>
            </a:lvl9pPr>
          </a:lstStyle>
          <a:p>
            <a:fld id="{00000000-1234-1234-1234-123412341234}" type="slidenum">
              <a:rPr lang="es-MX" smtClean="0"/>
              <a:pPr/>
              <a:t>‹Nº›</a:t>
            </a:fld>
            <a:endParaRPr lang="es-MX"/>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5" name="Imagen 4" descr="Forma&#10;&#10;Descripción generada automáticamente con confianza media">
            <a:extLst>
              <a:ext uri="{FF2B5EF4-FFF2-40B4-BE49-F238E27FC236}">
                <a16:creationId xmlns:a16="http://schemas.microsoft.com/office/drawing/2014/main" id="{718410AA-4950-4B5A-8B00-9510FB642C00}"/>
              </a:ext>
            </a:extLst>
          </p:cNvPr>
          <p:cNvPicPr>
            <a:picLocks noChangeAspect="1"/>
          </p:cNvPicPr>
          <p:nvPr/>
        </p:nvPicPr>
        <p:blipFill>
          <a:blip r:embed="rId3"/>
          <a:stretch>
            <a:fillRect/>
          </a:stretch>
        </p:blipFill>
        <p:spPr>
          <a:xfrm>
            <a:off x="0" y="0"/>
            <a:ext cx="24384000" cy="13716000"/>
          </a:xfrm>
          <a:prstGeom prst="rect">
            <a:avLst/>
          </a:prstGeom>
        </p:spPr>
      </p:pic>
      <p:pic>
        <p:nvPicPr>
          <p:cNvPr id="8" name="Graphic 2">
            <a:extLst>
              <a:ext uri="{FF2B5EF4-FFF2-40B4-BE49-F238E27FC236}">
                <a16:creationId xmlns:a16="http://schemas.microsoft.com/office/drawing/2014/main" id="{0B1FCC3D-0C0E-4774-86A6-CE58CA5644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25885" y="2509686"/>
            <a:ext cx="8347595" cy="1683921"/>
          </a:xfrm>
          <a:prstGeom prst="rect">
            <a:avLst/>
          </a:prstGeom>
        </p:spPr>
      </p:pic>
      <p:pic>
        <p:nvPicPr>
          <p:cNvPr id="9" name="Graphic 5">
            <a:extLst>
              <a:ext uri="{FF2B5EF4-FFF2-40B4-BE49-F238E27FC236}">
                <a16:creationId xmlns:a16="http://schemas.microsoft.com/office/drawing/2014/main" id="{FAB4483B-A231-43DB-9D1D-0486865143F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470729" y="11323634"/>
            <a:ext cx="6522015" cy="1359575"/>
          </a:xfrm>
          <a:prstGeom prst="rect">
            <a:avLst/>
          </a:prstGeom>
        </p:spPr>
      </p:pic>
      <p:sp>
        <p:nvSpPr>
          <p:cNvPr id="10" name="Rectangle 7">
            <a:extLst>
              <a:ext uri="{FF2B5EF4-FFF2-40B4-BE49-F238E27FC236}">
                <a16:creationId xmlns:a16="http://schemas.microsoft.com/office/drawing/2014/main" id="{FB190695-425D-4F72-ABA0-1865BEBFF092}"/>
              </a:ext>
            </a:extLst>
          </p:cNvPr>
          <p:cNvSpPr/>
          <p:nvPr/>
        </p:nvSpPr>
        <p:spPr>
          <a:xfrm>
            <a:off x="3732217" y="7083210"/>
            <a:ext cx="238892" cy="41549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dirty="0"/>
          </a:p>
        </p:txBody>
      </p:sp>
      <p:sp>
        <p:nvSpPr>
          <p:cNvPr id="14" name="Rectángulo 13">
            <a:extLst>
              <a:ext uri="{FF2B5EF4-FFF2-40B4-BE49-F238E27FC236}">
                <a16:creationId xmlns:a16="http://schemas.microsoft.com/office/drawing/2014/main" id="{BCA52A74-54E1-40B4-9E19-A225C32BC971}"/>
              </a:ext>
            </a:extLst>
          </p:cNvPr>
          <p:cNvSpPr/>
          <p:nvPr/>
        </p:nvSpPr>
        <p:spPr>
          <a:xfrm>
            <a:off x="4652408" y="7093134"/>
            <a:ext cx="12198678" cy="3139321"/>
          </a:xfrm>
          <a:prstGeom prst="rect">
            <a:avLst/>
          </a:prstGeom>
        </p:spPr>
        <p:txBody>
          <a:bodyPr wrap="square">
            <a:spAutoFit/>
          </a:bodyPr>
          <a:lstStyle/>
          <a:p>
            <a:pPr algn="just" defTabSz="1037621">
              <a:defRPr/>
            </a:pPr>
            <a:r>
              <a:rPr lang="es-MX" sz="6600" b="1" dirty="0">
                <a:solidFill>
                  <a:schemeClr val="bg1"/>
                </a:solidFill>
                <a:latin typeface="Adelle Sans" panose="02000503000000020004" pitchFamily="50" charset="0"/>
              </a:rPr>
              <a:t>Reporte mensual de incidencia delictiva contra mujeres en el estado de Puebla</a:t>
            </a:r>
          </a:p>
        </p:txBody>
      </p:sp>
      <p:sp>
        <p:nvSpPr>
          <p:cNvPr id="15" name="Rectángulo 14">
            <a:extLst>
              <a:ext uri="{FF2B5EF4-FFF2-40B4-BE49-F238E27FC236}">
                <a16:creationId xmlns:a16="http://schemas.microsoft.com/office/drawing/2014/main" id="{D3265319-BC9D-477B-AD84-D5C4F1DE631A}"/>
              </a:ext>
            </a:extLst>
          </p:cNvPr>
          <p:cNvSpPr/>
          <p:nvPr/>
        </p:nvSpPr>
        <p:spPr>
          <a:xfrm>
            <a:off x="4655747" y="10398726"/>
            <a:ext cx="6096000" cy="769441"/>
          </a:xfrm>
          <a:prstGeom prst="rect">
            <a:avLst/>
          </a:prstGeom>
        </p:spPr>
        <p:txBody>
          <a:bodyPr>
            <a:spAutoFit/>
          </a:bodyPr>
          <a:lstStyle/>
          <a:p>
            <a:pPr defTabSz="1037621">
              <a:defRPr/>
            </a:pPr>
            <a:r>
              <a:rPr lang="es-MX" sz="4400" b="1" dirty="0">
                <a:solidFill>
                  <a:schemeClr val="bg1"/>
                </a:solidFill>
                <a:latin typeface="Adelle Sans" panose="02000503000000020004" pitchFamily="50" charset="0"/>
              </a:rPr>
              <a:t>Enero 2023</a:t>
            </a:r>
            <a:endParaRPr lang="es-MX" sz="3000" b="1" dirty="0">
              <a:solidFill>
                <a:schemeClr val="bg1"/>
              </a:solidFill>
              <a:latin typeface="Adelle Sans" panose="02000503000000020004" pitchFamily="5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7CDCC705-4270-42EF-8326-587923545F08}"/>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9" name="Subtítulo 2">
            <a:extLst>
              <a:ext uri="{FF2B5EF4-FFF2-40B4-BE49-F238E27FC236}">
                <a16:creationId xmlns:a16="http://schemas.microsoft.com/office/drawing/2014/main" id="{E94DF2EB-FF3E-458D-B647-B57731B26682}"/>
              </a:ext>
            </a:extLst>
          </p:cNvPr>
          <p:cNvSpPr txBox="1">
            <a:spLocks/>
          </p:cNvSpPr>
          <p:nvPr/>
        </p:nvSpPr>
        <p:spPr>
          <a:xfrm>
            <a:off x="14204503" y="787632"/>
            <a:ext cx="7566136" cy="1330610"/>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r>
              <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rPr>
              <a:t>Metodología</a:t>
            </a:r>
          </a:p>
        </p:txBody>
      </p:sp>
      <p:graphicFrame>
        <p:nvGraphicFramePr>
          <p:cNvPr id="3" name="Diagrama 2">
            <a:extLst>
              <a:ext uri="{FF2B5EF4-FFF2-40B4-BE49-F238E27FC236}">
                <a16:creationId xmlns:a16="http://schemas.microsoft.com/office/drawing/2014/main" id="{2B0D9CE9-6B8A-0B8A-89F4-AC934E644EF0}"/>
              </a:ext>
            </a:extLst>
          </p:cNvPr>
          <p:cNvGraphicFramePr/>
          <p:nvPr>
            <p:extLst>
              <p:ext uri="{D42A27DB-BD31-4B8C-83A1-F6EECF244321}">
                <p14:modId xmlns:p14="http://schemas.microsoft.com/office/powerpoint/2010/main" val="3157652351"/>
              </p:ext>
            </p:extLst>
          </p:nvPr>
        </p:nvGraphicFramePr>
        <p:xfrm>
          <a:off x="1280160" y="3405949"/>
          <a:ext cx="20968858" cy="86150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3907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7CDCC705-4270-42EF-8326-587923545F08}"/>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9" name="Subtítulo 2">
            <a:extLst>
              <a:ext uri="{FF2B5EF4-FFF2-40B4-BE49-F238E27FC236}">
                <a16:creationId xmlns:a16="http://schemas.microsoft.com/office/drawing/2014/main" id="{E94DF2EB-FF3E-458D-B647-B57731B26682}"/>
              </a:ext>
            </a:extLst>
          </p:cNvPr>
          <p:cNvSpPr txBox="1">
            <a:spLocks/>
          </p:cNvSpPr>
          <p:nvPr/>
        </p:nvSpPr>
        <p:spPr>
          <a:xfrm>
            <a:off x="14204503" y="787632"/>
            <a:ext cx="7566136" cy="1330610"/>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r>
              <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rPr>
              <a:t>Metodología</a:t>
            </a:r>
          </a:p>
        </p:txBody>
      </p:sp>
      <p:graphicFrame>
        <p:nvGraphicFramePr>
          <p:cNvPr id="3" name="Diagrama 2">
            <a:extLst>
              <a:ext uri="{FF2B5EF4-FFF2-40B4-BE49-F238E27FC236}">
                <a16:creationId xmlns:a16="http://schemas.microsoft.com/office/drawing/2014/main" id="{36CC1235-D0D6-B1F4-8B37-CDB7829B1A07}"/>
              </a:ext>
            </a:extLst>
          </p:cNvPr>
          <p:cNvGraphicFramePr/>
          <p:nvPr>
            <p:extLst>
              <p:ext uri="{D42A27DB-BD31-4B8C-83A1-F6EECF244321}">
                <p14:modId xmlns:p14="http://schemas.microsoft.com/office/powerpoint/2010/main" val="1081389701"/>
              </p:ext>
            </p:extLst>
          </p:nvPr>
        </p:nvGraphicFramePr>
        <p:xfrm>
          <a:off x="1280160" y="2383859"/>
          <a:ext cx="20968858" cy="106168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0637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A59E41DE-DE5B-45FA-AF23-BB4B30F95072}"/>
              </a:ext>
            </a:extLst>
          </p:cNvPr>
          <p:cNvPicPr>
            <a:picLocks noChangeAspect="1"/>
          </p:cNvPicPr>
          <p:nvPr/>
        </p:nvPicPr>
        <p:blipFill>
          <a:blip r:embed="rId2"/>
          <a:stretch>
            <a:fillRect/>
          </a:stretch>
        </p:blipFill>
        <p:spPr>
          <a:xfrm>
            <a:off x="2514916" y="1645921"/>
            <a:ext cx="19354167" cy="11504144"/>
          </a:xfrm>
          <a:prstGeom prst="rect">
            <a:avLst/>
          </a:prstGeom>
        </p:spPr>
      </p:pic>
    </p:spTree>
    <p:extLst>
      <p:ext uri="{BB962C8B-B14F-4D97-AF65-F5344CB8AC3E}">
        <p14:creationId xmlns:p14="http://schemas.microsoft.com/office/powerpoint/2010/main" val="4195904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 name="CuadroTexto 40">
                <a:extLst>
                  <a:ext uri="{FF2B5EF4-FFF2-40B4-BE49-F238E27FC236}">
                    <a16:creationId xmlns:a16="http://schemas.microsoft.com/office/drawing/2014/main" id="{01B7802F-0B0B-41C0-ACE6-320DA138365A}"/>
                  </a:ext>
                </a:extLst>
              </p:cNvPr>
              <p:cNvSpPr txBox="1"/>
              <p:nvPr/>
            </p:nvSpPr>
            <p:spPr>
              <a:xfrm>
                <a:off x="1747765" y="1063721"/>
                <a:ext cx="20888470" cy="11588557"/>
              </a:xfrm>
              <a:prstGeom prst="rect">
                <a:avLst/>
              </a:prstGeom>
              <a:noFill/>
            </p:spPr>
            <p:txBody>
              <a:bodyPr wrap="square">
                <a:spAutoFit/>
              </a:bodyPr>
              <a:lstStyle/>
              <a:p>
                <a:pPr indent="457200" algn="just">
                  <a:lnSpc>
                    <a:spcPct val="107000"/>
                  </a:lnSpc>
                  <a:spcAft>
                    <a:spcPts val="800"/>
                  </a:spcAft>
                </a:pPr>
                <a:r>
                  <a:rPr lang="es-MX" sz="2800" kern="1200" dirty="0">
                    <a:solidFill>
                      <a:schemeClr val="tx1">
                        <a:lumMod val="65000"/>
                        <a:lumOff val="35000"/>
                      </a:schemeClr>
                    </a:solidFill>
                    <a:latin typeface="Adelle Sans Light" panose="02000503000000020004" pitchFamily="50" charset="0"/>
                    <a:ea typeface="+mn-ea"/>
                  </a:rPr>
                  <a:t>Del mismo modo, se calcula la Tasa de incidencia delictiva contra mujeres del municipio k como: </a:t>
                </a:r>
              </a:p>
              <a:p>
                <a:pPr indent="457200" algn="just">
                  <a:lnSpc>
                    <a:spcPct val="107000"/>
                  </a:lnSpc>
                  <a:spcAft>
                    <a:spcPts val="800"/>
                  </a:spcAft>
                </a:pPr>
                <a:endParaRPr lang="es-MX" sz="2800" kern="1200" dirty="0">
                  <a:solidFill>
                    <a:schemeClr val="tx1">
                      <a:lumMod val="65000"/>
                      <a:lumOff val="35000"/>
                    </a:schemeClr>
                  </a:solidFill>
                  <a:latin typeface="Adelle Sans Light" panose="02000503000000020004" pitchFamily="50" charset="0"/>
                  <a:ea typeface="+mn-ea"/>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s-MX" sz="2800" i="1" kern="1200">
                              <a:solidFill>
                                <a:schemeClr val="tx1">
                                  <a:lumMod val="65000"/>
                                  <a:lumOff val="35000"/>
                                </a:schemeClr>
                              </a:solidFill>
                              <a:latin typeface="Cambria Math" panose="02040503050406030204" pitchFamily="18" charset="0"/>
                              <a:ea typeface="+mn-ea"/>
                            </a:rPr>
                          </m:ctrlPr>
                        </m:sSupPr>
                        <m:e>
                          <m:r>
                            <a:rPr lang="es-MX" sz="2800" kern="1200">
                              <a:solidFill>
                                <a:schemeClr val="tx1">
                                  <a:lumMod val="65000"/>
                                  <a:lumOff val="35000"/>
                                </a:schemeClr>
                              </a:solidFill>
                              <a:latin typeface="Cambria Math" panose="02040503050406030204" pitchFamily="18" charset="0"/>
                              <a:ea typeface="+mn-ea"/>
                            </a:rPr>
                            <m:t>𝐼𝐷𝑀</m:t>
                          </m:r>
                        </m:e>
                        <m:sup>
                          <m:r>
                            <a:rPr lang="es-MX" sz="2800" kern="1200">
                              <a:solidFill>
                                <a:schemeClr val="tx1">
                                  <a:lumMod val="65000"/>
                                  <a:lumOff val="35000"/>
                                </a:schemeClr>
                              </a:solidFill>
                              <a:latin typeface="Cambria Math" panose="02040503050406030204" pitchFamily="18" charset="0"/>
                              <a:ea typeface="+mn-ea"/>
                            </a:rPr>
                            <m:t>𝑘</m:t>
                          </m:r>
                        </m:sup>
                      </m:sSup>
                      <m:r>
                        <a:rPr lang="es-MX" sz="2800" kern="1200">
                          <a:solidFill>
                            <a:schemeClr val="tx1">
                              <a:lumMod val="65000"/>
                              <a:lumOff val="35000"/>
                            </a:schemeClr>
                          </a:solidFill>
                          <a:latin typeface="Cambria Math" panose="02040503050406030204" pitchFamily="18" charset="0"/>
                          <a:ea typeface="+mn-ea"/>
                        </a:rPr>
                        <m:t>=</m:t>
                      </m:r>
                      <m:d>
                        <m:dPr>
                          <m:ctrlPr>
                            <a:rPr lang="es-MX" sz="2800" i="1" kern="1200">
                              <a:solidFill>
                                <a:schemeClr val="tx1">
                                  <a:lumMod val="65000"/>
                                  <a:lumOff val="35000"/>
                                </a:schemeClr>
                              </a:solidFill>
                              <a:latin typeface="Cambria Math" panose="02040503050406030204" pitchFamily="18" charset="0"/>
                              <a:ea typeface="+mn-ea"/>
                            </a:rPr>
                          </m:ctrlPr>
                        </m:dPr>
                        <m:e>
                          <m:f>
                            <m:fPr>
                              <m:ctrlPr>
                                <a:rPr lang="es-MX" sz="2800" i="1" kern="1200">
                                  <a:solidFill>
                                    <a:schemeClr val="tx1">
                                      <a:lumMod val="65000"/>
                                      <a:lumOff val="35000"/>
                                    </a:schemeClr>
                                  </a:solidFill>
                                  <a:latin typeface="Cambria Math" panose="02040503050406030204" pitchFamily="18" charset="0"/>
                                  <a:ea typeface="+mn-ea"/>
                                </a:rPr>
                              </m:ctrlPr>
                            </m:fPr>
                            <m:num>
                              <m:sSubSup>
                                <m:sSubSupPr>
                                  <m:ctrlPr>
                                    <a:rPr lang="es-MX" sz="2800" i="1" kern="1200">
                                      <a:solidFill>
                                        <a:schemeClr val="tx1">
                                          <a:lumMod val="65000"/>
                                          <a:lumOff val="35000"/>
                                        </a:schemeClr>
                                      </a:solidFill>
                                      <a:latin typeface="Cambria Math" panose="02040503050406030204" pitchFamily="18" charset="0"/>
                                      <a:ea typeface="+mn-ea"/>
                                    </a:rPr>
                                  </m:ctrlPr>
                                </m:sSubSupPr>
                                <m:e>
                                  <m:r>
                                    <m:rPr>
                                      <m:sty m:val="p"/>
                                    </m:rPr>
                                    <a:rPr lang="es-MX" sz="2800" kern="1200">
                                      <a:solidFill>
                                        <a:schemeClr val="tx1">
                                          <a:lumMod val="65000"/>
                                          <a:lumOff val="35000"/>
                                        </a:schemeClr>
                                      </a:solidFill>
                                      <a:latin typeface="Cambria Math" panose="02040503050406030204" pitchFamily="18" charset="0"/>
                                      <a:ea typeface="+mn-ea"/>
                                    </a:rPr>
                                    <m:t>NDVM</m:t>
                                  </m:r>
                                </m:e>
                                <m:sub>
                                  <m:r>
                                    <a:rPr lang="es-MX" sz="2800" kern="1200">
                                      <a:solidFill>
                                        <a:schemeClr val="tx1">
                                          <a:lumMod val="65000"/>
                                          <a:lumOff val="35000"/>
                                        </a:schemeClr>
                                      </a:solidFill>
                                      <a:latin typeface="Cambria Math" panose="02040503050406030204" pitchFamily="18" charset="0"/>
                                      <a:ea typeface="+mn-ea"/>
                                    </a:rPr>
                                    <m:t>𝑖</m:t>
                                  </m:r>
                                </m:sub>
                                <m:sup>
                                  <m:r>
                                    <a:rPr lang="es-MX" sz="2800" kern="1200">
                                      <a:solidFill>
                                        <a:schemeClr val="tx1">
                                          <a:lumMod val="65000"/>
                                          <a:lumOff val="35000"/>
                                        </a:schemeClr>
                                      </a:solidFill>
                                      <a:latin typeface="Cambria Math" panose="02040503050406030204" pitchFamily="18" charset="0"/>
                                      <a:ea typeface="+mn-ea"/>
                                    </a:rPr>
                                    <m:t>𝑘</m:t>
                                  </m:r>
                                </m:sup>
                              </m:sSubSup>
                            </m:num>
                            <m:den>
                              <m:sSup>
                                <m:sSupPr>
                                  <m:ctrlPr>
                                    <a:rPr lang="es-MX" sz="2800" i="1" kern="1200">
                                      <a:solidFill>
                                        <a:schemeClr val="tx1">
                                          <a:lumMod val="65000"/>
                                          <a:lumOff val="35000"/>
                                        </a:schemeClr>
                                      </a:solidFill>
                                      <a:latin typeface="Cambria Math" panose="02040503050406030204" pitchFamily="18" charset="0"/>
                                      <a:ea typeface="+mn-ea"/>
                                    </a:rPr>
                                  </m:ctrlPr>
                                </m:sSupPr>
                                <m:e>
                                  <m:r>
                                    <a:rPr lang="es-MX" sz="2800" kern="1200">
                                      <a:solidFill>
                                        <a:schemeClr val="tx1">
                                          <a:lumMod val="65000"/>
                                          <a:lumOff val="35000"/>
                                        </a:schemeClr>
                                      </a:solidFill>
                                      <a:latin typeface="Cambria Math" panose="02040503050406030204" pitchFamily="18" charset="0"/>
                                      <a:ea typeface="+mn-ea"/>
                                    </a:rPr>
                                    <m:t>𝑃𝑀𝐹</m:t>
                                  </m:r>
                                </m:e>
                                <m:sup>
                                  <m:r>
                                    <a:rPr lang="es-MX" sz="2800" kern="1200">
                                      <a:solidFill>
                                        <a:schemeClr val="tx1">
                                          <a:lumMod val="65000"/>
                                          <a:lumOff val="35000"/>
                                        </a:schemeClr>
                                      </a:solidFill>
                                      <a:latin typeface="Cambria Math" panose="02040503050406030204" pitchFamily="18" charset="0"/>
                                      <a:ea typeface="+mn-ea"/>
                                    </a:rPr>
                                    <m:t>𝑘</m:t>
                                  </m:r>
                                </m:sup>
                              </m:sSup>
                            </m:den>
                          </m:f>
                        </m:e>
                      </m:d>
                      <m:d>
                        <m:dPr>
                          <m:ctrlPr>
                            <a:rPr lang="es-MX" sz="2800" i="1" kern="1200">
                              <a:solidFill>
                                <a:schemeClr val="tx1">
                                  <a:lumMod val="65000"/>
                                  <a:lumOff val="35000"/>
                                </a:schemeClr>
                              </a:solidFill>
                              <a:latin typeface="Cambria Math" panose="02040503050406030204" pitchFamily="18" charset="0"/>
                              <a:ea typeface="+mn-ea"/>
                            </a:rPr>
                          </m:ctrlPr>
                        </m:dPr>
                        <m:e>
                          <m:r>
                            <a:rPr lang="es-MX" sz="2800" kern="1200">
                              <a:solidFill>
                                <a:schemeClr val="tx1">
                                  <a:lumMod val="65000"/>
                                  <a:lumOff val="35000"/>
                                </a:schemeClr>
                              </a:solidFill>
                              <a:latin typeface="Cambria Math" panose="02040503050406030204" pitchFamily="18" charset="0"/>
                              <a:ea typeface="+mn-ea"/>
                            </a:rPr>
                            <m:t>100,000</m:t>
                          </m:r>
                        </m:e>
                      </m:d>
                    </m:oMath>
                  </m:oMathPara>
                </a14:m>
                <a:endParaRPr lang="es-MX" sz="2800" kern="1200" dirty="0">
                  <a:solidFill>
                    <a:schemeClr val="tx1">
                      <a:lumMod val="65000"/>
                      <a:lumOff val="35000"/>
                    </a:schemeClr>
                  </a:solidFill>
                  <a:latin typeface="Adelle Sans Light" panose="02000503000000020004" pitchFamily="50" charset="0"/>
                  <a:ea typeface="+mn-ea"/>
                </a:endParaRPr>
              </a:p>
              <a:p>
                <a:pPr algn="just">
                  <a:lnSpc>
                    <a:spcPct val="107000"/>
                  </a:lnSpc>
                  <a:spcAft>
                    <a:spcPts val="800"/>
                  </a:spcAft>
                </a:pPr>
                <a:r>
                  <a:rPr lang="es-MX" sz="2800" kern="1200" dirty="0">
                    <a:solidFill>
                      <a:schemeClr val="tx1">
                        <a:lumMod val="65000"/>
                        <a:lumOff val="35000"/>
                      </a:schemeClr>
                    </a:solidFill>
                    <a:latin typeface="Adelle Sans Light" panose="02000503000000020004" pitchFamily="50" charset="0"/>
                    <a:ea typeface="+mn-ea"/>
                  </a:rPr>
                  <a:t> </a:t>
                </a:r>
              </a:p>
              <a:p>
                <a:pPr algn="just">
                  <a:lnSpc>
                    <a:spcPct val="107000"/>
                  </a:lnSpc>
                  <a:spcAft>
                    <a:spcPts val="800"/>
                  </a:spcAft>
                </a:pPr>
                <a:r>
                  <a:rPr lang="es-MX" sz="2800" kern="1200" dirty="0">
                    <a:solidFill>
                      <a:schemeClr val="tx1">
                        <a:lumMod val="65000"/>
                        <a:lumOff val="35000"/>
                      </a:schemeClr>
                    </a:solidFill>
                    <a:latin typeface="Adelle Sans Light" panose="02000503000000020004" pitchFamily="50" charset="0"/>
                    <a:ea typeface="+mn-ea"/>
                  </a:rPr>
                  <a:t>donde:</a:t>
                </a:r>
              </a:p>
              <a:p>
                <a:pPr algn="just">
                  <a:lnSpc>
                    <a:spcPct val="107000"/>
                  </a:lnSpc>
                  <a:spcAft>
                    <a:spcPts val="800"/>
                  </a:spcAft>
                </a:pPr>
                <a:r>
                  <a:rPr lang="es-MX" sz="2800" kern="1200" dirty="0">
                    <a:solidFill>
                      <a:schemeClr val="tx1">
                        <a:lumMod val="65000"/>
                        <a:lumOff val="35000"/>
                      </a:schemeClr>
                    </a:solidFill>
                    <a:latin typeface="Adelle Sans Light" panose="02000503000000020004" pitchFamily="50" charset="0"/>
                    <a:ea typeface="+mn-ea"/>
                  </a:rPr>
                  <a:t> </a:t>
                </a:r>
                <a14:m>
                  <m:oMath xmlns:m="http://schemas.openxmlformats.org/officeDocument/2006/math">
                    <m:sSup>
                      <m:sSupPr>
                        <m:ctrlPr>
                          <a:rPr lang="es-MX" sz="2800" i="1" kern="1200">
                            <a:solidFill>
                              <a:schemeClr val="tx1">
                                <a:lumMod val="65000"/>
                                <a:lumOff val="35000"/>
                              </a:schemeClr>
                            </a:solidFill>
                            <a:latin typeface="Cambria Math" panose="02040503050406030204" pitchFamily="18" charset="0"/>
                            <a:ea typeface="+mn-ea"/>
                          </a:rPr>
                        </m:ctrlPr>
                      </m:sSupPr>
                      <m:e>
                        <m:r>
                          <a:rPr lang="es-MX" sz="2800" kern="1200">
                            <a:solidFill>
                              <a:schemeClr val="tx1">
                                <a:lumMod val="65000"/>
                                <a:lumOff val="35000"/>
                              </a:schemeClr>
                            </a:solidFill>
                            <a:latin typeface="Cambria Math" panose="02040503050406030204" pitchFamily="18" charset="0"/>
                            <a:ea typeface="+mn-ea"/>
                          </a:rPr>
                          <m:t>𝐼𝐷𝑀</m:t>
                        </m:r>
                      </m:e>
                      <m:sup>
                        <m:r>
                          <a:rPr lang="es-MX" sz="2800" kern="1200">
                            <a:solidFill>
                              <a:schemeClr val="tx1">
                                <a:lumMod val="65000"/>
                                <a:lumOff val="35000"/>
                              </a:schemeClr>
                            </a:solidFill>
                            <a:latin typeface="Cambria Math" panose="02040503050406030204" pitchFamily="18" charset="0"/>
                            <a:ea typeface="+mn-ea"/>
                          </a:rPr>
                          <m:t>𝑘</m:t>
                        </m:r>
                      </m:sup>
                    </m:sSup>
                    <m:r>
                      <a:rPr lang="es-MX" sz="2800" kern="1200">
                        <a:solidFill>
                          <a:schemeClr val="tx1">
                            <a:lumMod val="65000"/>
                            <a:lumOff val="35000"/>
                          </a:schemeClr>
                        </a:solidFill>
                        <a:latin typeface="Cambria Math" panose="02040503050406030204" pitchFamily="18" charset="0"/>
                        <a:ea typeface="+mn-ea"/>
                      </a:rPr>
                      <m:t>=</m:t>
                    </m:r>
                    <m:r>
                      <a:rPr lang="es-MX" sz="2800" kern="1200">
                        <a:solidFill>
                          <a:schemeClr val="tx1">
                            <a:lumMod val="65000"/>
                            <a:lumOff val="35000"/>
                          </a:schemeClr>
                        </a:solidFill>
                        <a:latin typeface="Cambria Math" panose="02040503050406030204" pitchFamily="18" charset="0"/>
                        <a:ea typeface="+mn-ea"/>
                      </a:rPr>
                      <m:t>𝑇𝑎𝑠𝑎</m:t>
                    </m:r>
                    <m:r>
                      <a:rPr lang="es-MX" sz="2800" kern="1200">
                        <a:solidFill>
                          <a:schemeClr val="tx1">
                            <a:lumMod val="65000"/>
                            <a:lumOff val="35000"/>
                          </a:schemeClr>
                        </a:solidFill>
                        <a:latin typeface="Cambria Math" panose="02040503050406030204" pitchFamily="18" charset="0"/>
                        <a:ea typeface="+mn-ea"/>
                      </a:rPr>
                      <m:t> </m:t>
                    </m:r>
                    <m:r>
                      <a:rPr lang="es-MX" sz="2800" kern="1200">
                        <a:solidFill>
                          <a:schemeClr val="tx1">
                            <a:lumMod val="65000"/>
                            <a:lumOff val="35000"/>
                          </a:schemeClr>
                        </a:solidFill>
                        <a:latin typeface="Cambria Math" panose="02040503050406030204" pitchFamily="18" charset="0"/>
                        <a:ea typeface="+mn-ea"/>
                      </a:rPr>
                      <m:t>𝑑𝑒</m:t>
                    </m:r>
                    <m:r>
                      <a:rPr lang="es-MX" sz="2800" kern="1200">
                        <a:solidFill>
                          <a:schemeClr val="tx1">
                            <a:lumMod val="65000"/>
                            <a:lumOff val="35000"/>
                          </a:schemeClr>
                        </a:solidFill>
                        <a:latin typeface="Cambria Math" panose="02040503050406030204" pitchFamily="18" charset="0"/>
                        <a:ea typeface="+mn-ea"/>
                      </a:rPr>
                      <m:t> </m:t>
                    </m:r>
                    <m:r>
                      <a:rPr lang="es-MX" sz="2800" kern="1200">
                        <a:solidFill>
                          <a:schemeClr val="tx1">
                            <a:lumMod val="65000"/>
                            <a:lumOff val="35000"/>
                          </a:schemeClr>
                        </a:solidFill>
                        <a:latin typeface="Cambria Math" panose="02040503050406030204" pitchFamily="18" charset="0"/>
                        <a:ea typeface="+mn-ea"/>
                      </a:rPr>
                      <m:t>𝑖𝑛𝑐𝑖𝑑𝑒𝑛𝑐𝑖𝑎</m:t>
                    </m:r>
                    <m:r>
                      <a:rPr lang="es-MX" sz="2800" kern="1200">
                        <a:solidFill>
                          <a:schemeClr val="tx1">
                            <a:lumMod val="65000"/>
                            <a:lumOff val="35000"/>
                          </a:schemeClr>
                        </a:solidFill>
                        <a:latin typeface="Cambria Math" panose="02040503050406030204" pitchFamily="18" charset="0"/>
                        <a:ea typeface="+mn-ea"/>
                      </a:rPr>
                      <m:t> </m:t>
                    </m:r>
                    <m:r>
                      <a:rPr lang="es-MX" sz="2800" kern="1200">
                        <a:solidFill>
                          <a:schemeClr val="tx1">
                            <a:lumMod val="65000"/>
                            <a:lumOff val="35000"/>
                          </a:schemeClr>
                        </a:solidFill>
                        <a:latin typeface="Cambria Math" panose="02040503050406030204" pitchFamily="18" charset="0"/>
                        <a:ea typeface="+mn-ea"/>
                      </a:rPr>
                      <m:t>𝑑𝑒𝑙𝑖𝑐𝑡𝑖𝑣𝑎</m:t>
                    </m:r>
                    <m:r>
                      <a:rPr lang="es-MX" sz="2800" kern="1200">
                        <a:solidFill>
                          <a:schemeClr val="tx1">
                            <a:lumMod val="65000"/>
                            <a:lumOff val="35000"/>
                          </a:schemeClr>
                        </a:solidFill>
                        <a:latin typeface="Cambria Math" panose="02040503050406030204" pitchFamily="18" charset="0"/>
                        <a:ea typeface="+mn-ea"/>
                      </a:rPr>
                      <m:t> </m:t>
                    </m:r>
                    <m:r>
                      <a:rPr lang="es-MX" sz="2800" kern="1200">
                        <a:solidFill>
                          <a:schemeClr val="tx1">
                            <a:lumMod val="65000"/>
                            <a:lumOff val="35000"/>
                          </a:schemeClr>
                        </a:solidFill>
                        <a:latin typeface="Cambria Math" panose="02040503050406030204" pitchFamily="18" charset="0"/>
                        <a:ea typeface="+mn-ea"/>
                      </a:rPr>
                      <m:t>𝑐𝑜𝑛𝑡𝑟𝑎</m:t>
                    </m:r>
                    <m:r>
                      <a:rPr lang="es-MX" sz="2800" kern="1200">
                        <a:solidFill>
                          <a:schemeClr val="tx1">
                            <a:lumMod val="65000"/>
                            <a:lumOff val="35000"/>
                          </a:schemeClr>
                        </a:solidFill>
                        <a:latin typeface="Cambria Math" panose="02040503050406030204" pitchFamily="18" charset="0"/>
                        <a:ea typeface="+mn-ea"/>
                      </a:rPr>
                      <m:t> </m:t>
                    </m:r>
                    <m:r>
                      <a:rPr lang="es-MX" sz="2800" kern="1200">
                        <a:solidFill>
                          <a:schemeClr val="tx1">
                            <a:lumMod val="65000"/>
                            <a:lumOff val="35000"/>
                          </a:schemeClr>
                        </a:solidFill>
                        <a:latin typeface="Cambria Math" panose="02040503050406030204" pitchFamily="18" charset="0"/>
                        <a:ea typeface="+mn-ea"/>
                      </a:rPr>
                      <m:t>𝑚𝑢𝑗𝑒𝑟𝑒𝑠</m:t>
                    </m:r>
                    <m:r>
                      <a:rPr lang="es-MX" sz="2800" kern="1200">
                        <a:solidFill>
                          <a:schemeClr val="tx1">
                            <a:lumMod val="65000"/>
                            <a:lumOff val="35000"/>
                          </a:schemeClr>
                        </a:solidFill>
                        <a:latin typeface="Cambria Math" panose="02040503050406030204" pitchFamily="18" charset="0"/>
                        <a:ea typeface="+mn-ea"/>
                      </a:rPr>
                      <m:t> </m:t>
                    </m:r>
                    <m:r>
                      <a:rPr lang="es-MX" sz="2800" kern="1200">
                        <a:solidFill>
                          <a:schemeClr val="tx1">
                            <a:lumMod val="65000"/>
                            <a:lumOff val="35000"/>
                          </a:schemeClr>
                        </a:solidFill>
                        <a:latin typeface="Cambria Math" panose="02040503050406030204" pitchFamily="18" charset="0"/>
                        <a:ea typeface="+mn-ea"/>
                      </a:rPr>
                      <m:t>𝑑𝑒𝑙</m:t>
                    </m:r>
                    <m:r>
                      <a:rPr lang="es-MX" sz="2800" kern="1200">
                        <a:solidFill>
                          <a:schemeClr val="tx1">
                            <a:lumMod val="65000"/>
                            <a:lumOff val="35000"/>
                          </a:schemeClr>
                        </a:solidFill>
                        <a:latin typeface="Cambria Math" panose="02040503050406030204" pitchFamily="18" charset="0"/>
                        <a:ea typeface="+mn-ea"/>
                      </a:rPr>
                      <m:t> </m:t>
                    </m:r>
                    <m:r>
                      <a:rPr lang="es-MX" sz="2800" kern="1200">
                        <a:solidFill>
                          <a:schemeClr val="tx1">
                            <a:lumMod val="65000"/>
                            <a:lumOff val="35000"/>
                          </a:schemeClr>
                        </a:solidFill>
                        <a:latin typeface="Cambria Math" panose="02040503050406030204" pitchFamily="18" charset="0"/>
                        <a:ea typeface="+mn-ea"/>
                      </a:rPr>
                      <m:t>𝑚𝑢𝑛𝑖𝑐𝑖𝑝𝑖𝑜</m:t>
                    </m:r>
                    <m:r>
                      <a:rPr lang="es-MX" sz="2800" kern="1200">
                        <a:solidFill>
                          <a:schemeClr val="tx1">
                            <a:lumMod val="65000"/>
                            <a:lumOff val="35000"/>
                          </a:schemeClr>
                        </a:solidFill>
                        <a:latin typeface="Cambria Math" panose="02040503050406030204" pitchFamily="18" charset="0"/>
                        <a:ea typeface="+mn-ea"/>
                      </a:rPr>
                      <m:t> </m:t>
                    </m:r>
                    <m:r>
                      <a:rPr lang="es-MX" sz="2800" kern="1200">
                        <a:solidFill>
                          <a:schemeClr val="tx1">
                            <a:lumMod val="65000"/>
                            <a:lumOff val="35000"/>
                          </a:schemeClr>
                        </a:solidFill>
                        <a:latin typeface="Cambria Math" panose="02040503050406030204" pitchFamily="18" charset="0"/>
                        <a:ea typeface="+mn-ea"/>
                      </a:rPr>
                      <m:t>𝑘</m:t>
                    </m:r>
                  </m:oMath>
                </a14:m>
                <a:endParaRPr lang="es-MX" sz="2800" kern="1200" dirty="0">
                  <a:solidFill>
                    <a:schemeClr val="tx1">
                      <a:lumMod val="65000"/>
                      <a:lumOff val="35000"/>
                    </a:schemeClr>
                  </a:solidFill>
                  <a:latin typeface="Adelle Sans Light" panose="02000503000000020004" pitchFamily="50" charset="0"/>
                  <a:ea typeface="+mn-ea"/>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sSubSup>
                        <m:sSubSupPr>
                          <m:ctrlPr>
                            <a:rPr lang="es-MX" sz="2800" i="1" kern="1200">
                              <a:solidFill>
                                <a:schemeClr val="tx1">
                                  <a:lumMod val="65000"/>
                                  <a:lumOff val="35000"/>
                                </a:schemeClr>
                              </a:solidFill>
                              <a:latin typeface="Cambria Math" panose="02040503050406030204" pitchFamily="18" charset="0"/>
                              <a:ea typeface="+mn-ea"/>
                            </a:rPr>
                          </m:ctrlPr>
                        </m:sSubSupPr>
                        <m:e>
                          <m:r>
                            <a:rPr lang="es-MX" sz="2800" kern="1200">
                              <a:solidFill>
                                <a:schemeClr val="tx1">
                                  <a:lumMod val="65000"/>
                                  <a:lumOff val="35000"/>
                                </a:schemeClr>
                              </a:solidFill>
                              <a:latin typeface="Cambria Math" panose="02040503050406030204" pitchFamily="18" charset="0"/>
                              <a:ea typeface="+mn-ea"/>
                            </a:rPr>
                            <m:t>𝑁𝐷𝑉𝑀</m:t>
                          </m:r>
                        </m:e>
                        <m:sub>
                          <m:r>
                            <a:rPr lang="es-MX" sz="2800" kern="1200">
                              <a:solidFill>
                                <a:schemeClr val="tx1">
                                  <a:lumMod val="65000"/>
                                  <a:lumOff val="35000"/>
                                </a:schemeClr>
                              </a:solidFill>
                              <a:latin typeface="Cambria Math" panose="02040503050406030204" pitchFamily="18" charset="0"/>
                              <a:ea typeface="+mn-ea"/>
                            </a:rPr>
                            <m:t>𝑖</m:t>
                          </m:r>
                        </m:sub>
                        <m:sup>
                          <m:r>
                            <a:rPr lang="es-MX" sz="2800" kern="1200">
                              <a:solidFill>
                                <a:schemeClr val="tx1">
                                  <a:lumMod val="65000"/>
                                  <a:lumOff val="35000"/>
                                </a:schemeClr>
                              </a:solidFill>
                              <a:latin typeface="Cambria Math" panose="02040503050406030204" pitchFamily="18" charset="0"/>
                              <a:ea typeface="+mn-ea"/>
                            </a:rPr>
                            <m:t>𝑘</m:t>
                          </m:r>
                        </m:sup>
                      </m:sSubSup>
                      <m:r>
                        <a:rPr lang="es-MX" sz="2800" kern="1200">
                          <a:solidFill>
                            <a:schemeClr val="tx1">
                              <a:lumMod val="65000"/>
                              <a:lumOff val="35000"/>
                            </a:schemeClr>
                          </a:solidFill>
                          <a:latin typeface="Cambria Math" panose="02040503050406030204" pitchFamily="18" charset="0"/>
                          <a:ea typeface="+mn-ea"/>
                        </a:rPr>
                        <m:t>=</m:t>
                      </m:r>
                      <m:r>
                        <a:rPr lang="es-MX" sz="2800" kern="1200">
                          <a:solidFill>
                            <a:schemeClr val="tx1">
                              <a:lumMod val="65000"/>
                              <a:lumOff val="35000"/>
                            </a:schemeClr>
                          </a:solidFill>
                          <a:latin typeface="Cambria Math" panose="02040503050406030204" pitchFamily="18" charset="0"/>
                          <a:ea typeface="+mn-ea"/>
                        </a:rPr>
                        <m:t>𝑁</m:t>
                      </m:r>
                      <m:r>
                        <a:rPr lang="es-MX" sz="2800" kern="1200">
                          <a:solidFill>
                            <a:schemeClr val="tx1">
                              <a:lumMod val="65000"/>
                              <a:lumOff val="35000"/>
                            </a:schemeClr>
                          </a:solidFill>
                          <a:latin typeface="Cambria Math" panose="02040503050406030204" pitchFamily="18" charset="0"/>
                          <a:ea typeface="+mn-ea"/>
                        </a:rPr>
                        <m:t>ú</m:t>
                      </m:r>
                      <m:r>
                        <a:rPr lang="es-MX" sz="2800" kern="1200">
                          <a:solidFill>
                            <a:schemeClr val="tx1">
                              <a:lumMod val="65000"/>
                              <a:lumOff val="35000"/>
                            </a:schemeClr>
                          </a:solidFill>
                          <a:latin typeface="Cambria Math" panose="02040503050406030204" pitchFamily="18" charset="0"/>
                          <a:ea typeface="+mn-ea"/>
                        </a:rPr>
                        <m:t>𝑚𝑒𝑟𝑜</m:t>
                      </m:r>
                      <m:r>
                        <a:rPr lang="es-MX" sz="2800" kern="1200">
                          <a:solidFill>
                            <a:schemeClr val="tx1">
                              <a:lumMod val="65000"/>
                              <a:lumOff val="35000"/>
                            </a:schemeClr>
                          </a:solidFill>
                          <a:latin typeface="Cambria Math" panose="02040503050406030204" pitchFamily="18" charset="0"/>
                          <a:ea typeface="+mn-ea"/>
                        </a:rPr>
                        <m:t> </m:t>
                      </m:r>
                      <m:r>
                        <a:rPr lang="es-MX" sz="2800" kern="1200">
                          <a:solidFill>
                            <a:schemeClr val="tx1">
                              <a:lumMod val="65000"/>
                              <a:lumOff val="35000"/>
                            </a:schemeClr>
                          </a:solidFill>
                          <a:latin typeface="Cambria Math" panose="02040503050406030204" pitchFamily="18" charset="0"/>
                          <a:ea typeface="+mn-ea"/>
                        </a:rPr>
                        <m:t>𝑑𝑒</m:t>
                      </m:r>
                      <m:r>
                        <a:rPr lang="es-MX" sz="2800" kern="1200">
                          <a:solidFill>
                            <a:schemeClr val="tx1">
                              <a:lumMod val="65000"/>
                              <a:lumOff val="35000"/>
                            </a:schemeClr>
                          </a:solidFill>
                          <a:latin typeface="Cambria Math" panose="02040503050406030204" pitchFamily="18" charset="0"/>
                          <a:ea typeface="+mn-ea"/>
                        </a:rPr>
                        <m:t> </m:t>
                      </m:r>
                      <m:r>
                        <a:rPr lang="es-MX" sz="2800" kern="1200">
                          <a:solidFill>
                            <a:schemeClr val="tx1">
                              <a:lumMod val="65000"/>
                              <a:lumOff val="35000"/>
                            </a:schemeClr>
                          </a:solidFill>
                          <a:latin typeface="Cambria Math" panose="02040503050406030204" pitchFamily="18" charset="0"/>
                          <a:ea typeface="+mn-ea"/>
                        </a:rPr>
                        <m:t>𝑑𝑒𝑙𝑖𝑡𝑜𝑠</m:t>
                      </m:r>
                      <m:r>
                        <a:rPr lang="es-MX" sz="2800" kern="1200">
                          <a:solidFill>
                            <a:schemeClr val="tx1">
                              <a:lumMod val="65000"/>
                              <a:lumOff val="35000"/>
                            </a:schemeClr>
                          </a:solidFill>
                          <a:latin typeface="Cambria Math" panose="02040503050406030204" pitchFamily="18" charset="0"/>
                          <a:ea typeface="+mn-ea"/>
                        </a:rPr>
                        <m:t> </m:t>
                      </m:r>
                      <m:r>
                        <a:rPr lang="es-MX" sz="2800" kern="1200">
                          <a:solidFill>
                            <a:schemeClr val="tx1">
                              <a:lumMod val="65000"/>
                              <a:lumOff val="35000"/>
                            </a:schemeClr>
                          </a:solidFill>
                          <a:latin typeface="Cambria Math" panose="02040503050406030204" pitchFamily="18" charset="0"/>
                          <a:ea typeface="+mn-ea"/>
                        </a:rPr>
                        <m:t>𝑟𝑒𝑙𝑎𝑐𝑖𝑜𝑛𝑎𝑑𝑜𝑠</m:t>
                      </m:r>
                      <m:r>
                        <a:rPr lang="es-MX" sz="2800" kern="1200">
                          <a:solidFill>
                            <a:schemeClr val="tx1">
                              <a:lumMod val="65000"/>
                              <a:lumOff val="35000"/>
                            </a:schemeClr>
                          </a:solidFill>
                          <a:latin typeface="Cambria Math" panose="02040503050406030204" pitchFamily="18" charset="0"/>
                          <a:ea typeface="+mn-ea"/>
                        </a:rPr>
                        <m:t> </m:t>
                      </m:r>
                      <m:r>
                        <a:rPr lang="es-MX" sz="2800" kern="1200">
                          <a:solidFill>
                            <a:schemeClr val="tx1">
                              <a:lumMod val="65000"/>
                              <a:lumOff val="35000"/>
                            </a:schemeClr>
                          </a:solidFill>
                          <a:latin typeface="Cambria Math" panose="02040503050406030204" pitchFamily="18" charset="0"/>
                          <a:ea typeface="+mn-ea"/>
                        </a:rPr>
                        <m:t>𝑐𝑜𝑛</m:t>
                      </m:r>
                      <m:r>
                        <a:rPr lang="es-MX" sz="2800" kern="1200">
                          <a:solidFill>
                            <a:schemeClr val="tx1">
                              <a:lumMod val="65000"/>
                              <a:lumOff val="35000"/>
                            </a:schemeClr>
                          </a:solidFill>
                          <a:latin typeface="Cambria Math" panose="02040503050406030204" pitchFamily="18" charset="0"/>
                          <a:ea typeface="+mn-ea"/>
                        </a:rPr>
                        <m:t> </m:t>
                      </m:r>
                      <m:r>
                        <a:rPr lang="es-MX" sz="2800" kern="1200">
                          <a:solidFill>
                            <a:schemeClr val="tx1">
                              <a:lumMod val="65000"/>
                              <a:lumOff val="35000"/>
                            </a:schemeClr>
                          </a:solidFill>
                          <a:latin typeface="Cambria Math" panose="02040503050406030204" pitchFamily="18" charset="0"/>
                          <a:ea typeface="+mn-ea"/>
                        </a:rPr>
                        <m:t>𝑣𝑖𝑜𝑙𝑒𝑛𝑐𝑖𝑎</m:t>
                      </m:r>
                      <m:r>
                        <a:rPr lang="es-MX" sz="2800" kern="1200">
                          <a:solidFill>
                            <a:schemeClr val="tx1">
                              <a:lumMod val="65000"/>
                              <a:lumOff val="35000"/>
                            </a:schemeClr>
                          </a:solidFill>
                          <a:latin typeface="Cambria Math" panose="02040503050406030204" pitchFamily="18" charset="0"/>
                          <a:ea typeface="+mn-ea"/>
                        </a:rPr>
                        <m:t> </m:t>
                      </m:r>
                      <m:r>
                        <a:rPr lang="es-MX" sz="2800" kern="1200">
                          <a:solidFill>
                            <a:schemeClr val="tx1">
                              <a:lumMod val="65000"/>
                              <a:lumOff val="35000"/>
                            </a:schemeClr>
                          </a:solidFill>
                          <a:latin typeface="Cambria Math" panose="02040503050406030204" pitchFamily="18" charset="0"/>
                          <a:ea typeface="+mn-ea"/>
                        </a:rPr>
                        <m:t>𝑐𝑜𝑛𝑡𝑟𝑎</m:t>
                      </m:r>
                      <m:r>
                        <a:rPr lang="es-MX" sz="2800" kern="1200">
                          <a:solidFill>
                            <a:schemeClr val="tx1">
                              <a:lumMod val="65000"/>
                              <a:lumOff val="35000"/>
                            </a:schemeClr>
                          </a:solidFill>
                          <a:latin typeface="Cambria Math" panose="02040503050406030204" pitchFamily="18" charset="0"/>
                          <a:ea typeface="+mn-ea"/>
                        </a:rPr>
                        <m:t> </m:t>
                      </m:r>
                      <m:r>
                        <a:rPr lang="es-MX" sz="2800" kern="1200">
                          <a:solidFill>
                            <a:schemeClr val="tx1">
                              <a:lumMod val="65000"/>
                              <a:lumOff val="35000"/>
                            </a:schemeClr>
                          </a:solidFill>
                          <a:latin typeface="Cambria Math" panose="02040503050406030204" pitchFamily="18" charset="0"/>
                          <a:ea typeface="+mn-ea"/>
                        </a:rPr>
                        <m:t>𝑙𝑎𝑠</m:t>
                      </m:r>
                      <m:r>
                        <a:rPr lang="es-MX" sz="2800" kern="1200">
                          <a:solidFill>
                            <a:schemeClr val="tx1">
                              <a:lumMod val="65000"/>
                              <a:lumOff val="35000"/>
                            </a:schemeClr>
                          </a:solidFill>
                          <a:latin typeface="Cambria Math" panose="02040503050406030204" pitchFamily="18" charset="0"/>
                          <a:ea typeface="+mn-ea"/>
                        </a:rPr>
                        <m:t> </m:t>
                      </m:r>
                      <m:r>
                        <a:rPr lang="es-MX" sz="2800" kern="1200">
                          <a:solidFill>
                            <a:schemeClr val="tx1">
                              <a:lumMod val="65000"/>
                              <a:lumOff val="35000"/>
                            </a:schemeClr>
                          </a:solidFill>
                          <a:latin typeface="Cambria Math" panose="02040503050406030204" pitchFamily="18" charset="0"/>
                          <a:ea typeface="+mn-ea"/>
                        </a:rPr>
                        <m:t>𝑚𝑢𝑗𝑒𝑟𝑒𝑠</m:t>
                      </m:r>
                      <m:r>
                        <a:rPr lang="es-MX" sz="2800" kern="1200">
                          <a:solidFill>
                            <a:schemeClr val="tx1">
                              <a:lumMod val="65000"/>
                              <a:lumOff val="35000"/>
                            </a:schemeClr>
                          </a:solidFill>
                          <a:latin typeface="Cambria Math" panose="02040503050406030204" pitchFamily="18" charset="0"/>
                          <a:ea typeface="+mn-ea"/>
                        </a:rPr>
                        <m:t> </m:t>
                      </m:r>
                      <m:r>
                        <a:rPr lang="es-MX" sz="2800" kern="1200">
                          <a:solidFill>
                            <a:schemeClr val="tx1">
                              <a:lumMod val="65000"/>
                              <a:lumOff val="35000"/>
                            </a:schemeClr>
                          </a:solidFill>
                          <a:latin typeface="Cambria Math" panose="02040503050406030204" pitchFamily="18" charset="0"/>
                          <a:ea typeface="+mn-ea"/>
                        </a:rPr>
                        <m:t>𝑒𝑛</m:t>
                      </m:r>
                      <m:r>
                        <a:rPr lang="es-MX" sz="2800" kern="1200">
                          <a:solidFill>
                            <a:schemeClr val="tx1">
                              <a:lumMod val="65000"/>
                              <a:lumOff val="35000"/>
                            </a:schemeClr>
                          </a:solidFill>
                          <a:latin typeface="Cambria Math" panose="02040503050406030204" pitchFamily="18" charset="0"/>
                          <a:ea typeface="+mn-ea"/>
                        </a:rPr>
                        <m:t> </m:t>
                      </m:r>
                    </m:oMath>
                  </m:oMathPara>
                </a14:m>
                <a:endParaRPr lang="es-MX" sz="2800" kern="1200" dirty="0">
                  <a:solidFill>
                    <a:schemeClr val="tx1">
                      <a:lumMod val="65000"/>
                      <a:lumOff val="35000"/>
                    </a:schemeClr>
                  </a:solidFill>
                  <a:latin typeface="Adelle Sans Light" panose="02000503000000020004" pitchFamily="50" charset="0"/>
                  <a:ea typeface="+mn-ea"/>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r>
                        <a:rPr lang="es-MX" sz="2800" kern="1200">
                          <a:solidFill>
                            <a:schemeClr val="tx1">
                              <a:lumMod val="65000"/>
                              <a:lumOff val="35000"/>
                            </a:schemeClr>
                          </a:solidFill>
                          <a:latin typeface="Cambria Math" panose="02040503050406030204" pitchFamily="18" charset="0"/>
                          <a:ea typeface="+mn-ea"/>
                        </a:rPr>
                        <m:t>𝑒𝑙</m:t>
                      </m:r>
                      <m:r>
                        <a:rPr lang="es-MX" sz="2800" kern="1200">
                          <a:solidFill>
                            <a:schemeClr val="tx1">
                              <a:lumMod val="65000"/>
                              <a:lumOff val="35000"/>
                            </a:schemeClr>
                          </a:solidFill>
                          <a:latin typeface="Cambria Math" panose="02040503050406030204" pitchFamily="18" charset="0"/>
                          <a:ea typeface="+mn-ea"/>
                        </a:rPr>
                        <m:t> </m:t>
                      </m:r>
                      <m:r>
                        <a:rPr lang="es-MX" sz="2800" kern="1200">
                          <a:solidFill>
                            <a:schemeClr val="tx1">
                              <a:lumMod val="65000"/>
                              <a:lumOff val="35000"/>
                            </a:schemeClr>
                          </a:solidFill>
                          <a:latin typeface="Cambria Math" panose="02040503050406030204" pitchFamily="18" charset="0"/>
                          <a:ea typeface="+mn-ea"/>
                        </a:rPr>
                        <m:t>𝑚𝑢𝑛𝑖𝑐𝑖𝑝𝑖𝑜</m:t>
                      </m:r>
                      <m:r>
                        <a:rPr lang="es-MX" sz="2800" kern="1200">
                          <a:solidFill>
                            <a:schemeClr val="tx1">
                              <a:lumMod val="65000"/>
                              <a:lumOff val="35000"/>
                            </a:schemeClr>
                          </a:solidFill>
                          <a:latin typeface="Cambria Math" panose="02040503050406030204" pitchFamily="18" charset="0"/>
                          <a:ea typeface="+mn-ea"/>
                        </a:rPr>
                        <m:t> </m:t>
                      </m:r>
                      <m:r>
                        <a:rPr lang="es-MX" sz="2800" kern="1200">
                          <a:solidFill>
                            <a:schemeClr val="tx1">
                              <a:lumMod val="65000"/>
                              <a:lumOff val="35000"/>
                            </a:schemeClr>
                          </a:solidFill>
                          <a:latin typeface="Cambria Math" panose="02040503050406030204" pitchFamily="18" charset="0"/>
                          <a:ea typeface="+mn-ea"/>
                        </a:rPr>
                        <m:t>𝑘</m:t>
                      </m:r>
                      <m:r>
                        <a:rPr lang="es-MX" sz="2800" kern="1200">
                          <a:solidFill>
                            <a:schemeClr val="tx1">
                              <a:lumMod val="65000"/>
                              <a:lumOff val="35000"/>
                            </a:schemeClr>
                          </a:solidFill>
                          <a:latin typeface="Cambria Math" panose="02040503050406030204" pitchFamily="18" charset="0"/>
                          <a:ea typeface="+mn-ea"/>
                        </a:rPr>
                        <m:t> </m:t>
                      </m:r>
                      <m:r>
                        <a:rPr lang="es-MX" sz="2800" kern="1200">
                          <a:solidFill>
                            <a:schemeClr val="tx1">
                              <a:lumMod val="65000"/>
                              <a:lumOff val="35000"/>
                            </a:schemeClr>
                          </a:solidFill>
                          <a:latin typeface="Cambria Math" panose="02040503050406030204" pitchFamily="18" charset="0"/>
                          <a:ea typeface="+mn-ea"/>
                        </a:rPr>
                        <m:t>𝑜𝑐𝑢𝑟𝑟𝑖𝑑𝑜𝑠</m:t>
                      </m:r>
                      <m:r>
                        <a:rPr lang="es-MX" sz="2800" kern="1200">
                          <a:solidFill>
                            <a:schemeClr val="tx1">
                              <a:lumMod val="65000"/>
                              <a:lumOff val="35000"/>
                            </a:schemeClr>
                          </a:solidFill>
                          <a:latin typeface="Cambria Math" panose="02040503050406030204" pitchFamily="18" charset="0"/>
                          <a:ea typeface="+mn-ea"/>
                        </a:rPr>
                        <m:t> </m:t>
                      </m:r>
                      <m:r>
                        <a:rPr lang="es-MX" sz="2800" kern="1200">
                          <a:solidFill>
                            <a:schemeClr val="tx1">
                              <a:lumMod val="65000"/>
                              <a:lumOff val="35000"/>
                            </a:schemeClr>
                          </a:solidFill>
                          <a:latin typeface="Cambria Math" panose="02040503050406030204" pitchFamily="18" charset="0"/>
                          <a:ea typeface="+mn-ea"/>
                        </a:rPr>
                        <m:t>𝑒𝑛</m:t>
                      </m:r>
                      <m:r>
                        <a:rPr lang="es-MX" sz="2800" kern="1200">
                          <a:solidFill>
                            <a:schemeClr val="tx1">
                              <a:lumMod val="65000"/>
                              <a:lumOff val="35000"/>
                            </a:schemeClr>
                          </a:solidFill>
                          <a:latin typeface="Cambria Math" panose="02040503050406030204" pitchFamily="18" charset="0"/>
                          <a:ea typeface="+mn-ea"/>
                        </a:rPr>
                        <m:t> </m:t>
                      </m:r>
                      <m:r>
                        <a:rPr lang="es-MX" sz="2800" kern="1200">
                          <a:solidFill>
                            <a:schemeClr val="tx1">
                              <a:lumMod val="65000"/>
                              <a:lumOff val="35000"/>
                            </a:schemeClr>
                          </a:solidFill>
                          <a:latin typeface="Cambria Math" panose="02040503050406030204" pitchFamily="18" charset="0"/>
                          <a:ea typeface="+mn-ea"/>
                        </a:rPr>
                        <m:t>𝑒𝑙</m:t>
                      </m:r>
                      <m:r>
                        <a:rPr lang="es-MX" sz="2800" kern="1200">
                          <a:solidFill>
                            <a:schemeClr val="tx1">
                              <a:lumMod val="65000"/>
                              <a:lumOff val="35000"/>
                            </a:schemeClr>
                          </a:solidFill>
                          <a:latin typeface="Cambria Math" panose="02040503050406030204" pitchFamily="18" charset="0"/>
                          <a:ea typeface="+mn-ea"/>
                        </a:rPr>
                        <m:t> </m:t>
                      </m:r>
                      <m:r>
                        <a:rPr lang="es-MX" sz="2800" kern="1200">
                          <a:solidFill>
                            <a:schemeClr val="tx1">
                              <a:lumMod val="65000"/>
                              <a:lumOff val="35000"/>
                            </a:schemeClr>
                          </a:solidFill>
                          <a:latin typeface="Cambria Math" panose="02040503050406030204" pitchFamily="18" charset="0"/>
                          <a:ea typeface="+mn-ea"/>
                        </a:rPr>
                        <m:t>𝑚𝑒𝑠</m:t>
                      </m:r>
                      <m:r>
                        <a:rPr lang="es-MX" sz="2800" kern="1200">
                          <a:solidFill>
                            <a:schemeClr val="tx1">
                              <a:lumMod val="65000"/>
                              <a:lumOff val="35000"/>
                            </a:schemeClr>
                          </a:solidFill>
                          <a:latin typeface="Cambria Math" panose="02040503050406030204" pitchFamily="18" charset="0"/>
                          <a:ea typeface="+mn-ea"/>
                        </a:rPr>
                        <m:t> </m:t>
                      </m:r>
                      <m:r>
                        <a:rPr lang="es-MX" sz="2800" kern="1200">
                          <a:solidFill>
                            <a:schemeClr val="tx1">
                              <a:lumMod val="65000"/>
                              <a:lumOff val="35000"/>
                            </a:schemeClr>
                          </a:solidFill>
                          <a:latin typeface="Cambria Math" panose="02040503050406030204" pitchFamily="18" charset="0"/>
                          <a:ea typeface="+mn-ea"/>
                        </a:rPr>
                        <m:t>𝑖</m:t>
                      </m:r>
                    </m:oMath>
                  </m:oMathPara>
                </a14:m>
                <a:endParaRPr lang="es-MX" sz="2800" kern="1200" dirty="0">
                  <a:solidFill>
                    <a:schemeClr val="tx1">
                      <a:lumMod val="65000"/>
                      <a:lumOff val="35000"/>
                    </a:schemeClr>
                  </a:solidFill>
                  <a:latin typeface="Adelle Sans Light" panose="02000503000000020004" pitchFamily="50" charset="0"/>
                  <a:ea typeface="+mn-ea"/>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s-MX" sz="2800" i="1" kern="1200">
                              <a:solidFill>
                                <a:schemeClr val="tx1">
                                  <a:lumMod val="65000"/>
                                  <a:lumOff val="35000"/>
                                </a:schemeClr>
                              </a:solidFill>
                              <a:latin typeface="Cambria Math" panose="02040503050406030204" pitchFamily="18" charset="0"/>
                              <a:ea typeface="+mn-ea"/>
                            </a:rPr>
                          </m:ctrlPr>
                        </m:sSupPr>
                        <m:e>
                          <m:r>
                            <a:rPr lang="es-MX" sz="2800" kern="1200">
                              <a:solidFill>
                                <a:schemeClr val="tx1">
                                  <a:lumMod val="65000"/>
                                  <a:lumOff val="35000"/>
                                </a:schemeClr>
                              </a:solidFill>
                              <a:latin typeface="Cambria Math" panose="02040503050406030204" pitchFamily="18" charset="0"/>
                              <a:ea typeface="+mn-ea"/>
                            </a:rPr>
                            <m:t>𝑃𝐹𝑀</m:t>
                          </m:r>
                        </m:e>
                        <m:sup>
                          <m:r>
                            <a:rPr lang="es-MX" sz="2800" kern="1200">
                              <a:solidFill>
                                <a:schemeClr val="tx1">
                                  <a:lumMod val="65000"/>
                                  <a:lumOff val="35000"/>
                                </a:schemeClr>
                              </a:solidFill>
                              <a:latin typeface="Cambria Math" panose="02040503050406030204" pitchFamily="18" charset="0"/>
                              <a:ea typeface="+mn-ea"/>
                            </a:rPr>
                            <m:t>𝑘</m:t>
                          </m:r>
                        </m:sup>
                      </m:sSup>
                      <m:r>
                        <a:rPr lang="es-MX" sz="2800" kern="1200">
                          <a:solidFill>
                            <a:schemeClr val="tx1">
                              <a:lumMod val="65000"/>
                              <a:lumOff val="35000"/>
                            </a:schemeClr>
                          </a:solidFill>
                          <a:latin typeface="Cambria Math" panose="02040503050406030204" pitchFamily="18" charset="0"/>
                          <a:ea typeface="+mn-ea"/>
                        </a:rPr>
                        <m:t>=</m:t>
                      </m:r>
                      <m:r>
                        <a:rPr lang="es-MX" sz="2800" kern="1200">
                          <a:solidFill>
                            <a:schemeClr val="tx1">
                              <a:lumMod val="65000"/>
                              <a:lumOff val="35000"/>
                            </a:schemeClr>
                          </a:solidFill>
                          <a:latin typeface="Cambria Math" panose="02040503050406030204" pitchFamily="18" charset="0"/>
                          <a:ea typeface="+mn-ea"/>
                        </a:rPr>
                        <m:t>𝑃𝑜𝑏𝑙𝑎𝑐𝑖</m:t>
                      </m:r>
                      <m:r>
                        <a:rPr lang="es-MX" sz="2800" kern="1200">
                          <a:solidFill>
                            <a:schemeClr val="tx1">
                              <a:lumMod val="65000"/>
                              <a:lumOff val="35000"/>
                            </a:schemeClr>
                          </a:solidFill>
                          <a:latin typeface="Cambria Math" panose="02040503050406030204" pitchFamily="18" charset="0"/>
                          <a:ea typeface="+mn-ea"/>
                        </a:rPr>
                        <m:t>ó</m:t>
                      </m:r>
                      <m:r>
                        <a:rPr lang="es-MX" sz="2800" kern="1200">
                          <a:solidFill>
                            <a:schemeClr val="tx1">
                              <a:lumMod val="65000"/>
                              <a:lumOff val="35000"/>
                            </a:schemeClr>
                          </a:solidFill>
                          <a:latin typeface="Cambria Math" panose="02040503050406030204" pitchFamily="18" charset="0"/>
                          <a:ea typeface="+mn-ea"/>
                        </a:rPr>
                        <m:t>𝑛</m:t>
                      </m:r>
                      <m:r>
                        <a:rPr lang="es-MX" sz="2800" kern="1200">
                          <a:solidFill>
                            <a:schemeClr val="tx1">
                              <a:lumMod val="65000"/>
                              <a:lumOff val="35000"/>
                            </a:schemeClr>
                          </a:solidFill>
                          <a:latin typeface="Cambria Math" panose="02040503050406030204" pitchFamily="18" charset="0"/>
                          <a:ea typeface="+mn-ea"/>
                        </a:rPr>
                        <m:t> </m:t>
                      </m:r>
                      <m:r>
                        <a:rPr lang="es-MX" sz="2800" kern="1200">
                          <a:solidFill>
                            <a:schemeClr val="tx1">
                              <a:lumMod val="65000"/>
                              <a:lumOff val="35000"/>
                            </a:schemeClr>
                          </a:solidFill>
                          <a:latin typeface="Cambria Math" panose="02040503050406030204" pitchFamily="18" charset="0"/>
                          <a:ea typeface="+mn-ea"/>
                        </a:rPr>
                        <m:t>𝑓𝑒𝑚𝑒𝑛𝑖𝑛𝑎</m:t>
                      </m:r>
                      <m:r>
                        <a:rPr lang="es-MX" sz="2800" kern="1200">
                          <a:solidFill>
                            <a:schemeClr val="tx1">
                              <a:lumMod val="65000"/>
                              <a:lumOff val="35000"/>
                            </a:schemeClr>
                          </a:solidFill>
                          <a:latin typeface="Cambria Math" panose="02040503050406030204" pitchFamily="18" charset="0"/>
                          <a:ea typeface="+mn-ea"/>
                        </a:rPr>
                        <m:t> </m:t>
                      </m:r>
                      <m:r>
                        <a:rPr lang="es-MX" sz="2800" kern="1200">
                          <a:solidFill>
                            <a:schemeClr val="tx1">
                              <a:lumMod val="65000"/>
                              <a:lumOff val="35000"/>
                            </a:schemeClr>
                          </a:solidFill>
                          <a:latin typeface="Cambria Math" panose="02040503050406030204" pitchFamily="18" charset="0"/>
                          <a:ea typeface="+mn-ea"/>
                        </a:rPr>
                        <m:t>𝑑𝑒𝑙</m:t>
                      </m:r>
                      <m:r>
                        <a:rPr lang="es-MX" sz="2800" kern="1200">
                          <a:solidFill>
                            <a:schemeClr val="tx1">
                              <a:lumMod val="65000"/>
                              <a:lumOff val="35000"/>
                            </a:schemeClr>
                          </a:solidFill>
                          <a:latin typeface="Cambria Math" panose="02040503050406030204" pitchFamily="18" charset="0"/>
                          <a:ea typeface="+mn-ea"/>
                        </a:rPr>
                        <m:t> </m:t>
                      </m:r>
                      <m:r>
                        <a:rPr lang="es-MX" sz="2800" kern="1200">
                          <a:solidFill>
                            <a:schemeClr val="tx1">
                              <a:lumMod val="65000"/>
                              <a:lumOff val="35000"/>
                            </a:schemeClr>
                          </a:solidFill>
                          <a:latin typeface="Cambria Math" panose="02040503050406030204" pitchFamily="18" charset="0"/>
                          <a:ea typeface="+mn-ea"/>
                        </a:rPr>
                        <m:t>𝑚𝑢𝑛𝑖𝑐𝑖𝑝𝑖𝑜</m:t>
                      </m:r>
                      <m:r>
                        <a:rPr lang="es-MX" sz="2800" kern="1200">
                          <a:solidFill>
                            <a:schemeClr val="tx1">
                              <a:lumMod val="65000"/>
                              <a:lumOff val="35000"/>
                            </a:schemeClr>
                          </a:solidFill>
                          <a:latin typeface="Cambria Math" panose="02040503050406030204" pitchFamily="18" charset="0"/>
                          <a:ea typeface="+mn-ea"/>
                        </a:rPr>
                        <m:t> </m:t>
                      </m:r>
                      <m:r>
                        <a:rPr lang="es-MX" sz="2800" kern="1200">
                          <a:solidFill>
                            <a:schemeClr val="tx1">
                              <a:lumMod val="65000"/>
                              <a:lumOff val="35000"/>
                            </a:schemeClr>
                          </a:solidFill>
                          <a:latin typeface="Cambria Math" panose="02040503050406030204" pitchFamily="18" charset="0"/>
                          <a:ea typeface="+mn-ea"/>
                        </a:rPr>
                        <m:t>𝑘</m:t>
                      </m:r>
                    </m:oMath>
                  </m:oMathPara>
                </a14:m>
                <a:endParaRPr lang="es-MX" sz="2800" kern="1200" dirty="0">
                  <a:solidFill>
                    <a:schemeClr val="tx1">
                      <a:lumMod val="65000"/>
                      <a:lumOff val="35000"/>
                    </a:schemeClr>
                  </a:solidFill>
                  <a:latin typeface="Adelle Sans Light" panose="02000503000000020004" pitchFamily="50" charset="0"/>
                  <a:ea typeface="+mn-ea"/>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r>
                        <a:rPr lang="es-MX" sz="2800" kern="1200">
                          <a:solidFill>
                            <a:schemeClr val="tx1">
                              <a:lumMod val="65000"/>
                              <a:lumOff val="35000"/>
                            </a:schemeClr>
                          </a:solidFill>
                          <a:latin typeface="Cambria Math" panose="02040503050406030204" pitchFamily="18" charset="0"/>
                          <a:ea typeface="+mn-ea"/>
                        </a:rPr>
                        <m:t>𝑖</m:t>
                      </m:r>
                      <m:r>
                        <a:rPr lang="es-MX" sz="2800" kern="1200">
                          <a:solidFill>
                            <a:schemeClr val="tx1">
                              <a:lumMod val="65000"/>
                              <a:lumOff val="35000"/>
                            </a:schemeClr>
                          </a:solidFill>
                          <a:latin typeface="Cambria Math" panose="02040503050406030204" pitchFamily="18" charset="0"/>
                          <a:ea typeface="+mn-ea"/>
                        </a:rPr>
                        <m:t>=1,…,12</m:t>
                      </m:r>
                    </m:oMath>
                  </m:oMathPara>
                </a14:m>
                <a:endParaRPr lang="es-MX" sz="2800" kern="1200" dirty="0">
                  <a:solidFill>
                    <a:schemeClr val="tx1">
                      <a:lumMod val="65000"/>
                      <a:lumOff val="35000"/>
                    </a:schemeClr>
                  </a:solidFill>
                  <a:latin typeface="Adelle Sans Light" panose="02000503000000020004" pitchFamily="50" charset="0"/>
                  <a:ea typeface="+mn-ea"/>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r>
                        <a:rPr lang="es-MX" sz="2800" kern="1200">
                          <a:solidFill>
                            <a:schemeClr val="tx1">
                              <a:lumMod val="65000"/>
                              <a:lumOff val="35000"/>
                            </a:schemeClr>
                          </a:solidFill>
                          <a:latin typeface="Cambria Math" panose="02040503050406030204" pitchFamily="18" charset="0"/>
                          <a:ea typeface="+mn-ea"/>
                        </a:rPr>
                        <m:t>𝑘</m:t>
                      </m:r>
                      <m:r>
                        <a:rPr lang="es-MX" sz="2800" kern="1200">
                          <a:solidFill>
                            <a:schemeClr val="tx1">
                              <a:lumMod val="65000"/>
                              <a:lumOff val="35000"/>
                            </a:schemeClr>
                          </a:solidFill>
                          <a:latin typeface="Cambria Math" panose="02040503050406030204" pitchFamily="18" charset="0"/>
                          <a:ea typeface="+mn-ea"/>
                        </a:rPr>
                        <m:t>=1,…,37</m:t>
                      </m:r>
                    </m:oMath>
                  </m:oMathPara>
                </a14:m>
                <a:endParaRPr lang="es-MX" sz="2800" kern="1200" dirty="0">
                  <a:solidFill>
                    <a:schemeClr val="tx1">
                      <a:lumMod val="65000"/>
                      <a:lumOff val="35000"/>
                    </a:schemeClr>
                  </a:solidFill>
                  <a:latin typeface="Adelle Sans Light" panose="02000503000000020004" pitchFamily="50" charset="0"/>
                  <a:ea typeface="+mn-ea"/>
                </a:endParaRPr>
              </a:p>
              <a:p>
                <a:pPr algn="just">
                  <a:lnSpc>
                    <a:spcPct val="107000"/>
                  </a:lnSpc>
                  <a:spcAft>
                    <a:spcPts val="800"/>
                  </a:spcAft>
                </a:pPr>
                <a:r>
                  <a:rPr lang="es-MX" sz="2800" kern="1200" dirty="0">
                    <a:solidFill>
                      <a:schemeClr val="tx1">
                        <a:lumMod val="65000"/>
                        <a:lumOff val="35000"/>
                      </a:schemeClr>
                    </a:solidFill>
                    <a:latin typeface="Adelle Sans Light" panose="02000503000000020004" pitchFamily="50" charset="0"/>
                    <a:ea typeface="+mn-ea"/>
                  </a:rPr>
                  <a:t> </a:t>
                </a:r>
              </a:p>
              <a:p>
                <a:pPr algn="just">
                  <a:lnSpc>
                    <a:spcPct val="107000"/>
                  </a:lnSpc>
                  <a:spcAft>
                    <a:spcPts val="800"/>
                  </a:spcAft>
                </a:pPr>
                <a:r>
                  <a:rPr lang="es-MX" sz="2800" kern="1200" dirty="0">
                    <a:solidFill>
                      <a:schemeClr val="tx1">
                        <a:lumMod val="65000"/>
                        <a:lumOff val="35000"/>
                      </a:schemeClr>
                    </a:solidFill>
                    <a:latin typeface="Adelle Sans Light" panose="02000503000000020004" pitchFamily="50" charset="0"/>
                    <a:ea typeface="+mn-ea"/>
                  </a:rPr>
                  <a:t>	Así, la Tasa de incidencia delictiva contra mujeres del municipio k representa la cantidad de delitos cometidos por cada cien mil mujeres en cada uno de los municipios que conforman la región.</a:t>
                </a:r>
              </a:p>
              <a:p>
                <a:pPr indent="457200" algn="just">
                  <a:lnSpc>
                    <a:spcPct val="107000"/>
                  </a:lnSpc>
                  <a:spcAft>
                    <a:spcPts val="800"/>
                  </a:spcAft>
                </a:pPr>
                <a:endParaRPr lang="es-MX" sz="2800" kern="1200" dirty="0">
                  <a:solidFill>
                    <a:schemeClr val="tx1">
                      <a:lumMod val="65000"/>
                      <a:lumOff val="35000"/>
                    </a:schemeClr>
                  </a:solidFill>
                  <a:latin typeface="Adelle Sans Light" panose="02000503000000020004" pitchFamily="50" charset="0"/>
                  <a:ea typeface="+mn-ea"/>
                </a:endParaRPr>
              </a:p>
              <a:p>
                <a:pPr algn="just">
                  <a:lnSpc>
                    <a:spcPct val="107000"/>
                  </a:lnSpc>
                  <a:spcAft>
                    <a:spcPts val="800"/>
                  </a:spcAft>
                </a:pPr>
                <a:r>
                  <a:rPr lang="es-MX" sz="2800" kern="1200" dirty="0">
                    <a:solidFill>
                      <a:schemeClr val="tx1">
                        <a:lumMod val="65000"/>
                        <a:lumOff val="35000"/>
                      </a:schemeClr>
                    </a:solidFill>
                    <a:latin typeface="Adelle Sans Light" panose="02000503000000020004" pitchFamily="50" charset="0"/>
                    <a:ea typeface="+mn-ea"/>
                  </a:rPr>
                  <a:t>	En este contexto, es importante mencionar que la población femenina que se utilizará para el cálculo fue obtenida de los resultados del Censo 2020 realizado por el Instituto Nacional de Estadística y Geografía.</a:t>
                </a:r>
              </a:p>
              <a:p>
                <a:pPr algn="just">
                  <a:lnSpc>
                    <a:spcPct val="107000"/>
                  </a:lnSpc>
                  <a:spcAft>
                    <a:spcPts val="800"/>
                  </a:spcAft>
                </a:pPr>
                <a:endParaRPr lang="es-MX" sz="2800" kern="1200" dirty="0">
                  <a:solidFill>
                    <a:schemeClr val="tx1">
                      <a:lumMod val="65000"/>
                      <a:lumOff val="35000"/>
                    </a:schemeClr>
                  </a:solidFill>
                  <a:latin typeface="Adelle Sans Light" panose="02000503000000020004" pitchFamily="50" charset="0"/>
                  <a:ea typeface="+mn-ea"/>
                </a:endParaRPr>
              </a:p>
              <a:p>
                <a:pPr algn="just">
                  <a:lnSpc>
                    <a:spcPct val="107000"/>
                  </a:lnSpc>
                  <a:spcAft>
                    <a:spcPts val="800"/>
                  </a:spcAft>
                </a:pPr>
                <a:r>
                  <a:rPr lang="es-MX" sz="2800" kern="1200" dirty="0">
                    <a:solidFill>
                      <a:schemeClr val="tx1">
                        <a:lumMod val="65000"/>
                        <a:lumOff val="35000"/>
                      </a:schemeClr>
                    </a:solidFill>
                    <a:latin typeface="Adelle Sans Light" panose="02000503000000020004" pitchFamily="50" charset="0"/>
                    <a:ea typeface="+mn-ea"/>
                  </a:rPr>
                  <a:t>	Derivado de lo anterior, se presentan a continuación los resultados de incidencia delictiva contra mujeres en el estado de Puebla correspondientes al mes de enero de 2023.</a:t>
                </a:r>
              </a:p>
            </p:txBody>
          </p:sp>
        </mc:Choice>
        <mc:Fallback xmlns="">
          <p:sp>
            <p:nvSpPr>
              <p:cNvPr id="41" name="CuadroTexto 40">
                <a:extLst>
                  <a:ext uri="{FF2B5EF4-FFF2-40B4-BE49-F238E27FC236}">
                    <a16:creationId xmlns:a16="http://schemas.microsoft.com/office/drawing/2014/main" id="{01B7802F-0B0B-41C0-ACE6-320DA138365A}"/>
                  </a:ext>
                </a:extLst>
              </p:cNvPr>
              <p:cNvSpPr txBox="1">
                <a:spLocks noRot="1" noChangeAspect="1" noMove="1" noResize="1" noEditPoints="1" noAdjustHandles="1" noChangeArrowheads="1" noChangeShapeType="1" noTextEdit="1"/>
              </p:cNvSpPr>
              <p:nvPr/>
            </p:nvSpPr>
            <p:spPr>
              <a:xfrm>
                <a:off x="1747765" y="1063721"/>
                <a:ext cx="20888470" cy="11588557"/>
              </a:xfrm>
              <a:prstGeom prst="rect">
                <a:avLst/>
              </a:prstGeom>
              <a:blipFill>
                <a:blip r:embed="rId4"/>
                <a:stretch>
                  <a:fillRect l="-613" t="-526" r="-584" b="-473"/>
                </a:stretch>
              </a:blipFill>
            </p:spPr>
            <p:txBody>
              <a:bodyPr/>
              <a:lstStyle/>
              <a:p>
                <a:r>
                  <a:rPr lang="es-MX">
                    <a:noFill/>
                  </a:rPr>
                  <a:t> </a:t>
                </a:r>
              </a:p>
            </p:txBody>
          </p:sp>
        </mc:Fallback>
      </mc:AlternateContent>
    </p:spTree>
    <p:custDataLst>
      <p:tags r:id="rId1"/>
    </p:custDataLst>
    <p:extLst>
      <p:ext uri="{BB962C8B-B14F-4D97-AF65-F5344CB8AC3E}">
        <p14:creationId xmlns:p14="http://schemas.microsoft.com/office/powerpoint/2010/main" val="3149559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a:extLst>
              <a:ext uri="{FF2B5EF4-FFF2-40B4-BE49-F238E27FC236}">
                <a16:creationId xmlns:a16="http://schemas.microsoft.com/office/drawing/2014/main" id="{B85DE563-463F-48EE-AB59-4CC6A6590695}"/>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10" name="Subtítulo 2">
            <a:extLst>
              <a:ext uri="{FF2B5EF4-FFF2-40B4-BE49-F238E27FC236}">
                <a16:creationId xmlns:a16="http://schemas.microsoft.com/office/drawing/2014/main" id="{2BCD2EFA-E110-408F-859B-A59B1EA4FD2D}"/>
              </a:ext>
            </a:extLst>
          </p:cNvPr>
          <p:cNvSpPr txBox="1">
            <a:spLocks/>
          </p:cNvSpPr>
          <p:nvPr/>
        </p:nvSpPr>
        <p:spPr>
          <a:xfrm>
            <a:off x="14204503" y="787632"/>
            <a:ext cx="7566136" cy="1330610"/>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r>
              <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rPr>
              <a:t>Resultados</a:t>
            </a:r>
          </a:p>
        </p:txBody>
      </p:sp>
      <p:sp>
        <p:nvSpPr>
          <p:cNvPr id="12" name="1 CuadroTexto">
            <a:extLst>
              <a:ext uri="{FF2B5EF4-FFF2-40B4-BE49-F238E27FC236}">
                <a16:creationId xmlns:a16="http://schemas.microsoft.com/office/drawing/2014/main" id="{335E2286-25AC-4D58-AFF2-ADAA7D1D746A}"/>
              </a:ext>
            </a:extLst>
          </p:cNvPr>
          <p:cNvSpPr txBox="1">
            <a:spLocks noChangeArrowheads="1"/>
          </p:cNvSpPr>
          <p:nvPr/>
        </p:nvSpPr>
        <p:spPr bwMode="auto">
          <a:xfrm>
            <a:off x="4417223" y="2323761"/>
            <a:ext cx="536883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a:solidFill>
                  <a:schemeClr val="tx1"/>
                </a:solidFill>
                <a:latin typeface="Calibri" panose="020F0502020204030204" pitchFamily="34" charset="0"/>
              </a:defRPr>
            </a:lvl1pPr>
            <a:lvl2pPr marL="742950" indent="-285750">
              <a:defRPr sz="4000">
                <a:solidFill>
                  <a:schemeClr val="tx1"/>
                </a:solidFill>
                <a:latin typeface="Calibri" panose="020F0502020204030204" pitchFamily="34" charset="0"/>
              </a:defRPr>
            </a:lvl2pPr>
            <a:lvl3pPr marL="1143000" indent="-228600">
              <a:defRPr sz="4000">
                <a:solidFill>
                  <a:schemeClr val="tx1"/>
                </a:solidFill>
                <a:latin typeface="Calibri" panose="020F0502020204030204" pitchFamily="34" charset="0"/>
              </a:defRPr>
            </a:lvl3pPr>
            <a:lvl4pPr marL="1600200" indent="-228600">
              <a:defRPr sz="4000">
                <a:solidFill>
                  <a:schemeClr val="tx1"/>
                </a:solidFill>
                <a:latin typeface="Calibri" panose="020F0502020204030204" pitchFamily="34" charset="0"/>
              </a:defRPr>
            </a:lvl4pPr>
            <a:lvl5pPr marL="2057400" indent="-228600">
              <a:defRPr sz="4000">
                <a:solidFill>
                  <a:schemeClr val="tx1"/>
                </a:solidFill>
                <a:latin typeface="Calibri" panose="020F0502020204030204" pitchFamily="34" charset="0"/>
              </a:defRPr>
            </a:lvl5pPr>
            <a:lvl6pPr marL="2514600" indent="-228600" defTabSz="1036638" eaLnBrk="0" fontAlgn="base" hangingPunct="0">
              <a:spcBef>
                <a:spcPct val="0"/>
              </a:spcBef>
              <a:spcAft>
                <a:spcPct val="0"/>
              </a:spcAft>
              <a:defRPr sz="4000">
                <a:solidFill>
                  <a:schemeClr val="tx1"/>
                </a:solidFill>
                <a:latin typeface="Calibri" panose="020F0502020204030204" pitchFamily="34" charset="0"/>
              </a:defRPr>
            </a:lvl6pPr>
            <a:lvl7pPr marL="2971800" indent="-228600" defTabSz="1036638" eaLnBrk="0" fontAlgn="base" hangingPunct="0">
              <a:spcBef>
                <a:spcPct val="0"/>
              </a:spcBef>
              <a:spcAft>
                <a:spcPct val="0"/>
              </a:spcAft>
              <a:defRPr sz="4000">
                <a:solidFill>
                  <a:schemeClr val="tx1"/>
                </a:solidFill>
                <a:latin typeface="Calibri" panose="020F0502020204030204" pitchFamily="34" charset="0"/>
              </a:defRPr>
            </a:lvl7pPr>
            <a:lvl8pPr marL="3429000" indent="-228600" defTabSz="1036638" eaLnBrk="0" fontAlgn="base" hangingPunct="0">
              <a:spcBef>
                <a:spcPct val="0"/>
              </a:spcBef>
              <a:spcAft>
                <a:spcPct val="0"/>
              </a:spcAft>
              <a:defRPr sz="4000">
                <a:solidFill>
                  <a:schemeClr val="tx1"/>
                </a:solidFill>
                <a:latin typeface="Calibri" panose="020F0502020204030204" pitchFamily="34" charset="0"/>
              </a:defRPr>
            </a:lvl8pPr>
            <a:lvl9pPr marL="3886200" indent="-228600" defTabSz="1036638" eaLnBrk="0" fontAlgn="base" hangingPunct="0">
              <a:spcBef>
                <a:spcPct val="0"/>
              </a:spcBef>
              <a:spcAft>
                <a:spcPct val="0"/>
              </a:spcAft>
              <a:defRPr sz="4000">
                <a:solidFill>
                  <a:schemeClr val="tx1"/>
                </a:solidFill>
                <a:latin typeface="Calibri" panose="020F0502020204030204" pitchFamily="34" charset="0"/>
              </a:defRPr>
            </a:lvl9pPr>
          </a:lstStyle>
          <a:p>
            <a:r>
              <a:rPr lang="es-MX" altLang="es-MX" sz="3200" b="1" kern="1200" dirty="0">
                <a:solidFill>
                  <a:srgbClr val="5B4F63"/>
                </a:solidFill>
                <a:latin typeface="Adelle Sans" panose="02000503000000020004" pitchFamily="2" charset="77"/>
                <a:ea typeface="+mn-ea"/>
              </a:rPr>
              <a:t>Tabla 1: Datos generales</a:t>
            </a:r>
          </a:p>
        </p:txBody>
      </p:sp>
      <p:sp>
        <p:nvSpPr>
          <p:cNvPr id="14" name="6 CuadroTexto">
            <a:extLst>
              <a:ext uri="{FF2B5EF4-FFF2-40B4-BE49-F238E27FC236}">
                <a16:creationId xmlns:a16="http://schemas.microsoft.com/office/drawing/2014/main" id="{01E58D71-A16C-4E72-98CC-2557D8F528F3}"/>
              </a:ext>
            </a:extLst>
          </p:cNvPr>
          <p:cNvSpPr txBox="1">
            <a:spLocks noChangeArrowheads="1"/>
          </p:cNvSpPr>
          <p:nvPr/>
        </p:nvSpPr>
        <p:spPr bwMode="auto">
          <a:xfrm>
            <a:off x="1923903" y="8138474"/>
            <a:ext cx="20325115" cy="3956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a:solidFill>
                  <a:schemeClr val="tx1"/>
                </a:solidFill>
                <a:latin typeface="Calibri" panose="020F0502020204030204" pitchFamily="34" charset="0"/>
              </a:defRPr>
            </a:lvl1pPr>
            <a:lvl2pPr marL="742950" indent="-285750">
              <a:defRPr sz="4000">
                <a:solidFill>
                  <a:schemeClr val="tx1"/>
                </a:solidFill>
                <a:latin typeface="Calibri" panose="020F0502020204030204" pitchFamily="34" charset="0"/>
              </a:defRPr>
            </a:lvl2pPr>
            <a:lvl3pPr marL="1143000" indent="-228600">
              <a:defRPr sz="4000">
                <a:solidFill>
                  <a:schemeClr val="tx1"/>
                </a:solidFill>
                <a:latin typeface="Calibri" panose="020F0502020204030204" pitchFamily="34" charset="0"/>
              </a:defRPr>
            </a:lvl3pPr>
            <a:lvl4pPr marL="1600200" indent="-228600">
              <a:defRPr sz="4000">
                <a:solidFill>
                  <a:schemeClr val="tx1"/>
                </a:solidFill>
                <a:latin typeface="Calibri" panose="020F0502020204030204" pitchFamily="34" charset="0"/>
              </a:defRPr>
            </a:lvl4pPr>
            <a:lvl5pPr marL="2057400" indent="-228600">
              <a:defRPr sz="4000">
                <a:solidFill>
                  <a:schemeClr val="tx1"/>
                </a:solidFill>
                <a:latin typeface="Calibri" panose="020F0502020204030204" pitchFamily="34" charset="0"/>
              </a:defRPr>
            </a:lvl5pPr>
            <a:lvl6pPr marL="2514600" indent="-228600" defTabSz="1036638" eaLnBrk="0" fontAlgn="base" hangingPunct="0">
              <a:spcBef>
                <a:spcPct val="0"/>
              </a:spcBef>
              <a:spcAft>
                <a:spcPct val="0"/>
              </a:spcAft>
              <a:defRPr sz="4000">
                <a:solidFill>
                  <a:schemeClr val="tx1"/>
                </a:solidFill>
                <a:latin typeface="Calibri" panose="020F0502020204030204" pitchFamily="34" charset="0"/>
              </a:defRPr>
            </a:lvl6pPr>
            <a:lvl7pPr marL="2971800" indent="-228600" defTabSz="1036638" eaLnBrk="0" fontAlgn="base" hangingPunct="0">
              <a:spcBef>
                <a:spcPct val="0"/>
              </a:spcBef>
              <a:spcAft>
                <a:spcPct val="0"/>
              </a:spcAft>
              <a:defRPr sz="4000">
                <a:solidFill>
                  <a:schemeClr val="tx1"/>
                </a:solidFill>
                <a:latin typeface="Calibri" panose="020F0502020204030204" pitchFamily="34" charset="0"/>
              </a:defRPr>
            </a:lvl7pPr>
            <a:lvl8pPr marL="3429000" indent="-228600" defTabSz="1036638" eaLnBrk="0" fontAlgn="base" hangingPunct="0">
              <a:spcBef>
                <a:spcPct val="0"/>
              </a:spcBef>
              <a:spcAft>
                <a:spcPct val="0"/>
              </a:spcAft>
              <a:defRPr sz="4000">
                <a:solidFill>
                  <a:schemeClr val="tx1"/>
                </a:solidFill>
                <a:latin typeface="Calibri" panose="020F0502020204030204" pitchFamily="34" charset="0"/>
              </a:defRPr>
            </a:lvl8pPr>
            <a:lvl9pPr marL="3886200" indent="-228600" defTabSz="1036638" eaLnBrk="0" fontAlgn="base" hangingPunct="0">
              <a:spcBef>
                <a:spcPct val="0"/>
              </a:spcBef>
              <a:spcAft>
                <a:spcPct val="0"/>
              </a:spcAft>
              <a:defRPr sz="4000">
                <a:solidFill>
                  <a:schemeClr val="tx1"/>
                </a:solidFill>
                <a:latin typeface="Calibri" panose="020F0502020204030204" pitchFamily="34" charset="0"/>
              </a:defRPr>
            </a:lvl9pPr>
          </a:lstStyle>
          <a:p>
            <a:pPr algn="just">
              <a:lnSpc>
                <a:spcPct val="107000"/>
              </a:lnSpc>
              <a:spcAft>
                <a:spcPts val="800"/>
              </a:spcAft>
            </a:pPr>
            <a:r>
              <a:rPr lang="es-MX" altLang="es-MX" sz="2800" kern="1200" dirty="0">
                <a:solidFill>
                  <a:schemeClr val="tx1">
                    <a:lumMod val="65000"/>
                    <a:lumOff val="35000"/>
                  </a:schemeClr>
                </a:solidFill>
                <a:latin typeface="Adelle Sans Light" panose="02000503000000020004" pitchFamily="50" charset="0"/>
                <a:ea typeface="+mn-ea"/>
              </a:rPr>
              <a:t>En enero de 2023, en el estado de Puebla ocurrieron 885 probables delitos directamente relacionados con violencia contra las mujeres, lo cual, tomando en cuenta la población femenina estatal, puede traducirse a una tasa de incidencia delictiva contra mujeres de </a:t>
            </a:r>
            <a:r>
              <a:rPr lang="es-MX" altLang="es-MX" sz="2800" u="sng" kern="1200" dirty="0">
                <a:solidFill>
                  <a:schemeClr val="tx1">
                    <a:lumMod val="65000"/>
                    <a:lumOff val="35000"/>
                  </a:schemeClr>
                </a:solidFill>
                <a:latin typeface="Adelle Sans Light" panose="02000503000000020004" pitchFamily="50" charset="0"/>
                <a:ea typeface="+mn-ea"/>
              </a:rPr>
              <a:t>25.85</a:t>
            </a:r>
            <a:r>
              <a:rPr lang="es-MX" altLang="es-MX" sz="2800" b="1" kern="1200" dirty="0">
                <a:solidFill>
                  <a:schemeClr val="tx1">
                    <a:lumMod val="65000"/>
                    <a:lumOff val="35000"/>
                  </a:schemeClr>
                </a:solidFill>
                <a:latin typeface="Adelle Sans Light" panose="02000503000000020004" pitchFamily="50" charset="0"/>
                <a:ea typeface="+mn-ea"/>
              </a:rPr>
              <a:t>;</a:t>
            </a:r>
            <a:r>
              <a:rPr lang="es-MX" altLang="es-MX" sz="2800" kern="1200" dirty="0">
                <a:solidFill>
                  <a:schemeClr val="tx1">
                    <a:lumMod val="65000"/>
                    <a:lumOff val="35000"/>
                  </a:schemeClr>
                </a:solidFill>
                <a:latin typeface="Adelle Sans Light" panose="02000503000000020004" pitchFamily="50" charset="0"/>
                <a:ea typeface="+mn-ea"/>
              </a:rPr>
              <a:t> en otras palabras, en el mes de enero del presente año ocurrieron 26 probables delitos por cada 100,000 mujeres poblanas.</a:t>
            </a:r>
            <a:endParaRPr lang="es-MX" altLang="es-MX" sz="2800" kern="1200" dirty="0">
              <a:solidFill>
                <a:schemeClr val="tx1">
                  <a:lumMod val="65000"/>
                  <a:lumOff val="35000"/>
                </a:schemeClr>
              </a:solidFill>
              <a:highlight>
                <a:srgbClr val="FFFF00"/>
              </a:highlight>
              <a:latin typeface="Adelle Sans Light" panose="02000503000000020004" pitchFamily="50" charset="0"/>
              <a:ea typeface="+mn-ea"/>
            </a:endParaRPr>
          </a:p>
          <a:p>
            <a:pPr algn="just">
              <a:lnSpc>
                <a:spcPct val="107000"/>
              </a:lnSpc>
              <a:spcAft>
                <a:spcPts val="800"/>
              </a:spcAft>
            </a:pPr>
            <a:r>
              <a:rPr lang="es-MX" altLang="es-MX" sz="2800" kern="1200" dirty="0">
                <a:solidFill>
                  <a:schemeClr val="tx1">
                    <a:lumMod val="65000"/>
                    <a:lumOff val="35000"/>
                  </a:schemeClr>
                </a:solidFill>
                <a:latin typeface="Adelle Sans Light" panose="02000503000000020004" pitchFamily="50" charset="0"/>
                <a:ea typeface="+mn-ea"/>
              </a:rPr>
              <a:t>A continuación, en la gráfica 1 se presentan los 20 municipios del estado con mayor tasa de incidencia delictiva contra mujeres durante enero de 2023. </a:t>
            </a:r>
            <a:r>
              <a:rPr lang="es-ES" altLang="es-MX" sz="2800" kern="1200" dirty="0">
                <a:solidFill>
                  <a:schemeClr val="tx1">
                    <a:lumMod val="65000"/>
                    <a:lumOff val="35000"/>
                  </a:schemeClr>
                </a:solidFill>
                <a:latin typeface="Adelle Sans Light" panose="02000503000000020004" pitchFamily="50" charset="0"/>
                <a:ea typeface="+mn-ea"/>
              </a:rPr>
              <a:t>En la tabla 2 pueden observarse las tasas de incidencia delictiva de estos 20 municipios, así como la región a la que pertenecen.</a:t>
            </a:r>
          </a:p>
          <a:p>
            <a:pPr algn="just">
              <a:lnSpc>
                <a:spcPct val="107000"/>
              </a:lnSpc>
              <a:spcAft>
                <a:spcPts val="800"/>
              </a:spcAft>
            </a:pPr>
            <a:r>
              <a:rPr lang="es-ES" altLang="es-MX" sz="2800" kern="1200" dirty="0">
                <a:solidFill>
                  <a:schemeClr val="tx1">
                    <a:lumMod val="65000"/>
                    <a:lumOff val="35000"/>
                  </a:schemeClr>
                </a:solidFill>
                <a:latin typeface="Adelle Sans Light" panose="02000503000000020004" pitchFamily="50" charset="0"/>
                <a:ea typeface="+mn-ea"/>
              </a:rPr>
              <a:t>De lo anterior, se observa que la región de Zacatlán concentra el 25% de las regiones con mayor tasa de incidencia delictiva.</a:t>
            </a:r>
          </a:p>
        </p:txBody>
      </p:sp>
      <p:graphicFrame>
        <p:nvGraphicFramePr>
          <p:cNvPr id="16" name="2 Tabla">
            <a:extLst>
              <a:ext uri="{FF2B5EF4-FFF2-40B4-BE49-F238E27FC236}">
                <a16:creationId xmlns:a16="http://schemas.microsoft.com/office/drawing/2014/main" id="{66008323-8399-4E4E-B855-FBB927140D99}"/>
              </a:ext>
            </a:extLst>
          </p:cNvPr>
          <p:cNvGraphicFramePr>
            <a:graphicFrameLocks noGrp="1"/>
          </p:cNvGraphicFramePr>
          <p:nvPr>
            <p:extLst>
              <p:ext uri="{D42A27DB-BD31-4B8C-83A1-F6EECF244321}">
                <p14:modId xmlns:p14="http://schemas.microsoft.com/office/powerpoint/2010/main" val="3227651481"/>
              </p:ext>
            </p:extLst>
          </p:nvPr>
        </p:nvGraphicFramePr>
        <p:xfrm>
          <a:off x="4417223" y="3003184"/>
          <a:ext cx="15735300" cy="3932239"/>
        </p:xfrm>
        <a:graphic>
          <a:graphicData uri="http://schemas.openxmlformats.org/drawingml/2006/table">
            <a:tbl>
              <a:tblPr firstRow="1" firstCol="1" bandRow="1"/>
              <a:tblGrid>
                <a:gridCol w="5898566">
                  <a:extLst>
                    <a:ext uri="{9D8B030D-6E8A-4147-A177-3AD203B41FA5}">
                      <a16:colId xmlns:a16="http://schemas.microsoft.com/office/drawing/2014/main" val="20000"/>
                    </a:ext>
                  </a:extLst>
                </a:gridCol>
                <a:gridCol w="9836734">
                  <a:extLst>
                    <a:ext uri="{9D8B030D-6E8A-4147-A177-3AD203B41FA5}">
                      <a16:colId xmlns:a16="http://schemas.microsoft.com/office/drawing/2014/main" val="20001"/>
                    </a:ext>
                  </a:extLst>
                </a:gridCol>
              </a:tblGrid>
              <a:tr h="445192">
                <a:tc gridSpan="2">
                  <a:txBody>
                    <a:bodyPr/>
                    <a:lstStyle/>
                    <a:p>
                      <a:pPr algn="ctr">
                        <a:lnSpc>
                          <a:spcPct val="107000"/>
                        </a:lnSpc>
                        <a:spcAft>
                          <a:spcPts val="0"/>
                        </a:spcAft>
                      </a:pPr>
                      <a:r>
                        <a:rPr lang="es-MX" sz="2700" b="1" dirty="0">
                          <a:solidFill>
                            <a:schemeClr val="bg1"/>
                          </a:solidFill>
                          <a:effectLst/>
                          <a:latin typeface="Adelle Sans Light"/>
                          <a:ea typeface="Calibri"/>
                          <a:cs typeface="Calibri"/>
                        </a:rPr>
                        <a:t>Datos generales</a:t>
                      </a:r>
                      <a:endParaRPr lang="es-MX" sz="2700" dirty="0">
                        <a:solidFill>
                          <a:schemeClr val="bg1"/>
                        </a:solidFill>
                        <a:effectLst/>
                        <a:latin typeface="Calibri"/>
                        <a:ea typeface="Calibri"/>
                        <a:cs typeface="Calibri"/>
                      </a:endParaRPr>
                    </a:p>
                  </a:txBody>
                  <a:tcPr marL="68574" marR="68574" marT="0" marB="0" anchor="ctr">
                    <a:lnL w="12700" cap="flat" cmpd="sng" algn="ctr">
                      <a:solidFill>
                        <a:srgbClr val="5C4F63"/>
                      </a:solidFill>
                      <a:prstDash val="solid"/>
                      <a:round/>
                      <a:headEnd type="none" w="med" len="med"/>
                      <a:tailEnd type="none" w="med" len="med"/>
                    </a:lnL>
                    <a:lnR w="12700" cap="flat" cmpd="sng" algn="ctr">
                      <a:solidFill>
                        <a:srgbClr val="5C4F63"/>
                      </a:solidFill>
                      <a:prstDash val="solid"/>
                      <a:round/>
                      <a:headEnd type="none" w="med" len="med"/>
                      <a:tailEnd type="none" w="med" len="med"/>
                    </a:lnR>
                    <a:lnT w="12700" cap="flat" cmpd="sng" algn="ctr">
                      <a:solidFill>
                        <a:srgbClr val="5C4F63"/>
                      </a:solidFill>
                      <a:prstDash val="solid"/>
                      <a:round/>
                      <a:headEnd type="none" w="med" len="med"/>
                      <a:tailEnd type="none" w="med" len="med"/>
                    </a:lnT>
                    <a:lnB w="12700" cap="flat" cmpd="sng" algn="ctr">
                      <a:solidFill>
                        <a:srgbClr val="5C4F63"/>
                      </a:solidFill>
                      <a:prstDash val="solid"/>
                      <a:round/>
                      <a:headEnd type="none" w="med" len="med"/>
                      <a:tailEnd type="none" w="med" len="med"/>
                    </a:lnB>
                    <a:solidFill>
                      <a:srgbClr val="5C4F63"/>
                    </a:solidFill>
                  </a:tcPr>
                </a:tc>
                <a:tc hMerge="1">
                  <a:txBody>
                    <a:bodyPr/>
                    <a:lstStyle/>
                    <a:p>
                      <a:endParaRPr lang="es-MX"/>
                    </a:p>
                  </a:txBody>
                  <a:tcPr/>
                </a:tc>
                <a:extLst>
                  <a:ext uri="{0D108BD9-81ED-4DB2-BD59-A6C34878D82A}">
                    <a16:rowId xmlns:a16="http://schemas.microsoft.com/office/drawing/2014/main" val="10000"/>
                  </a:ext>
                </a:extLst>
              </a:tr>
              <a:tr h="434229">
                <a:tc>
                  <a:txBody>
                    <a:bodyPr/>
                    <a:lstStyle/>
                    <a:p>
                      <a:pPr algn="ctr">
                        <a:lnSpc>
                          <a:spcPct val="107000"/>
                        </a:lnSpc>
                        <a:spcAft>
                          <a:spcPts val="0"/>
                        </a:spcAft>
                      </a:pPr>
                      <a:r>
                        <a:rPr lang="es-MX" sz="2300" b="1" dirty="0">
                          <a:solidFill>
                            <a:srgbClr val="5C4F63"/>
                          </a:solidFill>
                          <a:effectLst/>
                          <a:latin typeface="Adelle Sans Light"/>
                          <a:ea typeface="Calibri"/>
                          <a:cs typeface="Calibri"/>
                        </a:rPr>
                        <a:t>Periodo de referencia de la información</a:t>
                      </a:r>
                      <a:endParaRPr lang="es-MX" sz="2300" dirty="0">
                        <a:solidFill>
                          <a:srgbClr val="5C4F63"/>
                        </a:solidFill>
                        <a:effectLst/>
                        <a:latin typeface="Calibri"/>
                        <a:ea typeface="Calibri"/>
                        <a:cs typeface="Calibri"/>
                      </a:endParaRPr>
                    </a:p>
                  </a:txBody>
                  <a:tcPr marL="68574" marR="68574" marT="0" marB="0" anchor="ctr">
                    <a:lnL w="12700" cap="flat" cmpd="sng" algn="ctr">
                      <a:solidFill>
                        <a:srgbClr val="5C4F63"/>
                      </a:solidFill>
                      <a:prstDash val="solid"/>
                      <a:round/>
                      <a:headEnd type="none" w="med" len="med"/>
                      <a:tailEnd type="none" w="med" len="med"/>
                    </a:lnL>
                    <a:lnR w="12700" cap="flat" cmpd="sng" algn="ctr">
                      <a:solidFill>
                        <a:srgbClr val="5C4F63"/>
                      </a:solidFill>
                      <a:prstDash val="solid"/>
                      <a:round/>
                      <a:headEnd type="none" w="med" len="med"/>
                      <a:tailEnd type="none" w="med" len="med"/>
                    </a:lnR>
                    <a:lnT w="12700" cap="flat" cmpd="sng" algn="ctr">
                      <a:solidFill>
                        <a:srgbClr val="5C4F63"/>
                      </a:solidFill>
                      <a:prstDash val="solid"/>
                      <a:round/>
                      <a:headEnd type="none" w="med" len="med"/>
                      <a:tailEnd type="none" w="med" len="med"/>
                    </a:lnT>
                    <a:lnB w="12700" cap="flat" cmpd="sng" algn="ctr">
                      <a:solidFill>
                        <a:srgbClr val="5C4F63"/>
                      </a:solidFill>
                      <a:prstDash val="solid"/>
                      <a:round/>
                      <a:headEnd type="none" w="med" len="med"/>
                      <a:tailEnd type="none" w="med" len="med"/>
                    </a:lnB>
                  </a:tcPr>
                </a:tc>
                <a:tc>
                  <a:txBody>
                    <a:bodyPr/>
                    <a:lstStyle/>
                    <a:p>
                      <a:pPr algn="ctr">
                        <a:lnSpc>
                          <a:spcPct val="107000"/>
                        </a:lnSpc>
                        <a:spcAft>
                          <a:spcPts val="800"/>
                        </a:spcAft>
                      </a:pPr>
                      <a:r>
                        <a:rPr lang="es-MX" sz="2300" dirty="0">
                          <a:solidFill>
                            <a:srgbClr val="63656A"/>
                          </a:solidFill>
                          <a:effectLst/>
                          <a:latin typeface="Adelle Sans Light" panose="02000503000000020004" pitchFamily="50" charset="0"/>
                          <a:ea typeface="Calibri" panose="020F0502020204030204" pitchFamily="34" charset="0"/>
                        </a:rPr>
                        <a:t>Enero 2023</a:t>
                      </a:r>
                      <a:endParaRPr lang="es-MX" sz="2300" dirty="0">
                        <a:solidFill>
                          <a:srgbClr val="63656A"/>
                        </a:solidFill>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5C4F63"/>
                      </a:solidFill>
                      <a:prstDash val="solid"/>
                      <a:round/>
                      <a:headEnd type="none" w="med" len="med"/>
                      <a:tailEnd type="none" w="med" len="med"/>
                    </a:lnL>
                    <a:lnR w="12700" cap="flat" cmpd="sng" algn="ctr">
                      <a:solidFill>
                        <a:srgbClr val="5C4F63"/>
                      </a:solidFill>
                      <a:prstDash val="solid"/>
                      <a:round/>
                      <a:headEnd type="none" w="med" len="med"/>
                      <a:tailEnd type="none" w="med" len="med"/>
                    </a:lnR>
                    <a:lnT w="12700" cap="flat" cmpd="sng" algn="ctr">
                      <a:solidFill>
                        <a:srgbClr val="5C4F63"/>
                      </a:solidFill>
                      <a:prstDash val="solid"/>
                      <a:round/>
                      <a:headEnd type="none" w="med" len="med"/>
                      <a:tailEnd type="none" w="med" len="med"/>
                    </a:lnT>
                    <a:lnB w="12700" cap="flat" cmpd="sng" algn="ctr">
                      <a:solidFill>
                        <a:srgbClr val="5C4F63"/>
                      </a:solidFill>
                      <a:prstDash val="solid"/>
                      <a:round/>
                      <a:headEnd type="none" w="med" len="med"/>
                      <a:tailEnd type="none" w="med" len="med"/>
                    </a:lnB>
                  </a:tcPr>
                </a:tc>
                <a:extLst>
                  <a:ext uri="{0D108BD9-81ED-4DB2-BD59-A6C34878D82A}">
                    <a16:rowId xmlns:a16="http://schemas.microsoft.com/office/drawing/2014/main" val="10001"/>
                  </a:ext>
                </a:extLst>
              </a:tr>
              <a:tr h="763204">
                <a:tc>
                  <a:txBody>
                    <a:bodyPr/>
                    <a:lstStyle/>
                    <a:p>
                      <a:pPr algn="ctr">
                        <a:lnSpc>
                          <a:spcPct val="107000"/>
                        </a:lnSpc>
                        <a:spcAft>
                          <a:spcPts val="0"/>
                        </a:spcAft>
                      </a:pPr>
                      <a:r>
                        <a:rPr lang="es-MX" sz="2300" b="1">
                          <a:solidFill>
                            <a:srgbClr val="5C4F63"/>
                          </a:solidFill>
                          <a:effectLst/>
                          <a:latin typeface="Adelle Sans Light"/>
                          <a:ea typeface="Calibri"/>
                          <a:cs typeface="Calibri"/>
                        </a:rPr>
                        <a:t>Fecha de actualización de la información</a:t>
                      </a:r>
                      <a:endParaRPr lang="es-MX" sz="2300" dirty="0">
                        <a:solidFill>
                          <a:srgbClr val="5C4F63"/>
                        </a:solidFill>
                        <a:effectLst/>
                        <a:latin typeface="Calibri"/>
                        <a:ea typeface="Calibri"/>
                        <a:cs typeface="Calibri"/>
                      </a:endParaRPr>
                    </a:p>
                  </a:txBody>
                  <a:tcPr marL="68574" marR="68574" marT="0" marB="0" anchor="ctr">
                    <a:lnL w="12700" cap="flat" cmpd="sng" algn="ctr">
                      <a:solidFill>
                        <a:srgbClr val="5C4F63"/>
                      </a:solidFill>
                      <a:prstDash val="solid"/>
                      <a:round/>
                      <a:headEnd type="none" w="med" len="med"/>
                      <a:tailEnd type="none" w="med" len="med"/>
                    </a:lnL>
                    <a:lnR w="12700" cap="flat" cmpd="sng" algn="ctr">
                      <a:solidFill>
                        <a:srgbClr val="5C4F63"/>
                      </a:solidFill>
                      <a:prstDash val="solid"/>
                      <a:round/>
                      <a:headEnd type="none" w="med" len="med"/>
                      <a:tailEnd type="none" w="med" len="med"/>
                    </a:lnR>
                    <a:lnT w="12700" cap="flat" cmpd="sng" algn="ctr">
                      <a:solidFill>
                        <a:srgbClr val="5C4F63"/>
                      </a:solidFill>
                      <a:prstDash val="solid"/>
                      <a:round/>
                      <a:headEnd type="none" w="med" len="med"/>
                      <a:tailEnd type="none" w="med" len="med"/>
                    </a:lnT>
                    <a:lnB w="12700" cap="flat" cmpd="sng" algn="ctr">
                      <a:solidFill>
                        <a:srgbClr val="5C4F63"/>
                      </a:solidFill>
                      <a:prstDash val="solid"/>
                      <a:round/>
                      <a:headEnd type="none" w="med" len="med"/>
                      <a:tailEnd type="none" w="med" len="med"/>
                    </a:lnB>
                  </a:tcPr>
                </a:tc>
                <a:tc>
                  <a:txBody>
                    <a:bodyPr/>
                    <a:lstStyle/>
                    <a:p>
                      <a:pPr algn="ctr">
                        <a:lnSpc>
                          <a:spcPct val="107000"/>
                        </a:lnSpc>
                        <a:spcAft>
                          <a:spcPts val="800"/>
                        </a:spcAft>
                      </a:pPr>
                      <a:r>
                        <a:rPr lang="es-MX" sz="2300" dirty="0">
                          <a:solidFill>
                            <a:srgbClr val="63656A"/>
                          </a:solidFill>
                          <a:effectLst/>
                          <a:latin typeface="Adelle Sans Light" panose="02000503000000020004" pitchFamily="50" charset="0"/>
                          <a:ea typeface="Calibri" panose="020F0502020204030204" pitchFamily="34" charset="0"/>
                        </a:rPr>
                        <a:t>20 de febrero 2023</a:t>
                      </a:r>
                      <a:endParaRPr lang="es-MX" sz="2300" dirty="0">
                        <a:solidFill>
                          <a:srgbClr val="63656A"/>
                        </a:solidFill>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5C4F63"/>
                      </a:solidFill>
                      <a:prstDash val="solid"/>
                      <a:round/>
                      <a:headEnd type="none" w="med" len="med"/>
                      <a:tailEnd type="none" w="med" len="med"/>
                    </a:lnL>
                    <a:lnR w="12700" cap="flat" cmpd="sng" algn="ctr">
                      <a:solidFill>
                        <a:srgbClr val="5C4F63"/>
                      </a:solidFill>
                      <a:prstDash val="solid"/>
                      <a:round/>
                      <a:headEnd type="none" w="med" len="med"/>
                      <a:tailEnd type="none" w="med" len="med"/>
                    </a:lnR>
                    <a:lnT w="12700" cap="flat" cmpd="sng" algn="ctr">
                      <a:solidFill>
                        <a:srgbClr val="5C4F63"/>
                      </a:solidFill>
                      <a:prstDash val="solid"/>
                      <a:round/>
                      <a:headEnd type="none" w="med" len="med"/>
                      <a:tailEnd type="none" w="med" len="med"/>
                    </a:lnT>
                    <a:lnB w="12700" cap="flat" cmpd="sng" algn="ctr">
                      <a:solidFill>
                        <a:srgbClr val="5C4F63"/>
                      </a:solidFill>
                      <a:prstDash val="solid"/>
                      <a:round/>
                      <a:headEnd type="none" w="med" len="med"/>
                      <a:tailEnd type="none" w="med" len="med"/>
                    </a:lnB>
                  </a:tcPr>
                </a:tc>
                <a:extLst>
                  <a:ext uri="{0D108BD9-81ED-4DB2-BD59-A6C34878D82A}">
                    <a16:rowId xmlns:a16="http://schemas.microsoft.com/office/drawing/2014/main" val="10002"/>
                  </a:ext>
                </a:extLst>
              </a:tr>
              <a:tr h="381603">
                <a:tc>
                  <a:txBody>
                    <a:bodyPr/>
                    <a:lstStyle/>
                    <a:p>
                      <a:pPr algn="ctr">
                        <a:lnSpc>
                          <a:spcPct val="107000"/>
                        </a:lnSpc>
                        <a:spcAft>
                          <a:spcPts val="0"/>
                        </a:spcAft>
                      </a:pPr>
                      <a:r>
                        <a:rPr lang="es-MX" sz="2300" b="1">
                          <a:solidFill>
                            <a:srgbClr val="5C4F63"/>
                          </a:solidFill>
                          <a:effectLst/>
                          <a:latin typeface="Adelle Sans Light"/>
                          <a:ea typeface="Calibri"/>
                          <a:cs typeface="Calibri"/>
                        </a:rPr>
                        <a:t>Cobertura geográfica</a:t>
                      </a:r>
                      <a:endParaRPr lang="es-MX" sz="2300" dirty="0">
                        <a:solidFill>
                          <a:srgbClr val="5C4F63"/>
                        </a:solidFill>
                        <a:effectLst/>
                        <a:latin typeface="Calibri"/>
                        <a:ea typeface="Calibri"/>
                        <a:cs typeface="Calibri"/>
                      </a:endParaRPr>
                    </a:p>
                  </a:txBody>
                  <a:tcPr marL="68574" marR="68574" marT="0" marB="0" anchor="ctr">
                    <a:lnL w="12700" cap="flat" cmpd="sng" algn="ctr">
                      <a:solidFill>
                        <a:srgbClr val="5C4F63"/>
                      </a:solidFill>
                      <a:prstDash val="solid"/>
                      <a:round/>
                      <a:headEnd type="none" w="med" len="med"/>
                      <a:tailEnd type="none" w="med" len="med"/>
                    </a:lnL>
                    <a:lnR w="12700" cap="flat" cmpd="sng" algn="ctr">
                      <a:solidFill>
                        <a:srgbClr val="5C4F63"/>
                      </a:solidFill>
                      <a:prstDash val="solid"/>
                      <a:round/>
                      <a:headEnd type="none" w="med" len="med"/>
                      <a:tailEnd type="none" w="med" len="med"/>
                    </a:lnR>
                    <a:lnT w="12700" cap="flat" cmpd="sng" algn="ctr">
                      <a:solidFill>
                        <a:srgbClr val="5C4F63"/>
                      </a:solidFill>
                      <a:prstDash val="solid"/>
                      <a:round/>
                      <a:headEnd type="none" w="med" len="med"/>
                      <a:tailEnd type="none" w="med" len="med"/>
                    </a:lnT>
                    <a:lnB w="12700" cap="flat" cmpd="sng" algn="ctr">
                      <a:solidFill>
                        <a:srgbClr val="5C4F63"/>
                      </a:solidFill>
                      <a:prstDash val="solid"/>
                      <a:round/>
                      <a:headEnd type="none" w="med" len="med"/>
                      <a:tailEnd type="none" w="med" len="med"/>
                    </a:lnB>
                  </a:tcPr>
                </a:tc>
                <a:tc>
                  <a:txBody>
                    <a:bodyPr/>
                    <a:lstStyle/>
                    <a:p>
                      <a:pPr algn="ctr">
                        <a:lnSpc>
                          <a:spcPct val="107000"/>
                        </a:lnSpc>
                        <a:spcAft>
                          <a:spcPts val="800"/>
                        </a:spcAft>
                      </a:pPr>
                      <a:r>
                        <a:rPr lang="es-MX" sz="2300" dirty="0">
                          <a:solidFill>
                            <a:srgbClr val="63656A"/>
                          </a:solidFill>
                          <a:effectLst/>
                          <a:latin typeface="Adelle Sans Light" panose="02000503000000020004" pitchFamily="50" charset="0"/>
                          <a:ea typeface="Calibri" panose="020F0502020204030204" pitchFamily="34" charset="0"/>
                        </a:rPr>
                        <a:t>Nivel municipal, regional y estatal</a:t>
                      </a:r>
                      <a:endParaRPr lang="es-MX" sz="2300" dirty="0">
                        <a:solidFill>
                          <a:srgbClr val="63656A"/>
                        </a:solidFill>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5C4F63"/>
                      </a:solidFill>
                      <a:prstDash val="solid"/>
                      <a:round/>
                      <a:headEnd type="none" w="med" len="med"/>
                      <a:tailEnd type="none" w="med" len="med"/>
                    </a:lnL>
                    <a:lnR w="12700" cap="flat" cmpd="sng" algn="ctr">
                      <a:solidFill>
                        <a:srgbClr val="5C4F63"/>
                      </a:solidFill>
                      <a:prstDash val="solid"/>
                      <a:round/>
                      <a:headEnd type="none" w="med" len="med"/>
                      <a:tailEnd type="none" w="med" len="med"/>
                    </a:lnR>
                    <a:lnT w="12700" cap="flat" cmpd="sng" algn="ctr">
                      <a:solidFill>
                        <a:srgbClr val="5C4F63"/>
                      </a:solidFill>
                      <a:prstDash val="solid"/>
                      <a:round/>
                      <a:headEnd type="none" w="med" len="med"/>
                      <a:tailEnd type="none" w="med" len="med"/>
                    </a:lnT>
                    <a:lnB w="12700" cap="flat" cmpd="sng" algn="ctr">
                      <a:solidFill>
                        <a:srgbClr val="5C4F63"/>
                      </a:solidFill>
                      <a:prstDash val="solid"/>
                      <a:round/>
                      <a:headEnd type="none" w="med" len="med"/>
                      <a:tailEnd type="none" w="med" len="med"/>
                    </a:lnB>
                  </a:tcPr>
                </a:tc>
                <a:extLst>
                  <a:ext uri="{0D108BD9-81ED-4DB2-BD59-A6C34878D82A}">
                    <a16:rowId xmlns:a16="http://schemas.microsoft.com/office/drawing/2014/main" val="10003"/>
                  </a:ext>
                </a:extLst>
              </a:tr>
              <a:tr h="1908011">
                <a:tc>
                  <a:txBody>
                    <a:bodyPr/>
                    <a:lstStyle/>
                    <a:p>
                      <a:pPr algn="ctr">
                        <a:lnSpc>
                          <a:spcPct val="107000"/>
                        </a:lnSpc>
                        <a:spcAft>
                          <a:spcPts val="0"/>
                        </a:spcAft>
                      </a:pPr>
                      <a:r>
                        <a:rPr lang="es-MX" sz="2300" b="1" dirty="0">
                          <a:solidFill>
                            <a:srgbClr val="5C4F63"/>
                          </a:solidFill>
                          <a:effectLst/>
                          <a:latin typeface="Adelle Sans Light"/>
                          <a:ea typeface="Calibri"/>
                          <a:cs typeface="Calibri"/>
                        </a:rPr>
                        <a:t>Fuentes principales de información</a:t>
                      </a:r>
                      <a:endParaRPr lang="es-MX" sz="2300" dirty="0">
                        <a:solidFill>
                          <a:srgbClr val="5C4F63"/>
                        </a:solidFill>
                        <a:effectLst/>
                        <a:latin typeface="Calibri"/>
                        <a:ea typeface="Calibri"/>
                        <a:cs typeface="Calibri"/>
                      </a:endParaRPr>
                    </a:p>
                  </a:txBody>
                  <a:tcPr marL="68574" marR="68574" marT="0" marB="0" anchor="ctr">
                    <a:lnL w="12700" cap="flat" cmpd="sng" algn="ctr">
                      <a:solidFill>
                        <a:srgbClr val="5C4F63"/>
                      </a:solidFill>
                      <a:prstDash val="solid"/>
                      <a:round/>
                      <a:headEnd type="none" w="med" len="med"/>
                      <a:tailEnd type="none" w="med" len="med"/>
                    </a:lnL>
                    <a:lnR w="12700" cap="flat" cmpd="sng" algn="ctr">
                      <a:solidFill>
                        <a:srgbClr val="5C4F63"/>
                      </a:solidFill>
                      <a:prstDash val="solid"/>
                      <a:round/>
                      <a:headEnd type="none" w="med" len="med"/>
                      <a:tailEnd type="none" w="med" len="med"/>
                    </a:lnR>
                    <a:lnT w="12700" cap="flat" cmpd="sng" algn="ctr">
                      <a:solidFill>
                        <a:srgbClr val="5C4F63"/>
                      </a:solidFill>
                      <a:prstDash val="solid"/>
                      <a:round/>
                      <a:headEnd type="none" w="med" len="med"/>
                      <a:tailEnd type="none" w="med" len="med"/>
                    </a:lnT>
                    <a:lnB w="12700" cap="flat" cmpd="sng" algn="ctr">
                      <a:solidFill>
                        <a:srgbClr val="5C4F63"/>
                      </a:solidFill>
                      <a:prstDash val="solid"/>
                      <a:round/>
                      <a:headEnd type="none" w="med" len="med"/>
                      <a:tailEnd type="none" w="med" len="med"/>
                    </a:lnB>
                  </a:tcPr>
                </a:tc>
                <a:tc>
                  <a:txBody>
                    <a:bodyPr/>
                    <a:lstStyle/>
                    <a:p>
                      <a:pPr marL="342900" lvl="0" indent="-342900" algn="ctr">
                        <a:lnSpc>
                          <a:spcPct val="107000"/>
                        </a:lnSpc>
                        <a:spcAft>
                          <a:spcPts val="0"/>
                        </a:spcAft>
                        <a:buFont typeface="Symbol"/>
                        <a:buChar char=""/>
                      </a:pPr>
                      <a:r>
                        <a:rPr lang="es-MX" sz="2300" dirty="0">
                          <a:solidFill>
                            <a:srgbClr val="63656A"/>
                          </a:solidFill>
                          <a:effectLst/>
                          <a:latin typeface="Adelle Sans Light"/>
                          <a:ea typeface="Calibri"/>
                          <a:cs typeface="Calibri"/>
                        </a:rPr>
                        <a:t>Incidencia delictiva municipal publicada mensualmente por el Secretariado Ejecutivo del Sistema Nacional de Seguridad Pública (SESNSP)</a:t>
                      </a:r>
                      <a:endParaRPr lang="es-MX" sz="2300" dirty="0">
                        <a:solidFill>
                          <a:srgbClr val="63656A"/>
                        </a:solidFill>
                        <a:effectLst/>
                        <a:latin typeface="Calibri"/>
                        <a:ea typeface="Calibri"/>
                        <a:cs typeface="Calibri"/>
                      </a:endParaRPr>
                    </a:p>
                    <a:p>
                      <a:pPr marL="342900" lvl="0" indent="-342900" algn="ctr">
                        <a:lnSpc>
                          <a:spcPct val="107000"/>
                        </a:lnSpc>
                        <a:spcAft>
                          <a:spcPts val="0"/>
                        </a:spcAft>
                        <a:buFont typeface="Symbol"/>
                        <a:buChar char=""/>
                      </a:pPr>
                      <a:r>
                        <a:rPr lang="es-MX" sz="2300" dirty="0">
                          <a:solidFill>
                            <a:srgbClr val="63656A"/>
                          </a:solidFill>
                          <a:effectLst/>
                          <a:latin typeface="Adelle Sans Light"/>
                          <a:ea typeface="Calibri"/>
                          <a:cs typeface="Calibri"/>
                        </a:rPr>
                        <a:t>Resultados del Censo 2020 realizado por el Instituto Nacional de Estadística y </a:t>
                      </a:r>
                      <a:r>
                        <a:rPr lang="es-MX" sz="2300" b="0" i="0" u="none" strike="noStrike" cap="none" dirty="0">
                          <a:solidFill>
                            <a:srgbClr val="63656A"/>
                          </a:solidFill>
                          <a:effectLst/>
                          <a:latin typeface="Adelle Sans Light"/>
                          <a:ea typeface="Calibri"/>
                          <a:cs typeface="Calibri"/>
                          <a:sym typeface="Arial"/>
                        </a:rPr>
                        <a:t>Geografía </a:t>
                      </a:r>
                      <a:r>
                        <a:rPr lang="es-MX" sz="2300" dirty="0">
                          <a:solidFill>
                            <a:srgbClr val="63656A"/>
                          </a:solidFill>
                          <a:effectLst/>
                          <a:latin typeface="Adelle Sans Light"/>
                          <a:ea typeface="Calibri"/>
                          <a:cs typeface="Calibri"/>
                        </a:rPr>
                        <a:t>(INEGI)</a:t>
                      </a:r>
                    </a:p>
                    <a:p>
                      <a:pPr marL="342900" lvl="0" indent="-342900" algn="ctr">
                        <a:lnSpc>
                          <a:spcPct val="107000"/>
                        </a:lnSpc>
                        <a:spcAft>
                          <a:spcPts val="0"/>
                        </a:spcAft>
                        <a:buFont typeface="Symbol"/>
                        <a:buChar char=""/>
                      </a:pPr>
                      <a:r>
                        <a:rPr lang="es-MX" sz="2300" dirty="0">
                          <a:solidFill>
                            <a:srgbClr val="63656A"/>
                          </a:solidFill>
                          <a:effectLst/>
                          <a:latin typeface="Adelle Sans Light" panose="02000503000000020004" pitchFamily="50" charset="0"/>
                          <a:ea typeface="Calibri"/>
                          <a:cs typeface="Calibri"/>
                        </a:rPr>
                        <a:t>Registro Nacional de Personas Desaparecidas y No Localizadas</a:t>
                      </a:r>
                    </a:p>
                  </a:txBody>
                  <a:tcPr marL="68574" marR="68574" marT="0" marB="0" anchor="ctr">
                    <a:lnL w="12700" cap="flat" cmpd="sng" algn="ctr">
                      <a:solidFill>
                        <a:srgbClr val="5C4F63"/>
                      </a:solidFill>
                      <a:prstDash val="solid"/>
                      <a:round/>
                      <a:headEnd type="none" w="med" len="med"/>
                      <a:tailEnd type="none" w="med" len="med"/>
                    </a:lnL>
                    <a:lnR w="12700" cap="flat" cmpd="sng" algn="ctr">
                      <a:solidFill>
                        <a:srgbClr val="5C4F63"/>
                      </a:solidFill>
                      <a:prstDash val="solid"/>
                      <a:round/>
                      <a:headEnd type="none" w="med" len="med"/>
                      <a:tailEnd type="none" w="med" len="med"/>
                    </a:lnR>
                    <a:lnT w="12700" cap="flat" cmpd="sng" algn="ctr">
                      <a:solidFill>
                        <a:srgbClr val="5C4F63"/>
                      </a:solidFill>
                      <a:prstDash val="solid"/>
                      <a:round/>
                      <a:headEnd type="none" w="med" len="med"/>
                      <a:tailEnd type="none" w="med" len="med"/>
                    </a:lnT>
                    <a:lnB w="12700" cap="flat" cmpd="sng" algn="ctr">
                      <a:solidFill>
                        <a:srgbClr val="5C4F63"/>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3961241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7CDCC705-4270-42EF-8326-587923545F08}"/>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9" name="5 CuadroTexto">
            <a:extLst>
              <a:ext uri="{FF2B5EF4-FFF2-40B4-BE49-F238E27FC236}">
                <a16:creationId xmlns:a16="http://schemas.microsoft.com/office/drawing/2014/main" id="{E2C03716-102E-4019-A2D9-D27E59294D43}"/>
              </a:ext>
            </a:extLst>
          </p:cNvPr>
          <p:cNvSpPr txBox="1">
            <a:spLocks noChangeArrowheads="1"/>
          </p:cNvSpPr>
          <p:nvPr/>
        </p:nvSpPr>
        <p:spPr bwMode="auto">
          <a:xfrm>
            <a:off x="3947650" y="1322031"/>
            <a:ext cx="164886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a:solidFill>
                  <a:schemeClr val="tx1"/>
                </a:solidFill>
                <a:latin typeface="Calibri" panose="020F0502020204030204" pitchFamily="34" charset="0"/>
              </a:defRPr>
            </a:lvl1pPr>
            <a:lvl2pPr marL="742950" indent="-285750">
              <a:defRPr sz="4000">
                <a:solidFill>
                  <a:schemeClr val="tx1"/>
                </a:solidFill>
                <a:latin typeface="Calibri" panose="020F0502020204030204" pitchFamily="34" charset="0"/>
              </a:defRPr>
            </a:lvl2pPr>
            <a:lvl3pPr marL="1143000" indent="-228600">
              <a:defRPr sz="4000">
                <a:solidFill>
                  <a:schemeClr val="tx1"/>
                </a:solidFill>
                <a:latin typeface="Calibri" panose="020F0502020204030204" pitchFamily="34" charset="0"/>
              </a:defRPr>
            </a:lvl3pPr>
            <a:lvl4pPr marL="1600200" indent="-228600">
              <a:defRPr sz="4000">
                <a:solidFill>
                  <a:schemeClr val="tx1"/>
                </a:solidFill>
                <a:latin typeface="Calibri" panose="020F0502020204030204" pitchFamily="34" charset="0"/>
              </a:defRPr>
            </a:lvl4pPr>
            <a:lvl5pPr marL="2057400" indent="-228600">
              <a:defRPr sz="4000">
                <a:solidFill>
                  <a:schemeClr val="tx1"/>
                </a:solidFill>
                <a:latin typeface="Calibri" panose="020F0502020204030204" pitchFamily="34" charset="0"/>
              </a:defRPr>
            </a:lvl5pPr>
            <a:lvl6pPr marL="2514600" indent="-228600" defTabSz="1036638" eaLnBrk="0" fontAlgn="base" hangingPunct="0">
              <a:spcBef>
                <a:spcPct val="0"/>
              </a:spcBef>
              <a:spcAft>
                <a:spcPct val="0"/>
              </a:spcAft>
              <a:defRPr sz="4000">
                <a:solidFill>
                  <a:schemeClr val="tx1"/>
                </a:solidFill>
                <a:latin typeface="Calibri" panose="020F0502020204030204" pitchFamily="34" charset="0"/>
              </a:defRPr>
            </a:lvl6pPr>
            <a:lvl7pPr marL="2971800" indent="-228600" defTabSz="1036638" eaLnBrk="0" fontAlgn="base" hangingPunct="0">
              <a:spcBef>
                <a:spcPct val="0"/>
              </a:spcBef>
              <a:spcAft>
                <a:spcPct val="0"/>
              </a:spcAft>
              <a:defRPr sz="4000">
                <a:solidFill>
                  <a:schemeClr val="tx1"/>
                </a:solidFill>
                <a:latin typeface="Calibri" panose="020F0502020204030204" pitchFamily="34" charset="0"/>
              </a:defRPr>
            </a:lvl7pPr>
            <a:lvl8pPr marL="3429000" indent="-228600" defTabSz="1036638" eaLnBrk="0" fontAlgn="base" hangingPunct="0">
              <a:spcBef>
                <a:spcPct val="0"/>
              </a:spcBef>
              <a:spcAft>
                <a:spcPct val="0"/>
              </a:spcAft>
              <a:defRPr sz="4000">
                <a:solidFill>
                  <a:schemeClr val="tx1"/>
                </a:solidFill>
                <a:latin typeface="Calibri" panose="020F0502020204030204" pitchFamily="34" charset="0"/>
              </a:defRPr>
            </a:lvl8pPr>
            <a:lvl9pPr marL="3886200" indent="-228600" defTabSz="1036638" eaLnBrk="0" fontAlgn="base" hangingPunct="0">
              <a:spcBef>
                <a:spcPct val="0"/>
              </a:spcBef>
              <a:spcAft>
                <a:spcPct val="0"/>
              </a:spcAft>
              <a:defRPr sz="4000">
                <a:solidFill>
                  <a:schemeClr val="tx1"/>
                </a:solidFill>
                <a:latin typeface="Calibri" panose="020F0502020204030204" pitchFamily="34" charset="0"/>
              </a:defRPr>
            </a:lvl9pPr>
          </a:lstStyle>
          <a:p>
            <a:pPr algn="ctr"/>
            <a:r>
              <a:rPr lang="es-MX" altLang="es-MX" sz="3200" b="1" kern="1200" dirty="0">
                <a:solidFill>
                  <a:srgbClr val="5B4F63"/>
                </a:solidFill>
                <a:latin typeface="Adelle Sans" panose="02000503000000020004" pitchFamily="2" charset="77"/>
                <a:ea typeface="+mn-ea"/>
              </a:rPr>
              <a:t>Gráfica 1: 20 municipios con mayor tasa de incidencia delictiva en enero 2023</a:t>
            </a:r>
          </a:p>
        </p:txBody>
      </p:sp>
      <p:graphicFrame>
        <p:nvGraphicFramePr>
          <p:cNvPr id="3" name="Gráfico 2">
            <a:extLst>
              <a:ext uri="{FF2B5EF4-FFF2-40B4-BE49-F238E27FC236}">
                <a16:creationId xmlns:a16="http://schemas.microsoft.com/office/drawing/2014/main" id="{B85CEAB3-783B-3885-9B7E-D84FDA937427}"/>
              </a:ext>
            </a:extLst>
          </p:cNvPr>
          <p:cNvGraphicFramePr>
            <a:graphicFrameLocks/>
          </p:cNvGraphicFramePr>
          <p:nvPr>
            <p:extLst>
              <p:ext uri="{D42A27DB-BD31-4B8C-83A1-F6EECF244321}">
                <p14:modId xmlns:p14="http://schemas.microsoft.com/office/powerpoint/2010/main" val="90285777"/>
              </p:ext>
            </p:extLst>
          </p:nvPr>
        </p:nvGraphicFramePr>
        <p:xfrm>
          <a:off x="2854712" y="2988527"/>
          <a:ext cx="19068586" cy="90993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98938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19" name="1 CuadroTexto">
            <a:extLst>
              <a:ext uri="{FF2B5EF4-FFF2-40B4-BE49-F238E27FC236}">
                <a16:creationId xmlns:a16="http://schemas.microsoft.com/office/drawing/2014/main" id="{AB280FF2-EF2D-413C-9F59-4274EDE1256D}"/>
              </a:ext>
            </a:extLst>
          </p:cNvPr>
          <p:cNvSpPr txBox="1">
            <a:spLocks noChangeArrowheads="1"/>
          </p:cNvSpPr>
          <p:nvPr/>
        </p:nvSpPr>
        <p:spPr bwMode="auto">
          <a:xfrm>
            <a:off x="3441290" y="1164949"/>
            <a:ext cx="17501419"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a:solidFill>
                  <a:schemeClr val="tx1"/>
                </a:solidFill>
                <a:latin typeface="Calibri" panose="020F0502020204030204" pitchFamily="34" charset="0"/>
              </a:defRPr>
            </a:lvl1pPr>
            <a:lvl2pPr marL="742950" indent="-285750">
              <a:defRPr sz="4000">
                <a:solidFill>
                  <a:schemeClr val="tx1"/>
                </a:solidFill>
                <a:latin typeface="Calibri" panose="020F0502020204030204" pitchFamily="34" charset="0"/>
              </a:defRPr>
            </a:lvl2pPr>
            <a:lvl3pPr marL="1143000" indent="-228600">
              <a:defRPr sz="4000">
                <a:solidFill>
                  <a:schemeClr val="tx1"/>
                </a:solidFill>
                <a:latin typeface="Calibri" panose="020F0502020204030204" pitchFamily="34" charset="0"/>
              </a:defRPr>
            </a:lvl3pPr>
            <a:lvl4pPr marL="1600200" indent="-228600">
              <a:defRPr sz="4000">
                <a:solidFill>
                  <a:schemeClr val="tx1"/>
                </a:solidFill>
                <a:latin typeface="Calibri" panose="020F0502020204030204" pitchFamily="34" charset="0"/>
              </a:defRPr>
            </a:lvl4pPr>
            <a:lvl5pPr marL="2057400" indent="-228600">
              <a:defRPr sz="4000">
                <a:solidFill>
                  <a:schemeClr val="tx1"/>
                </a:solidFill>
                <a:latin typeface="Calibri" panose="020F0502020204030204" pitchFamily="34" charset="0"/>
              </a:defRPr>
            </a:lvl5pPr>
            <a:lvl6pPr marL="2514600" indent="-228600" defTabSz="1036638" eaLnBrk="0" fontAlgn="base" hangingPunct="0">
              <a:spcBef>
                <a:spcPct val="0"/>
              </a:spcBef>
              <a:spcAft>
                <a:spcPct val="0"/>
              </a:spcAft>
              <a:defRPr sz="4000">
                <a:solidFill>
                  <a:schemeClr val="tx1"/>
                </a:solidFill>
                <a:latin typeface="Calibri" panose="020F0502020204030204" pitchFamily="34" charset="0"/>
              </a:defRPr>
            </a:lvl6pPr>
            <a:lvl7pPr marL="2971800" indent="-228600" defTabSz="1036638" eaLnBrk="0" fontAlgn="base" hangingPunct="0">
              <a:spcBef>
                <a:spcPct val="0"/>
              </a:spcBef>
              <a:spcAft>
                <a:spcPct val="0"/>
              </a:spcAft>
              <a:defRPr sz="4000">
                <a:solidFill>
                  <a:schemeClr val="tx1"/>
                </a:solidFill>
                <a:latin typeface="Calibri" panose="020F0502020204030204" pitchFamily="34" charset="0"/>
              </a:defRPr>
            </a:lvl7pPr>
            <a:lvl8pPr marL="3429000" indent="-228600" defTabSz="1036638" eaLnBrk="0" fontAlgn="base" hangingPunct="0">
              <a:spcBef>
                <a:spcPct val="0"/>
              </a:spcBef>
              <a:spcAft>
                <a:spcPct val="0"/>
              </a:spcAft>
              <a:defRPr sz="4000">
                <a:solidFill>
                  <a:schemeClr val="tx1"/>
                </a:solidFill>
                <a:latin typeface="Calibri" panose="020F0502020204030204" pitchFamily="34" charset="0"/>
              </a:defRPr>
            </a:lvl8pPr>
            <a:lvl9pPr marL="3886200" indent="-228600" defTabSz="1036638" eaLnBrk="0" fontAlgn="base" hangingPunct="0">
              <a:spcBef>
                <a:spcPct val="0"/>
              </a:spcBef>
              <a:spcAft>
                <a:spcPct val="0"/>
              </a:spcAft>
              <a:defRPr sz="4000">
                <a:solidFill>
                  <a:schemeClr val="tx1"/>
                </a:solidFill>
                <a:latin typeface="Calibri" panose="020F0502020204030204" pitchFamily="34" charset="0"/>
              </a:defRPr>
            </a:lvl9pPr>
          </a:lstStyle>
          <a:p>
            <a:pPr algn="ctr"/>
            <a:r>
              <a:rPr lang="es-MX" altLang="es-MX" dirty="0"/>
              <a:t>Tabla 2: 20 municipios del estado de Puebla con mayor incidencia delictiva en enero 2023</a:t>
            </a:r>
          </a:p>
        </p:txBody>
      </p:sp>
      <p:graphicFrame>
        <p:nvGraphicFramePr>
          <p:cNvPr id="2" name="Tabla 1">
            <a:extLst>
              <a:ext uri="{FF2B5EF4-FFF2-40B4-BE49-F238E27FC236}">
                <a16:creationId xmlns:a16="http://schemas.microsoft.com/office/drawing/2014/main" id="{8CE17563-07DD-F95D-01C7-4D297641F5EC}"/>
              </a:ext>
            </a:extLst>
          </p:cNvPr>
          <p:cNvGraphicFramePr>
            <a:graphicFrameLocks noGrp="1"/>
          </p:cNvGraphicFramePr>
          <p:nvPr>
            <p:extLst>
              <p:ext uri="{D42A27DB-BD31-4B8C-83A1-F6EECF244321}">
                <p14:modId xmlns:p14="http://schemas.microsoft.com/office/powerpoint/2010/main" val="529221212"/>
              </p:ext>
            </p:extLst>
          </p:nvPr>
        </p:nvGraphicFramePr>
        <p:xfrm>
          <a:off x="6955972" y="2383859"/>
          <a:ext cx="10472057" cy="10808031"/>
        </p:xfrm>
        <a:graphic>
          <a:graphicData uri="http://schemas.openxmlformats.org/drawingml/2006/table">
            <a:tbl>
              <a:tblPr/>
              <a:tblGrid>
                <a:gridCol w="1332605">
                  <a:extLst>
                    <a:ext uri="{9D8B030D-6E8A-4147-A177-3AD203B41FA5}">
                      <a16:colId xmlns:a16="http://schemas.microsoft.com/office/drawing/2014/main" val="936439011"/>
                    </a:ext>
                  </a:extLst>
                </a:gridCol>
                <a:gridCol w="4031131">
                  <a:extLst>
                    <a:ext uri="{9D8B030D-6E8A-4147-A177-3AD203B41FA5}">
                      <a16:colId xmlns:a16="http://schemas.microsoft.com/office/drawing/2014/main" val="3429847167"/>
                    </a:ext>
                  </a:extLst>
                </a:gridCol>
                <a:gridCol w="1776807">
                  <a:extLst>
                    <a:ext uri="{9D8B030D-6E8A-4147-A177-3AD203B41FA5}">
                      <a16:colId xmlns:a16="http://schemas.microsoft.com/office/drawing/2014/main" val="202445570"/>
                    </a:ext>
                  </a:extLst>
                </a:gridCol>
                <a:gridCol w="3331514">
                  <a:extLst>
                    <a:ext uri="{9D8B030D-6E8A-4147-A177-3AD203B41FA5}">
                      <a16:colId xmlns:a16="http://schemas.microsoft.com/office/drawing/2014/main" val="1420732208"/>
                    </a:ext>
                  </a:extLst>
                </a:gridCol>
              </a:tblGrid>
              <a:tr h="906966">
                <a:tc gridSpan="4">
                  <a:txBody>
                    <a:bodyPr/>
                    <a:lstStyle/>
                    <a:p>
                      <a:pPr algn="ctr" fontAlgn="ctr"/>
                      <a:r>
                        <a:rPr lang="es-MX" sz="2400" b="1" i="0" u="none" strike="noStrike" dirty="0">
                          <a:solidFill>
                            <a:srgbClr val="FFFFFF"/>
                          </a:solidFill>
                          <a:effectLst/>
                          <a:latin typeface="Adelle Sans Light" panose="02000503000000020004" pitchFamily="50" charset="0"/>
                        </a:rPr>
                        <a:t>20 municipios del estado de Puebla con mayor tasa de incidencia delictiva en el mes de enero de 2023</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B4F63"/>
                    </a:solidFill>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580621338"/>
                  </a:ext>
                </a:extLst>
              </a:tr>
              <a:tr h="1738375">
                <a:tc>
                  <a:txBody>
                    <a:bodyPr/>
                    <a:lstStyle/>
                    <a:p>
                      <a:pPr algn="ctr" fontAlgn="ctr"/>
                      <a:r>
                        <a:rPr lang="es-MX" sz="2400" b="1" i="0" u="none" strike="noStrike">
                          <a:solidFill>
                            <a:srgbClr val="FFFFFF"/>
                          </a:solidFill>
                          <a:effectLst/>
                          <a:latin typeface="Adelle Sans Light" panose="02000503000000020004" pitchFamily="50" charset="0"/>
                        </a:rPr>
                        <a:t>No.</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B4F63"/>
                    </a:solidFill>
                  </a:tcPr>
                </a:tc>
                <a:tc>
                  <a:txBody>
                    <a:bodyPr/>
                    <a:lstStyle/>
                    <a:p>
                      <a:pPr algn="ctr" fontAlgn="ctr"/>
                      <a:r>
                        <a:rPr lang="es-MX" sz="2400" b="1" i="0" u="none" strike="noStrike" dirty="0">
                          <a:solidFill>
                            <a:srgbClr val="FFFFFF"/>
                          </a:solidFill>
                          <a:effectLst/>
                          <a:latin typeface="Adelle Sans Light" panose="02000503000000020004" pitchFamily="50" charset="0"/>
                        </a:rPr>
                        <a:t>Municipio</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B4F63"/>
                    </a:solidFill>
                  </a:tcPr>
                </a:tc>
                <a:tc>
                  <a:txBody>
                    <a:bodyPr/>
                    <a:lstStyle/>
                    <a:p>
                      <a:pPr algn="ctr" fontAlgn="ctr"/>
                      <a:r>
                        <a:rPr lang="es-MX" sz="2400" b="1" i="0" u="none" strike="noStrike" dirty="0">
                          <a:solidFill>
                            <a:srgbClr val="FFFFFF"/>
                          </a:solidFill>
                          <a:effectLst/>
                          <a:latin typeface="Adelle Sans Light" panose="02000503000000020004" pitchFamily="50" charset="0"/>
                        </a:rPr>
                        <a:t>Tasa de incidencia delictiva en enero</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B4F63"/>
                    </a:solidFill>
                  </a:tcPr>
                </a:tc>
                <a:tc>
                  <a:txBody>
                    <a:bodyPr/>
                    <a:lstStyle/>
                    <a:p>
                      <a:pPr algn="ctr" fontAlgn="ctr"/>
                      <a:r>
                        <a:rPr lang="es-MX" sz="2400" b="1" i="0" u="none" strike="noStrike">
                          <a:solidFill>
                            <a:srgbClr val="FFFFFF"/>
                          </a:solidFill>
                          <a:effectLst/>
                          <a:latin typeface="Adelle Sans Light" panose="02000503000000020004" pitchFamily="50" charset="0"/>
                        </a:rPr>
                        <a:t>Región a la que pertenece</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B4F63"/>
                    </a:solidFill>
                  </a:tcPr>
                </a:tc>
                <a:extLst>
                  <a:ext uri="{0D108BD9-81ED-4DB2-BD59-A6C34878D82A}">
                    <a16:rowId xmlns:a16="http://schemas.microsoft.com/office/drawing/2014/main" val="2310416248"/>
                  </a:ext>
                </a:extLst>
              </a:tr>
              <a:tr h="370190">
                <a:tc>
                  <a:txBody>
                    <a:bodyPr/>
                    <a:lstStyle/>
                    <a:p>
                      <a:pPr algn="ctr" fontAlgn="ctr"/>
                      <a:r>
                        <a:rPr lang="es-MX" sz="2000" b="0" i="0" u="none" strike="noStrike" dirty="0">
                          <a:solidFill>
                            <a:srgbClr val="000000"/>
                          </a:solidFill>
                          <a:effectLst/>
                          <a:latin typeface="Adelle Sans Light" panose="02000503000000020004" pitchFamily="50" charset="0"/>
                        </a:rPr>
                        <a:t>1</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marR="0" algn="l" rtl="0" fontAlgn="ctr">
                        <a:lnSpc>
                          <a:spcPct val="100000"/>
                        </a:lnSpc>
                        <a:spcBef>
                          <a:spcPts val="0"/>
                        </a:spcBef>
                        <a:spcAft>
                          <a:spcPts val="0"/>
                        </a:spcAft>
                        <a:buClr>
                          <a:srgbClr val="000000"/>
                        </a:buClr>
                        <a:buFont typeface="Arial"/>
                      </a:pPr>
                      <a:r>
                        <a:rPr lang="es-MX" sz="2000" b="0" i="0" u="none" strike="noStrike" cap="none" dirty="0">
                          <a:solidFill>
                            <a:srgbClr val="000000"/>
                          </a:solidFill>
                          <a:effectLst/>
                          <a:latin typeface="Adelle Sans Light" panose="02000503000000020004" pitchFamily="50" charset="0"/>
                          <a:ea typeface="+mn-ea"/>
                          <a:cs typeface="+mn-cs"/>
                          <a:sym typeface="Arial"/>
                        </a:rPr>
                        <a:t>Coatepec</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s-MX" sz="2000" b="0" i="0" u="none" strike="noStrike" cap="none" dirty="0">
                          <a:solidFill>
                            <a:srgbClr val="000000"/>
                          </a:solidFill>
                          <a:effectLst/>
                          <a:latin typeface="Adelle Sans Light" panose="02000503000000020004" pitchFamily="50" charset="0"/>
                          <a:ea typeface="+mn-ea"/>
                          <a:cs typeface="+mn-cs"/>
                          <a:sym typeface="Arial"/>
                        </a:rPr>
                        <a:t>250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ctr"/>
                      <a:r>
                        <a:rPr lang="es-MX" sz="2000" b="0" i="0" u="none" strike="noStrike" dirty="0">
                          <a:solidFill>
                            <a:srgbClr val="000000"/>
                          </a:solidFill>
                          <a:effectLst/>
                          <a:latin typeface="Adelle Sans Light" panose="02000503000000020004" pitchFamily="50" charset="0"/>
                        </a:rPr>
                        <a:t>Zacatlán</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377485460"/>
                  </a:ext>
                </a:extLst>
              </a:tr>
              <a:tr h="370190">
                <a:tc>
                  <a:txBody>
                    <a:bodyPr/>
                    <a:lstStyle/>
                    <a:p>
                      <a:pPr algn="ctr" fontAlgn="ctr"/>
                      <a:r>
                        <a:rPr lang="es-MX" sz="2000" b="0" i="0" u="none" strike="noStrike" dirty="0">
                          <a:solidFill>
                            <a:srgbClr val="000000"/>
                          </a:solidFill>
                          <a:effectLst/>
                          <a:latin typeface="Adelle Sans Light" panose="02000503000000020004" pitchFamily="50" charset="0"/>
                        </a:rPr>
                        <a:t>2</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marR="0" algn="l" rtl="0" fontAlgn="ctr">
                        <a:lnSpc>
                          <a:spcPct val="100000"/>
                        </a:lnSpc>
                        <a:spcBef>
                          <a:spcPts val="0"/>
                        </a:spcBef>
                        <a:spcAft>
                          <a:spcPts val="0"/>
                        </a:spcAft>
                        <a:buClr>
                          <a:srgbClr val="000000"/>
                        </a:buClr>
                        <a:buFont typeface="Arial"/>
                      </a:pPr>
                      <a:r>
                        <a:rPr lang="es-MX" sz="2000" b="0" i="0" u="none" strike="noStrike" cap="none" dirty="0">
                          <a:solidFill>
                            <a:srgbClr val="000000"/>
                          </a:solidFill>
                          <a:effectLst/>
                          <a:latin typeface="Adelle Sans Light" panose="02000503000000020004" pitchFamily="50" charset="0"/>
                          <a:ea typeface="+mn-ea"/>
                          <a:cs typeface="+mn-cs"/>
                          <a:sym typeface="Arial"/>
                        </a:rPr>
                        <a:t>San Jerónimo Xayacatlán</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s-MX" sz="2000" b="0" i="0" u="none" strike="noStrike" cap="none" dirty="0">
                          <a:solidFill>
                            <a:srgbClr val="000000"/>
                          </a:solidFill>
                          <a:effectLst/>
                          <a:latin typeface="Adelle Sans Light" panose="02000503000000020004" pitchFamily="50" charset="0"/>
                          <a:ea typeface="+mn-ea"/>
                          <a:cs typeface="+mn-cs"/>
                          <a:sym typeface="Arial"/>
                        </a:rPr>
                        <a:t>106.84</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ctr"/>
                      <a:r>
                        <a:rPr lang="es-MX" sz="2000" b="0" i="0" u="none" strike="noStrike" dirty="0">
                          <a:solidFill>
                            <a:srgbClr val="000000"/>
                          </a:solidFill>
                          <a:effectLst/>
                          <a:latin typeface="Adelle Sans Light" panose="02000503000000020004" pitchFamily="50" charset="0"/>
                        </a:rPr>
                        <a:t>Acatlán</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709247590"/>
                  </a:ext>
                </a:extLst>
              </a:tr>
              <a:tr h="370190">
                <a:tc>
                  <a:txBody>
                    <a:bodyPr/>
                    <a:lstStyle/>
                    <a:p>
                      <a:pPr algn="ctr" fontAlgn="ctr"/>
                      <a:r>
                        <a:rPr lang="es-MX" sz="2000" b="0" i="0" u="none" strike="noStrike" dirty="0">
                          <a:solidFill>
                            <a:srgbClr val="000000"/>
                          </a:solidFill>
                          <a:effectLst/>
                          <a:latin typeface="Adelle Sans Light" panose="02000503000000020004" pitchFamily="50" charset="0"/>
                        </a:rPr>
                        <a:t>3</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marR="0" algn="l" rtl="0" fontAlgn="ctr">
                        <a:lnSpc>
                          <a:spcPct val="100000"/>
                        </a:lnSpc>
                        <a:spcBef>
                          <a:spcPts val="0"/>
                        </a:spcBef>
                        <a:spcAft>
                          <a:spcPts val="0"/>
                        </a:spcAft>
                        <a:buClr>
                          <a:srgbClr val="000000"/>
                        </a:buClr>
                        <a:buFont typeface="Arial"/>
                      </a:pPr>
                      <a:r>
                        <a:rPr lang="es-MX" sz="2000" b="0" i="0" u="none" strike="noStrike" cap="none" dirty="0">
                          <a:solidFill>
                            <a:srgbClr val="000000"/>
                          </a:solidFill>
                          <a:effectLst/>
                          <a:latin typeface="Adelle Sans Light" panose="02000503000000020004" pitchFamily="50" charset="0"/>
                          <a:ea typeface="+mn-ea"/>
                          <a:cs typeface="+mn-cs"/>
                          <a:sym typeface="Arial"/>
                        </a:rPr>
                        <a:t>Aljojuca</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s-MX" sz="2000" b="0" i="0" u="none" strike="noStrike" cap="none">
                          <a:solidFill>
                            <a:srgbClr val="000000"/>
                          </a:solidFill>
                          <a:effectLst/>
                          <a:latin typeface="Adelle Sans Light" panose="02000503000000020004" pitchFamily="50" charset="0"/>
                          <a:ea typeface="+mn-ea"/>
                          <a:cs typeface="+mn-cs"/>
                          <a:sym typeface="Arial"/>
                        </a:rPr>
                        <a:t>85.94</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ctr"/>
                      <a:r>
                        <a:rPr lang="es-MX" sz="2000" b="0" i="0" u="none" strike="noStrike" dirty="0">
                          <a:solidFill>
                            <a:srgbClr val="000000"/>
                          </a:solidFill>
                          <a:effectLst/>
                          <a:latin typeface="Adelle Sans Light" panose="02000503000000020004" pitchFamily="50" charset="0"/>
                        </a:rPr>
                        <a:t>Chalchicomula de Sesma</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183112106"/>
                  </a:ext>
                </a:extLst>
              </a:tr>
              <a:tr h="370190">
                <a:tc>
                  <a:txBody>
                    <a:bodyPr/>
                    <a:lstStyle/>
                    <a:p>
                      <a:pPr algn="ctr" fontAlgn="ctr"/>
                      <a:r>
                        <a:rPr lang="es-MX" sz="2000" b="0" i="0" u="none" strike="noStrike">
                          <a:solidFill>
                            <a:srgbClr val="000000"/>
                          </a:solidFill>
                          <a:effectLst/>
                          <a:latin typeface="Adelle Sans Light" panose="02000503000000020004" pitchFamily="50" charset="0"/>
                        </a:rPr>
                        <a:t>4</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marR="0" algn="l" rtl="0" fontAlgn="ctr">
                        <a:lnSpc>
                          <a:spcPct val="100000"/>
                        </a:lnSpc>
                        <a:spcBef>
                          <a:spcPts val="0"/>
                        </a:spcBef>
                        <a:spcAft>
                          <a:spcPts val="0"/>
                        </a:spcAft>
                        <a:buClr>
                          <a:srgbClr val="000000"/>
                        </a:buClr>
                        <a:buFont typeface="Arial"/>
                      </a:pPr>
                      <a:r>
                        <a:rPr lang="es-MX" sz="2000" b="0" i="0" u="none" strike="noStrike" cap="none" dirty="0">
                          <a:solidFill>
                            <a:srgbClr val="000000"/>
                          </a:solidFill>
                          <a:effectLst/>
                          <a:latin typeface="Adelle Sans Light" panose="02000503000000020004" pitchFamily="50" charset="0"/>
                          <a:ea typeface="+mn-ea"/>
                          <a:cs typeface="+mn-cs"/>
                          <a:sym typeface="Arial"/>
                        </a:rPr>
                        <a:t>San Gregorio Atzompa</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s-MX" sz="2000" b="0" i="0" u="none" strike="noStrike" cap="none" dirty="0">
                          <a:solidFill>
                            <a:srgbClr val="000000"/>
                          </a:solidFill>
                          <a:effectLst/>
                          <a:latin typeface="Adelle Sans Light" panose="02000503000000020004" pitchFamily="50" charset="0"/>
                          <a:ea typeface="+mn-ea"/>
                          <a:cs typeface="+mn-cs"/>
                          <a:sym typeface="Arial"/>
                        </a:rPr>
                        <a:t>80.18</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ctr"/>
                      <a:r>
                        <a:rPr lang="es-MX" sz="2000" b="0" i="0" u="none" strike="noStrike" dirty="0">
                          <a:solidFill>
                            <a:srgbClr val="000000"/>
                          </a:solidFill>
                          <a:effectLst/>
                          <a:latin typeface="Adelle Sans Light" panose="02000503000000020004" pitchFamily="50" charset="0"/>
                        </a:rPr>
                        <a:t>San Martín Texmelucan</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584144030"/>
                  </a:ext>
                </a:extLst>
              </a:tr>
              <a:tr h="370190">
                <a:tc>
                  <a:txBody>
                    <a:bodyPr/>
                    <a:lstStyle/>
                    <a:p>
                      <a:pPr algn="ctr" fontAlgn="ctr"/>
                      <a:r>
                        <a:rPr lang="es-MX" sz="2000" b="0" i="0" u="none" strike="noStrike">
                          <a:solidFill>
                            <a:srgbClr val="000000"/>
                          </a:solidFill>
                          <a:effectLst/>
                          <a:latin typeface="Adelle Sans Light" panose="02000503000000020004" pitchFamily="50" charset="0"/>
                        </a:rPr>
                        <a:t>5</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marR="0" algn="l" rtl="0" fontAlgn="ctr">
                        <a:lnSpc>
                          <a:spcPct val="100000"/>
                        </a:lnSpc>
                        <a:spcBef>
                          <a:spcPts val="0"/>
                        </a:spcBef>
                        <a:spcAft>
                          <a:spcPts val="0"/>
                        </a:spcAft>
                        <a:buClr>
                          <a:srgbClr val="000000"/>
                        </a:buClr>
                        <a:buFont typeface="Arial"/>
                      </a:pPr>
                      <a:r>
                        <a:rPr lang="es-MX" sz="2000" b="0" i="0" u="none" strike="noStrike" cap="none" dirty="0">
                          <a:solidFill>
                            <a:srgbClr val="000000"/>
                          </a:solidFill>
                          <a:effectLst/>
                          <a:latin typeface="Adelle Sans Light" panose="02000503000000020004" pitchFamily="50" charset="0"/>
                          <a:ea typeface="+mn-ea"/>
                          <a:cs typeface="+mn-cs"/>
                          <a:sym typeface="Arial"/>
                        </a:rPr>
                        <a:t>Camocuautla</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s-MX" sz="2000" b="0" i="0" u="none" strike="noStrike" cap="none" dirty="0">
                          <a:solidFill>
                            <a:srgbClr val="000000"/>
                          </a:solidFill>
                          <a:effectLst/>
                          <a:latin typeface="Adelle Sans Light" panose="02000503000000020004" pitchFamily="50" charset="0"/>
                          <a:ea typeface="+mn-ea"/>
                          <a:cs typeface="+mn-cs"/>
                          <a:sym typeface="Arial"/>
                        </a:rPr>
                        <a:t>71.89</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ctr"/>
                      <a:r>
                        <a:rPr lang="es-MX" sz="2000" b="0" i="0" u="none" strike="noStrike" dirty="0">
                          <a:solidFill>
                            <a:srgbClr val="000000"/>
                          </a:solidFill>
                          <a:effectLst/>
                          <a:latin typeface="Adelle Sans Light" panose="02000503000000020004" pitchFamily="50" charset="0"/>
                        </a:rPr>
                        <a:t>Zacatlán</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734461601"/>
                  </a:ext>
                </a:extLst>
              </a:tr>
              <a:tr h="370190">
                <a:tc>
                  <a:txBody>
                    <a:bodyPr/>
                    <a:lstStyle/>
                    <a:p>
                      <a:pPr algn="ctr" fontAlgn="ctr"/>
                      <a:r>
                        <a:rPr lang="es-MX" sz="2000" b="0" i="0" u="none" strike="noStrike">
                          <a:solidFill>
                            <a:srgbClr val="000000"/>
                          </a:solidFill>
                          <a:effectLst/>
                          <a:latin typeface="Adelle Sans Light" panose="02000503000000020004" pitchFamily="50" charset="0"/>
                        </a:rPr>
                        <a:t>6</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marR="0" algn="l" rtl="0" fontAlgn="ctr">
                        <a:lnSpc>
                          <a:spcPct val="100000"/>
                        </a:lnSpc>
                        <a:spcBef>
                          <a:spcPts val="0"/>
                        </a:spcBef>
                        <a:spcAft>
                          <a:spcPts val="0"/>
                        </a:spcAft>
                        <a:buClr>
                          <a:srgbClr val="000000"/>
                        </a:buClr>
                        <a:buFont typeface="Arial"/>
                      </a:pPr>
                      <a:r>
                        <a:rPr lang="es-MX" sz="2000" b="0" i="0" u="none" strike="noStrike" cap="none" dirty="0">
                          <a:solidFill>
                            <a:srgbClr val="000000"/>
                          </a:solidFill>
                          <a:effectLst/>
                          <a:latin typeface="Adelle Sans Light" panose="02000503000000020004" pitchFamily="50" charset="0"/>
                          <a:ea typeface="+mn-ea"/>
                          <a:cs typeface="+mn-cs"/>
                          <a:sym typeface="Arial"/>
                        </a:rPr>
                        <a:t>Atlequizayan</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s-MX" sz="2000" b="0" i="0" u="none" strike="noStrike" cap="none">
                          <a:solidFill>
                            <a:srgbClr val="000000"/>
                          </a:solidFill>
                          <a:effectLst/>
                          <a:latin typeface="Adelle Sans Light" panose="02000503000000020004" pitchFamily="50" charset="0"/>
                          <a:ea typeface="+mn-ea"/>
                          <a:cs typeface="+mn-cs"/>
                          <a:sym typeface="Arial"/>
                        </a:rPr>
                        <a:t>71.17</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ctr"/>
                      <a:r>
                        <a:rPr lang="es-MX" sz="2000" b="0" i="0" u="none" strike="noStrike" dirty="0">
                          <a:solidFill>
                            <a:srgbClr val="000000"/>
                          </a:solidFill>
                          <a:effectLst/>
                          <a:latin typeface="Adelle Sans Light" panose="02000503000000020004" pitchFamily="50" charset="0"/>
                        </a:rPr>
                        <a:t>Zacatlán</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862574078"/>
                  </a:ext>
                </a:extLst>
              </a:tr>
              <a:tr h="370190">
                <a:tc>
                  <a:txBody>
                    <a:bodyPr/>
                    <a:lstStyle/>
                    <a:p>
                      <a:pPr algn="ctr" fontAlgn="ctr"/>
                      <a:r>
                        <a:rPr lang="es-MX" sz="2000" b="0" i="0" u="none" strike="noStrike" dirty="0">
                          <a:solidFill>
                            <a:srgbClr val="000000"/>
                          </a:solidFill>
                          <a:effectLst/>
                          <a:latin typeface="Adelle Sans Light" panose="02000503000000020004" pitchFamily="50" charset="0"/>
                        </a:rPr>
                        <a:t>7</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marR="0" algn="l" rtl="0" fontAlgn="ctr">
                        <a:lnSpc>
                          <a:spcPct val="100000"/>
                        </a:lnSpc>
                        <a:spcBef>
                          <a:spcPts val="0"/>
                        </a:spcBef>
                        <a:spcAft>
                          <a:spcPts val="0"/>
                        </a:spcAft>
                        <a:buClr>
                          <a:srgbClr val="000000"/>
                        </a:buClr>
                        <a:buFont typeface="Arial"/>
                      </a:pPr>
                      <a:r>
                        <a:rPr lang="es-MX" sz="2000" b="0" i="0" u="none" strike="noStrike" cap="none" dirty="0">
                          <a:solidFill>
                            <a:srgbClr val="000000"/>
                          </a:solidFill>
                          <a:effectLst/>
                          <a:latin typeface="Adelle Sans Light" panose="02000503000000020004" pitchFamily="50" charset="0"/>
                          <a:ea typeface="+mn-ea"/>
                          <a:cs typeface="+mn-cs"/>
                          <a:sym typeface="Arial"/>
                        </a:rPr>
                        <a:t>Coatzingo</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s-MX" sz="2000" b="0" i="0" u="none" strike="noStrike" cap="none">
                          <a:solidFill>
                            <a:srgbClr val="000000"/>
                          </a:solidFill>
                          <a:effectLst/>
                          <a:latin typeface="Adelle Sans Light" panose="02000503000000020004" pitchFamily="50" charset="0"/>
                          <a:ea typeface="+mn-ea"/>
                          <a:cs typeface="+mn-cs"/>
                          <a:sym typeface="Arial"/>
                        </a:rPr>
                        <a:t>68.63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ctr"/>
                      <a:r>
                        <a:rPr lang="es-MX" sz="2000" b="0" i="0" u="none" strike="noStrike" dirty="0">
                          <a:solidFill>
                            <a:srgbClr val="000000"/>
                          </a:solidFill>
                          <a:effectLst/>
                          <a:latin typeface="Adelle Sans Light" panose="02000503000000020004" pitchFamily="50" charset="0"/>
                        </a:rPr>
                        <a:t>Acatlán</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265875171"/>
                  </a:ext>
                </a:extLst>
              </a:tr>
              <a:tr h="370190">
                <a:tc>
                  <a:txBody>
                    <a:bodyPr/>
                    <a:lstStyle/>
                    <a:p>
                      <a:pPr algn="ctr" fontAlgn="ctr"/>
                      <a:r>
                        <a:rPr lang="es-MX" sz="2000" b="0" i="0" u="none" strike="noStrike">
                          <a:solidFill>
                            <a:srgbClr val="000000"/>
                          </a:solidFill>
                          <a:effectLst/>
                          <a:latin typeface="Adelle Sans Light" panose="02000503000000020004" pitchFamily="50" charset="0"/>
                        </a:rPr>
                        <a:t>8</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marR="0" algn="l" rtl="0" fontAlgn="ctr">
                        <a:lnSpc>
                          <a:spcPct val="100000"/>
                        </a:lnSpc>
                        <a:spcBef>
                          <a:spcPts val="0"/>
                        </a:spcBef>
                        <a:spcAft>
                          <a:spcPts val="0"/>
                        </a:spcAft>
                        <a:buClr>
                          <a:srgbClr val="000000"/>
                        </a:buClr>
                        <a:buFont typeface="Arial"/>
                      </a:pPr>
                      <a:r>
                        <a:rPr lang="es-MX" sz="2000" b="0" i="0" u="none" strike="noStrike" cap="none" dirty="0">
                          <a:solidFill>
                            <a:srgbClr val="000000"/>
                          </a:solidFill>
                          <a:effectLst/>
                          <a:latin typeface="Adelle Sans Light" panose="02000503000000020004" pitchFamily="50" charset="0"/>
                          <a:ea typeface="+mn-ea"/>
                          <a:cs typeface="+mn-cs"/>
                          <a:sym typeface="Arial"/>
                        </a:rPr>
                        <a:t>Juan C. Bonilla</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s-MX" sz="2000" b="0" i="0" u="none" strike="noStrike" cap="none" dirty="0">
                          <a:solidFill>
                            <a:srgbClr val="000000"/>
                          </a:solidFill>
                          <a:effectLst/>
                          <a:latin typeface="Adelle Sans Light" panose="02000503000000020004" pitchFamily="50" charset="0"/>
                          <a:ea typeface="+mn-ea"/>
                          <a:cs typeface="+mn-cs"/>
                          <a:sym typeface="Arial"/>
                        </a:rPr>
                        <a:t>65</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ctr"/>
                      <a:r>
                        <a:rPr lang="es-MX" sz="2000" b="0" i="0" u="none" strike="noStrike" dirty="0">
                          <a:solidFill>
                            <a:srgbClr val="000000"/>
                          </a:solidFill>
                          <a:effectLst/>
                          <a:latin typeface="Adelle Sans Light" panose="02000503000000020004" pitchFamily="50" charset="0"/>
                        </a:rPr>
                        <a:t>San Martín Texmelucan</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687429223"/>
                  </a:ext>
                </a:extLst>
              </a:tr>
              <a:tr h="370190">
                <a:tc>
                  <a:txBody>
                    <a:bodyPr/>
                    <a:lstStyle/>
                    <a:p>
                      <a:pPr algn="ctr" fontAlgn="ctr"/>
                      <a:r>
                        <a:rPr lang="es-MX" sz="2000" b="0" i="0" u="none" strike="noStrike">
                          <a:solidFill>
                            <a:srgbClr val="000000"/>
                          </a:solidFill>
                          <a:effectLst/>
                          <a:latin typeface="Adelle Sans Light" panose="02000503000000020004" pitchFamily="50" charset="0"/>
                        </a:rPr>
                        <a:t>9</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marR="0" algn="l" rtl="0" fontAlgn="ctr">
                        <a:lnSpc>
                          <a:spcPct val="100000"/>
                        </a:lnSpc>
                        <a:spcBef>
                          <a:spcPts val="0"/>
                        </a:spcBef>
                        <a:spcAft>
                          <a:spcPts val="0"/>
                        </a:spcAft>
                        <a:buClr>
                          <a:srgbClr val="000000"/>
                        </a:buClr>
                        <a:buFont typeface="Arial"/>
                      </a:pPr>
                      <a:r>
                        <a:rPr lang="es-MX" sz="2000" b="0" i="0" u="none" strike="noStrike" cap="none" dirty="0">
                          <a:solidFill>
                            <a:srgbClr val="000000"/>
                          </a:solidFill>
                          <a:effectLst/>
                          <a:latin typeface="Adelle Sans Light" panose="02000503000000020004" pitchFamily="50" charset="0"/>
                          <a:ea typeface="+mn-ea"/>
                          <a:cs typeface="+mn-cs"/>
                          <a:sym typeface="Arial"/>
                        </a:rPr>
                        <a:t>Santiago Miahuatlán </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s-MX" sz="2000" b="0" i="0" u="none" strike="noStrike" cap="none">
                          <a:solidFill>
                            <a:srgbClr val="000000"/>
                          </a:solidFill>
                          <a:effectLst/>
                          <a:latin typeface="Adelle Sans Light" panose="02000503000000020004" pitchFamily="50" charset="0"/>
                          <a:ea typeface="+mn-ea"/>
                          <a:cs typeface="+mn-cs"/>
                          <a:sym typeface="Arial"/>
                        </a:rPr>
                        <a:t>63.95</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ctr"/>
                      <a:r>
                        <a:rPr lang="es-MX" sz="2000" b="0" i="0" u="none" strike="noStrike" dirty="0">
                          <a:solidFill>
                            <a:srgbClr val="000000"/>
                          </a:solidFill>
                          <a:effectLst/>
                          <a:latin typeface="Adelle Sans Light" panose="02000503000000020004" pitchFamily="50" charset="0"/>
                        </a:rPr>
                        <a:t>Tehuacán</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027401538"/>
                  </a:ext>
                </a:extLst>
              </a:tr>
              <a:tr h="370190">
                <a:tc>
                  <a:txBody>
                    <a:bodyPr/>
                    <a:lstStyle/>
                    <a:p>
                      <a:pPr algn="ctr" fontAlgn="ctr"/>
                      <a:r>
                        <a:rPr lang="es-MX" sz="2000" b="0" i="0" u="none" strike="noStrike">
                          <a:solidFill>
                            <a:srgbClr val="000000"/>
                          </a:solidFill>
                          <a:effectLst/>
                          <a:latin typeface="Adelle Sans Light" panose="02000503000000020004" pitchFamily="50" charset="0"/>
                        </a:rPr>
                        <a:t>10</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marR="0" algn="l" rtl="0" fontAlgn="ctr">
                        <a:lnSpc>
                          <a:spcPct val="100000"/>
                        </a:lnSpc>
                        <a:spcBef>
                          <a:spcPts val="0"/>
                        </a:spcBef>
                        <a:spcAft>
                          <a:spcPts val="0"/>
                        </a:spcAft>
                        <a:buClr>
                          <a:srgbClr val="000000"/>
                        </a:buClr>
                        <a:buFont typeface="Arial"/>
                      </a:pPr>
                      <a:r>
                        <a:rPr lang="es-MX" sz="2000" b="0" i="0" u="none" strike="noStrike" cap="none" dirty="0">
                          <a:solidFill>
                            <a:srgbClr val="000000"/>
                          </a:solidFill>
                          <a:effectLst/>
                          <a:latin typeface="Adelle Sans Light" panose="02000503000000020004" pitchFamily="50" charset="0"/>
                          <a:ea typeface="+mn-ea"/>
                          <a:cs typeface="+mn-cs"/>
                          <a:sym typeface="Arial"/>
                        </a:rPr>
                        <a:t>San Antonio Cañada</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s-MX" sz="2000" b="0" i="0" u="none" strike="noStrike" cap="none" dirty="0">
                          <a:solidFill>
                            <a:srgbClr val="000000"/>
                          </a:solidFill>
                          <a:effectLst/>
                          <a:latin typeface="Adelle Sans Light" panose="02000503000000020004" pitchFamily="50" charset="0"/>
                          <a:ea typeface="+mn-ea"/>
                          <a:cs typeface="+mn-cs"/>
                          <a:sym typeface="Arial"/>
                        </a:rPr>
                        <a:t>63.55</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ctr"/>
                      <a:r>
                        <a:rPr lang="es-MX" sz="2000" b="0" i="0" u="none" strike="noStrike" dirty="0">
                          <a:solidFill>
                            <a:srgbClr val="000000"/>
                          </a:solidFill>
                          <a:effectLst/>
                          <a:latin typeface="Adelle Sans Light" panose="02000503000000020004" pitchFamily="50" charset="0"/>
                        </a:rPr>
                        <a:t>Ajalpan</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193354807"/>
                  </a:ext>
                </a:extLst>
              </a:tr>
              <a:tr h="370190">
                <a:tc>
                  <a:txBody>
                    <a:bodyPr/>
                    <a:lstStyle/>
                    <a:p>
                      <a:pPr algn="ctr" fontAlgn="ctr"/>
                      <a:r>
                        <a:rPr lang="es-MX" sz="2000" b="0" i="0" u="none" strike="noStrike">
                          <a:solidFill>
                            <a:srgbClr val="000000"/>
                          </a:solidFill>
                          <a:effectLst/>
                          <a:latin typeface="Adelle Sans Light" panose="02000503000000020004" pitchFamily="50" charset="0"/>
                        </a:rPr>
                        <a:t>11</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marR="0" algn="l" rtl="0" fontAlgn="ctr">
                        <a:lnSpc>
                          <a:spcPct val="100000"/>
                        </a:lnSpc>
                        <a:spcBef>
                          <a:spcPts val="0"/>
                        </a:spcBef>
                        <a:spcAft>
                          <a:spcPts val="0"/>
                        </a:spcAft>
                        <a:buClr>
                          <a:srgbClr val="000000"/>
                        </a:buClr>
                        <a:buFont typeface="Arial"/>
                      </a:pPr>
                      <a:r>
                        <a:rPr lang="es-MX" sz="2000" b="0" i="0" u="none" strike="noStrike" cap="none" dirty="0">
                          <a:solidFill>
                            <a:srgbClr val="000000"/>
                          </a:solidFill>
                          <a:effectLst/>
                          <a:latin typeface="Adelle Sans Light" panose="02000503000000020004" pitchFamily="50" charset="0"/>
                          <a:ea typeface="+mn-ea"/>
                          <a:cs typeface="+mn-cs"/>
                          <a:sym typeface="Arial"/>
                        </a:rPr>
                        <a:t>Tlacuilotepec</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s-MX" sz="2000" b="0" i="0" u="none" strike="noStrike" cap="none">
                          <a:solidFill>
                            <a:srgbClr val="000000"/>
                          </a:solidFill>
                          <a:effectLst/>
                          <a:latin typeface="Adelle Sans Light" panose="02000503000000020004" pitchFamily="50" charset="0"/>
                          <a:ea typeface="+mn-ea"/>
                          <a:cs typeface="+mn-cs"/>
                          <a:sym typeface="Arial"/>
                        </a:rPr>
                        <a:t>61.72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ctr"/>
                      <a:r>
                        <a:rPr lang="es-MX" sz="2000" b="0" i="0" u="none" strike="noStrike" dirty="0">
                          <a:solidFill>
                            <a:srgbClr val="000000"/>
                          </a:solidFill>
                          <a:effectLst/>
                          <a:latin typeface="Adelle Sans Light" panose="02000503000000020004" pitchFamily="50" charset="0"/>
                        </a:rPr>
                        <a:t>Huauchinango</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706986581"/>
                  </a:ext>
                </a:extLst>
              </a:tr>
              <a:tr h="370190">
                <a:tc>
                  <a:txBody>
                    <a:bodyPr/>
                    <a:lstStyle/>
                    <a:p>
                      <a:pPr algn="ctr" fontAlgn="ctr"/>
                      <a:r>
                        <a:rPr lang="es-MX" sz="2000" b="0" i="0" u="none" strike="noStrike">
                          <a:solidFill>
                            <a:srgbClr val="000000"/>
                          </a:solidFill>
                          <a:effectLst/>
                          <a:latin typeface="Adelle Sans Light" panose="02000503000000020004" pitchFamily="50" charset="0"/>
                        </a:rPr>
                        <a:t>12</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marR="0" algn="l" rtl="0" fontAlgn="ctr">
                        <a:lnSpc>
                          <a:spcPct val="100000"/>
                        </a:lnSpc>
                        <a:spcBef>
                          <a:spcPts val="0"/>
                        </a:spcBef>
                        <a:spcAft>
                          <a:spcPts val="0"/>
                        </a:spcAft>
                        <a:buClr>
                          <a:srgbClr val="000000"/>
                        </a:buClr>
                        <a:buFont typeface="Arial"/>
                      </a:pPr>
                      <a:r>
                        <a:rPr lang="es-MX" sz="2000" b="0" i="0" u="none" strike="noStrike" cap="none" dirty="0">
                          <a:solidFill>
                            <a:srgbClr val="000000"/>
                          </a:solidFill>
                          <a:effectLst/>
                          <a:latin typeface="Adelle Sans Light" panose="02000503000000020004" pitchFamily="50" charset="0"/>
                          <a:ea typeface="+mn-ea"/>
                          <a:cs typeface="+mn-cs"/>
                          <a:sym typeface="Arial"/>
                        </a:rPr>
                        <a:t>Tecomatlán</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s-MX" sz="2000" b="0" i="0" u="none" strike="noStrike" cap="none">
                          <a:solidFill>
                            <a:srgbClr val="000000"/>
                          </a:solidFill>
                          <a:effectLst/>
                          <a:latin typeface="Adelle Sans Light" panose="02000503000000020004" pitchFamily="50" charset="0"/>
                          <a:ea typeface="+mn-ea"/>
                          <a:cs typeface="+mn-cs"/>
                          <a:sym typeface="Arial"/>
                        </a:rPr>
                        <a:t>58.58</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s-MX" sz="2000" b="0" i="0" u="none" strike="noStrike" dirty="0">
                          <a:solidFill>
                            <a:srgbClr val="000000"/>
                          </a:solidFill>
                          <a:effectLst/>
                          <a:latin typeface="Adelle Sans Light" panose="02000503000000020004" pitchFamily="50" charset="0"/>
                        </a:rPr>
                        <a:t>Acatlán</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126999411"/>
                  </a:ext>
                </a:extLst>
              </a:tr>
              <a:tr h="370190">
                <a:tc>
                  <a:txBody>
                    <a:bodyPr/>
                    <a:lstStyle/>
                    <a:p>
                      <a:pPr algn="ctr" fontAlgn="ctr"/>
                      <a:r>
                        <a:rPr lang="es-MX" sz="2000" b="0" i="0" u="none" strike="noStrike">
                          <a:solidFill>
                            <a:srgbClr val="000000"/>
                          </a:solidFill>
                          <a:effectLst/>
                          <a:latin typeface="Adelle Sans Light" panose="02000503000000020004" pitchFamily="50" charset="0"/>
                        </a:rPr>
                        <a:t>13</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marR="0" algn="l" rtl="0" fontAlgn="ctr">
                        <a:lnSpc>
                          <a:spcPct val="100000"/>
                        </a:lnSpc>
                        <a:spcBef>
                          <a:spcPts val="0"/>
                        </a:spcBef>
                        <a:spcAft>
                          <a:spcPts val="0"/>
                        </a:spcAft>
                        <a:buClr>
                          <a:srgbClr val="000000"/>
                        </a:buClr>
                        <a:buFont typeface="Arial"/>
                      </a:pPr>
                      <a:r>
                        <a:rPr lang="es-MX" sz="2000" b="0" i="0" u="none" strike="noStrike" cap="none" dirty="0">
                          <a:solidFill>
                            <a:srgbClr val="000000"/>
                          </a:solidFill>
                          <a:effectLst/>
                          <a:latin typeface="Adelle Sans Light" panose="02000503000000020004" pitchFamily="50" charset="0"/>
                          <a:ea typeface="+mn-ea"/>
                          <a:cs typeface="+mn-cs"/>
                          <a:sym typeface="Arial"/>
                        </a:rPr>
                        <a:t>San Andrés Cholula</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s-MX" sz="2000" b="0" i="0" u="none" strike="noStrike" cap="none" dirty="0">
                          <a:solidFill>
                            <a:srgbClr val="000000"/>
                          </a:solidFill>
                          <a:effectLst/>
                          <a:latin typeface="Adelle Sans Light" panose="02000503000000020004" pitchFamily="50" charset="0"/>
                          <a:ea typeface="+mn-ea"/>
                          <a:cs typeface="+mn-cs"/>
                          <a:sym typeface="Arial"/>
                        </a:rPr>
                        <a:t>57.37</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s-MX" sz="2000" b="0" i="0" u="none" strike="noStrike" dirty="0">
                          <a:solidFill>
                            <a:srgbClr val="000000"/>
                          </a:solidFill>
                          <a:effectLst/>
                          <a:latin typeface="Adelle Sans Light" panose="02000503000000020004" pitchFamily="50" charset="0"/>
                        </a:rPr>
                        <a:t>Puebla</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694519487"/>
                  </a:ext>
                </a:extLst>
              </a:tr>
              <a:tr h="370190">
                <a:tc>
                  <a:txBody>
                    <a:bodyPr/>
                    <a:lstStyle/>
                    <a:p>
                      <a:pPr algn="ctr" fontAlgn="ctr"/>
                      <a:r>
                        <a:rPr lang="es-MX" sz="2000" b="0" i="0" u="none" strike="noStrike">
                          <a:solidFill>
                            <a:srgbClr val="000000"/>
                          </a:solidFill>
                          <a:effectLst/>
                          <a:latin typeface="Adelle Sans Light" panose="02000503000000020004" pitchFamily="50" charset="0"/>
                        </a:rPr>
                        <a:t>14</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marR="0" algn="l" rtl="0" fontAlgn="ctr">
                        <a:lnSpc>
                          <a:spcPct val="100000"/>
                        </a:lnSpc>
                        <a:spcBef>
                          <a:spcPts val="0"/>
                        </a:spcBef>
                        <a:spcAft>
                          <a:spcPts val="0"/>
                        </a:spcAft>
                        <a:buClr>
                          <a:srgbClr val="000000"/>
                        </a:buClr>
                        <a:buFont typeface="Arial"/>
                      </a:pPr>
                      <a:r>
                        <a:rPr lang="es-MX" sz="2000" b="0" i="0" u="none" strike="noStrike" cap="none" dirty="0">
                          <a:solidFill>
                            <a:srgbClr val="000000"/>
                          </a:solidFill>
                          <a:effectLst/>
                          <a:latin typeface="Adelle Sans Light" panose="02000503000000020004" pitchFamily="50" charset="0"/>
                          <a:ea typeface="+mn-ea"/>
                          <a:cs typeface="+mn-cs"/>
                          <a:sym typeface="Arial"/>
                        </a:rPr>
                        <a:t>Pahuatlán</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s-MX" sz="2000" b="0" i="0" u="none" strike="noStrike" cap="none">
                          <a:solidFill>
                            <a:srgbClr val="000000"/>
                          </a:solidFill>
                          <a:effectLst/>
                          <a:latin typeface="Adelle Sans Light" panose="02000503000000020004" pitchFamily="50" charset="0"/>
                          <a:ea typeface="+mn-ea"/>
                          <a:cs typeface="+mn-cs"/>
                          <a:sym typeface="Arial"/>
                        </a:rPr>
                        <a:t>56.6</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ctr"/>
                      <a:r>
                        <a:rPr lang="es-MX" sz="2000" b="0" i="0" u="none" strike="noStrike" dirty="0">
                          <a:solidFill>
                            <a:srgbClr val="000000"/>
                          </a:solidFill>
                          <a:effectLst/>
                          <a:latin typeface="Adelle Sans Light" panose="02000503000000020004" pitchFamily="50" charset="0"/>
                        </a:rPr>
                        <a:t>Huauchinango</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381312217"/>
                  </a:ext>
                </a:extLst>
              </a:tr>
              <a:tr h="370190">
                <a:tc>
                  <a:txBody>
                    <a:bodyPr/>
                    <a:lstStyle/>
                    <a:p>
                      <a:pPr algn="ctr" fontAlgn="ctr"/>
                      <a:r>
                        <a:rPr lang="es-MX" sz="2000" b="0" i="0" u="none" strike="noStrike">
                          <a:solidFill>
                            <a:srgbClr val="000000"/>
                          </a:solidFill>
                          <a:effectLst/>
                          <a:latin typeface="Adelle Sans Light" panose="02000503000000020004" pitchFamily="50" charset="0"/>
                        </a:rPr>
                        <a:t>15</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marR="0" algn="l" rtl="0" fontAlgn="ctr">
                        <a:lnSpc>
                          <a:spcPct val="100000"/>
                        </a:lnSpc>
                        <a:spcBef>
                          <a:spcPts val="0"/>
                        </a:spcBef>
                        <a:spcAft>
                          <a:spcPts val="0"/>
                        </a:spcAft>
                        <a:buClr>
                          <a:srgbClr val="000000"/>
                        </a:buClr>
                        <a:buFont typeface="Arial"/>
                      </a:pPr>
                      <a:r>
                        <a:rPr lang="es-MX" sz="2000" b="0" i="0" u="none" strike="noStrike" cap="none" dirty="0" err="1">
                          <a:solidFill>
                            <a:srgbClr val="000000"/>
                          </a:solidFill>
                          <a:effectLst/>
                          <a:latin typeface="Adelle Sans Light" panose="02000503000000020004" pitchFamily="50" charset="0"/>
                          <a:ea typeface="+mn-ea"/>
                          <a:cs typeface="+mn-cs"/>
                          <a:sym typeface="Arial"/>
                        </a:rPr>
                        <a:t>Xochiapulco</a:t>
                      </a:r>
                      <a:endParaRPr lang="es-MX" sz="2000" b="0" i="0" u="none" strike="noStrike" cap="none" dirty="0">
                        <a:solidFill>
                          <a:srgbClr val="000000"/>
                        </a:solidFill>
                        <a:effectLst/>
                        <a:latin typeface="Adelle Sans Light" panose="02000503000000020004" pitchFamily="50" charset="0"/>
                        <a:ea typeface="+mn-ea"/>
                        <a:cs typeface="+mn-cs"/>
                        <a:sym typeface="Arial"/>
                      </a:endParaRP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s-MX" sz="2000" b="0" i="0" u="none" strike="noStrike" cap="none" dirty="0">
                          <a:solidFill>
                            <a:srgbClr val="000000"/>
                          </a:solidFill>
                          <a:effectLst/>
                          <a:latin typeface="Adelle Sans Light" panose="02000503000000020004" pitchFamily="50" charset="0"/>
                          <a:ea typeface="+mn-ea"/>
                          <a:cs typeface="+mn-cs"/>
                          <a:sym typeface="Arial"/>
                        </a:rPr>
                        <a:t>55.01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ctr"/>
                      <a:r>
                        <a:rPr lang="es-MX" sz="2000" b="0" i="0" u="none" strike="noStrike" dirty="0">
                          <a:solidFill>
                            <a:srgbClr val="000000"/>
                          </a:solidFill>
                          <a:effectLst/>
                          <a:latin typeface="Adelle Sans Light" panose="02000503000000020004" pitchFamily="50" charset="0"/>
                        </a:rPr>
                        <a:t>Zacatlán</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21567418"/>
                  </a:ext>
                </a:extLst>
              </a:tr>
              <a:tr h="370190">
                <a:tc>
                  <a:txBody>
                    <a:bodyPr/>
                    <a:lstStyle/>
                    <a:p>
                      <a:pPr algn="ctr" fontAlgn="ctr"/>
                      <a:r>
                        <a:rPr lang="es-MX" sz="2000" b="0" i="0" u="none" strike="noStrike" dirty="0">
                          <a:solidFill>
                            <a:srgbClr val="000000"/>
                          </a:solidFill>
                          <a:effectLst/>
                          <a:latin typeface="Adelle Sans Light" panose="02000503000000020004" pitchFamily="50" charset="0"/>
                        </a:rPr>
                        <a:t>16</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marR="0" algn="l" rtl="0" fontAlgn="ctr">
                        <a:lnSpc>
                          <a:spcPct val="100000"/>
                        </a:lnSpc>
                        <a:spcBef>
                          <a:spcPts val="0"/>
                        </a:spcBef>
                        <a:spcAft>
                          <a:spcPts val="0"/>
                        </a:spcAft>
                        <a:buClr>
                          <a:srgbClr val="000000"/>
                        </a:buClr>
                        <a:buFont typeface="Arial"/>
                      </a:pPr>
                      <a:r>
                        <a:rPr lang="es-MX" sz="2000" b="0" i="0" u="none" strike="noStrike" cap="none" dirty="0">
                          <a:solidFill>
                            <a:srgbClr val="000000"/>
                          </a:solidFill>
                          <a:effectLst/>
                          <a:latin typeface="Adelle Sans Light" panose="02000503000000020004" pitchFamily="50" charset="0"/>
                          <a:ea typeface="+mn-ea"/>
                          <a:cs typeface="+mn-cs"/>
                          <a:sym typeface="Arial"/>
                        </a:rPr>
                        <a:t>Teteles de Ávila Castillo</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s-MX" sz="2000" b="0" i="0" u="none" strike="noStrike" cap="none" dirty="0">
                          <a:solidFill>
                            <a:srgbClr val="000000"/>
                          </a:solidFill>
                          <a:effectLst/>
                          <a:latin typeface="Adelle Sans Light" panose="02000503000000020004" pitchFamily="50" charset="0"/>
                          <a:ea typeface="+mn-ea"/>
                          <a:cs typeface="+mn-cs"/>
                          <a:sym typeface="Arial"/>
                        </a:rPr>
                        <a:t>53.11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ctr"/>
                      <a:r>
                        <a:rPr lang="es-MX" sz="2000" b="0" i="0" u="none" strike="noStrike" dirty="0">
                          <a:solidFill>
                            <a:srgbClr val="000000"/>
                          </a:solidFill>
                          <a:effectLst/>
                          <a:latin typeface="Adelle Sans Light" panose="02000503000000020004" pitchFamily="50" charset="0"/>
                        </a:rPr>
                        <a:t>Teziutlán</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44231598"/>
                  </a:ext>
                </a:extLst>
              </a:tr>
              <a:tr h="370190">
                <a:tc>
                  <a:txBody>
                    <a:bodyPr/>
                    <a:lstStyle/>
                    <a:p>
                      <a:pPr algn="ctr" fontAlgn="ctr"/>
                      <a:r>
                        <a:rPr lang="es-MX" sz="2000" b="0" i="0" u="none" strike="noStrike">
                          <a:solidFill>
                            <a:srgbClr val="000000"/>
                          </a:solidFill>
                          <a:effectLst/>
                          <a:latin typeface="Adelle Sans Light" panose="02000503000000020004" pitchFamily="50" charset="0"/>
                        </a:rPr>
                        <a:t>17</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marR="0" algn="l" rtl="0" fontAlgn="ctr">
                        <a:lnSpc>
                          <a:spcPct val="100000"/>
                        </a:lnSpc>
                        <a:spcBef>
                          <a:spcPts val="0"/>
                        </a:spcBef>
                        <a:spcAft>
                          <a:spcPts val="0"/>
                        </a:spcAft>
                        <a:buClr>
                          <a:srgbClr val="000000"/>
                        </a:buClr>
                        <a:buFont typeface="Arial"/>
                      </a:pPr>
                      <a:r>
                        <a:rPr lang="es-MX" sz="2000" b="0" i="0" u="none" strike="noStrike" cap="none" dirty="0">
                          <a:solidFill>
                            <a:srgbClr val="000000"/>
                          </a:solidFill>
                          <a:effectLst/>
                          <a:latin typeface="Adelle Sans Light" panose="02000503000000020004" pitchFamily="50" charset="0"/>
                          <a:ea typeface="+mn-ea"/>
                          <a:cs typeface="+mn-cs"/>
                          <a:sym typeface="Arial"/>
                        </a:rPr>
                        <a:t>Zacatlán</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s-MX" sz="2000" b="0" i="0" u="none" strike="noStrike" cap="none">
                          <a:solidFill>
                            <a:srgbClr val="000000"/>
                          </a:solidFill>
                          <a:effectLst/>
                          <a:latin typeface="Adelle Sans Light" panose="02000503000000020004" pitchFamily="50" charset="0"/>
                          <a:ea typeface="+mn-ea"/>
                          <a:cs typeface="+mn-cs"/>
                          <a:sym typeface="Arial"/>
                        </a:rPr>
                        <a:t>50.16</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ctr"/>
                      <a:r>
                        <a:rPr lang="es-MX" sz="2000" b="0" i="0" u="none" strike="noStrike" dirty="0">
                          <a:solidFill>
                            <a:srgbClr val="000000"/>
                          </a:solidFill>
                          <a:effectLst/>
                          <a:latin typeface="Adelle Sans Light" panose="02000503000000020004" pitchFamily="50" charset="0"/>
                        </a:rPr>
                        <a:t>Zacatlán</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813224767"/>
                  </a:ext>
                </a:extLst>
              </a:tr>
              <a:tr h="370190">
                <a:tc>
                  <a:txBody>
                    <a:bodyPr/>
                    <a:lstStyle/>
                    <a:p>
                      <a:pPr algn="ctr" fontAlgn="ctr"/>
                      <a:r>
                        <a:rPr lang="es-MX" sz="2000" b="0" i="0" u="none" strike="noStrike">
                          <a:solidFill>
                            <a:srgbClr val="000000"/>
                          </a:solidFill>
                          <a:effectLst/>
                          <a:latin typeface="Adelle Sans Light" panose="02000503000000020004" pitchFamily="50" charset="0"/>
                        </a:rPr>
                        <a:t>18</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marR="0" algn="l" rtl="0" fontAlgn="ctr">
                        <a:lnSpc>
                          <a:spcPct val="100000"/>
                        </a:lnSpc>
                        <a:spcBef>
                          <a:spcPts val="0"/>
                        </a:spcBef>
                        <a:spcAft>
                          <a:spcPts val="0"/>
                        </a:spcAft>
                        <a:buClr>
                          <a:srgbClr val="000000"/>
                        </a:buClr>
                        <a:buFont typeface="Arial"/>
                      </a:pPr>
                      <a:r>
                        <a:rPr lang="es-MX" sz="2000" b="0" i="0" u="none" strike="noStrike" cap="none" dirty="0">
                          <a:solidFill>
                            <a:srgbClr val="000000"/>
                          </a:solidFill>
                          <a:effectLst/>
                          <a:latin typeface="Adelle Sans Light" panose="02000503000000020004" pitchFamily="50" charset="0"/>
                          <a:ea typeface="+mn-ea"/>
                          <a:cs typeface="+mn-cs"/>
                          <a:sym typeface="Arial"/>
                        </a:rPr>
                        <a:t>Amozoc</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s-MX" sz="2000" b="0" i="0" u="none" strike="noStrike" cap="none">
                          <a:solidFill>
                            <a:srgbClr val="000000"/>
                          </a:solidFill>
                          <a:effectLst/>
                          <a:latin typeface="Adelle Sans Light" panose="02000503000000020004" pitchFamily="50" charset="0"/>
                          <a:ea typeface="+mn-ea"/>
                          <a:cs typeface="+mn-cs"/>
                          <a:sym typeface="Arial"/>
                        </a:rPr>
                        <a:t>48.14</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ctr"/>
                      <a:r>
                        <a:rPr lang="es-MX" sz="2000" b="0" i="0" u="none" strike="noStrike" dirty="0">
                          <a:solidFill>
                            <a:srgbClr val="000000"/>
                          </a:solidFill>
                          <a:effectLst/>
                          <a:latin typeface="Adelle Sans Light" panose="02000503000000020004" pitchFamily="50" charset="0"/>
                        </a:rPr>
                        <a:t>Puebla</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659280398"/>
                  </a:ext>
                </a:extLst>
              </a:tr>
              <a:tr h="370190">
                <a:tc>
                  <a:txBody>
                    <a:bodyPr/>
                    <a:lstStyle/>
                    <a:p>
                      <a:pPr algn="ctr" fontAlgn="ctr"/>
                      <a:r>
                        <a:rPr lang="es-MX" sz="2000" b="0" i="0" u="none" strike="noStrike">
                          <a:solidFill>
                            <a:srgbClr val="000000"/>
                          </a:solidFill>
                          <a:effectLst/>
                          <a:latin typeface="Adelle Sans Light" panose="02000503000000020004" pitchFamily="50" charset="0"/>
                        </a:rPr>
                        <a:t>19</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marR="0" algn="l" rtl="0" fontAlgn="ctr">
                        <a:lnSpc>
                          <a:spcPct val="100000"/>
                        </a:lnSpc>
                        <a:spcBef>
                          <a:spcPts val="0"/>
                        </a:spcBef>
                        <a:spcAft>
                          <a:spcPts val="0"/>
                        </a:spcAft>
                        <a:buClr>
                          <a:srgbClr val="000000"/>
                        </a:buClr>
                        <a:buFont typeface="Arial"/>
                      </a:pPr>
                      <a:r>
                        <a:rPr lang="es-MX" sz="2000" b="0" i="0" u="none" strike="noStrike" cap="none" dirty="0">
                          <a:solidFill>
                            <a:srgbClr val="000000"/>
                          </a:solidFill>
                          <a:effectLst/>
                          <a:latin typeface="Adelle Sans Light" panose="02000503000000020004" pitchFamily="50" charset="0"/>
                          <a:ea typeface="+mn-ea"/>
                          <a:cs typeface="+mn-cs"/>
                          <a:sym typeface="Arial"/>
                        </a:rPr>
                        <a:t>Ayotoxco de Guerrero</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s-MX" sz="2000" b="0" i="0" u="none" strike="noStrike" cap="none" dirty="0">
                          <a:solidFill>
                            <a:srgbClr val="000000"/>
                          </a:solidFill>
                          <a:effectLst/>
                          <a:latin typeface="Adelle Sans Light" panose="02000503000000020004" pitchFamily="50" charset="0"/>
                          <a:ea typeface="+mn-ea"/>
                          <a:cs typeface="+mn-cs"/>
                          <a:sym typeface="Arial"/>
                        </a:rPr>
                        <a:t>47.17</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ctr"/>
                      <a:r>
                        <a:rPr lang="es-MX" sz="2000" b="0" i="0" u="none" strike="noStrike" dirty="0">
                          <a:solidFill>
                            <a:srgbClr val="000000"/>
                          </a:solidFill>
                          <a:effectLst/>
                          <a:latin typeface="Adelle Sans Light" panose="02000503000000020004" pitchFamily="50" charset="0"/>
                        </a:rPr>
                        <a:t>Teziutlán</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4150661324"/>
                  </a:ext>
                </a:extLst>
              </a:tr>
              <a:tr h="370190">
                <a:tc>
                  <a:txBody>
                    <a:bodyPr/>
                    <a:lstStyle/>
                    <a:p>
                      <a:pPr algn="ctr" fontAlgn="ctr"/>
                      <a:r>
                        <a:rPr lang="es-MX" sz="2000" b="0" i="0" u="none" strike="noStrike">
                          <a:solidFill>
                            <a:srgbClr val="000000"/>
                          </a:solidFill>
                          <a:effectLst/>
                          <a:latin typeface="Adelle Sans Light" panose="02000503000000020004" pitchFamily="50" charset="0"/>
                        </a:rPr>
                        <a:t>20</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marR="0" algn="l" rtl="0" fontAlgn="ctr">
                        <a:lnSpc>
                          <a:spcPct val="100000"/>
                        </a:lnSpc>
                        <a:spcBef>
                          <a:spcPts val="0"/>
                        </a:spcBef>
                        <a:spcAft>
                          <a:spcPts val="0"/>
                        </a:spcAft>
                        <a:buClr>
                          <a:srgbClr val="000000"/>
                        </a:buClr>
                        <a:buFont typeface="Arial"/>
                      </a:pPr>
                      <a:r>
                        <a:rPr lang="es-MX" sz="2000" b="0" i="0" u="none" strike="noStrike" cap="none" dirty="0">
                          <a:solidFill>
                            <a:srgbClr val="000000"/>
                          </a:solidFill>
                          <a:effectLst/>
                          <a:latin typeface="Adelle Sans Light" panose="02000503000000020004" pitchFamily="50" charset="0"/>
                          <a:ea typeface="+mn-ea"/>
                          <a:cs typeface="+mn-cs"/>
                          <a:sym typeface="Arial"/>
                        </a:rPr>
                        <a:t>Huejotzingo</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s-MX" sz="2000" b="0" i="0" u="none" strike="noStrike" cap="none" dirty="0">
                          <a:solidFill>
                            <a:srgbClr val="000000"/>
                          </a:solidFill>
                          <a:effectLst/>
                          <a:latin typeface="Adelle Sans Light" panose="02000503000000020004" pitchFamily="50" charset="0"/>
                          <a:ea typeface="+mn-ea"/>
                          <a:cs typeface="+mn-cs"/>
                          <a:sym typeface="Arial"/>
                        </a:rPr>
                        <a:t>47.09</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ctr"/>
                      <a:r>
                        <a:rPr lang="es-MX" sz="2000" b="0" i="0" u="none" strike="noStrike" dirty="0">
                          <a:solidFill>
                            <a:srgbClr val="000000"/>
                          </a:solidFill>
                          <a:effectLst/>
                          <a:latin typeface="Adelle Sans Light" panose="02000503000000020004" pitchFamily="50" charset="0"/>
                        </a:rPr>
                        <a:t>San Martín Texmelucan</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494110737"/>
                  </a:ext>
                </a:extLst>
              </a:tr>
              <a:tr h="370190">
                <a:tc>
                  <a:txBody>
                    <a:bodyPr/>
                    <a:lstStyle/>
                    <a:p>
                      <a:pPr algn="l" fontAlgn="b"/>
                      <a:endParaRPr lang="es-MX" sz="20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l" fontAlgn="b"/>
                      <a:endParaRPr lang="es-MX" sz="2000" b="0" i="0" u="none" strike="noStrike" cap="none" dirty="0">
                        <a:solidFill>
                          <a:srgbClr val="000000"/>
                        </a:solidFill>
                        <a:effectLst/>
                        <a:latin typeface="Adelle Sans Light" panose="02000503000000020004" pitchFamily="50" charset="0"/>
                        <a:ea typeface="+mn-ea"/>
                        <a:cs typeface="+mn-cs"/>
                        <a:sym typeface="Arial"/>
                      </a:endParaRPr>
                    </a:p>
                  </a:txBody>
                  <a:tcPr marL="9525" marR="9525" marT="9525" marB="0" anchor="b">
                    <a:lnL>
                      <a:noFill/>
                    </a:lnL>
                    <a:lnR>
                      <a:noFill/>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l" fontAlgn="b"/>
                      <a:endParaRPr lang="es-MX" sz="2000" b="0" i="0" u="none" strike="noStrike" cap="none" dirty="0">
                        <a:solidFill>
                          <a:srgbClr val="000000"/>
                        </a:solidFill>
                        <a:effectLst/>
                        <a:latin typeface="Adelle Sans Light" panose="02000503000000020004" pitchFamily="50" charset="0"/>
                        <a:ea typeface="+mn-ea"/>
                        <a:cs typeface="+mn-cs"/>
                        <a:sym typeface="Arial"/>
                      </a:endParaRPr>
                    </a:p>
                  </a:txBody>
                  <a:tcPr marL="9525" marR="9525" marT="9525" marB="0" anchor="b">
                    <a:lnL>
                      <a:noFill/>
                    </a:lnL>
                    <a:lnR>
                      <a:noFill/>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ctr"/>
                      <a:endParaRPr lang="es-MX" sz="20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417103280"/>
                  </a:ext>
                </a:extLst>
              </a:tr>
              <a:tr h="388700">
                <a:tc gridSpan="4">
                  <a:txBody>
                    <a:bodyPr/>
                    <a:lstStyle/>
                    <a:p>
                      <a:pPr algn="l" fontAlgn="b"/>
                      <a:r>
                        <a:rPr lang="es-MX" sz="1600" b="0" i="0" u="none" strike="noStrike" baseline="30000" dirty="0">
                          <a:solidFill>
                            <a:srgbClr val="000000"/>
                          </a:solidFill>
                          <a:effectLst/>
                          <a:latin typeface="Adelle Sans Light" panose="02000503000000020004" pitchFamily="50" charset="0"/>
                        </a:rPr>
                        <a:t>1 </a:t>
                      </a:r>
                      <a:r>
                        <a:rPr lang="es-MX" sz="1600" b="0" i="0" u="none" strike="noStrike" dirty="0">
                          <a:solidFill>
                            <a:srgbClr val="000000"/>
                          </a:solidFill>
                          <a:effectLst/>
                          <a:latin typeface="Adelle Sans Light" panose="02000503000000020004" pitchFamily="50" charset="0"/>
                        </a:rPr>
                        <a:t>La </a:t>
                      </a:r>
                      <a:r>
                        <a:rPr lang="es-MX" sz="1600" b="0" i="0" u="none" strike="noStrike" cap="none" dirty="0">
                          <a:solidFill>
                            <a:srgbClr val="000000"/>
                          </a:solidFill>
                          <a:effectLst/>
                          <a:latin typeface="Adelle Sans Light" panose="02000503000000020004" pitchFamily="50" charset="0"/>
                          <a:ea typeface="+mn-ea"/>
                          <a:cs typeface="+mn-cs"/>
                          <a:sym typeface="Arial"/>
                        </a:rPr>
                        <a:t>metodología</a:t>
                      </a:r>
                      <a:r>
                        <a:rPr lang="es-MX" sz="1600" b="0" i="0" u="none" strike="noStrike" dirty="0">
                          <a:solidFill>
                            <a:srgbClr val="000000"/>
                          </a:solidFill>
                          <a:effectLst/>
                          <a:latin typeface="Adelle Sans Light" panose="02000503000000020004" pitchFamily="50" charset="0"/>
                        </a:rPr>
                        <a:t> del cálculo de estas tasas se encuentra en el apartado </a:t>
                      </a:r>
                      <a:r>
                        <a:rPr lang="es-MX" sz="1600" b="0" i="1" u="none" strike="noStrike" dirty="0">
                          <a:solidFill>
                            <a:srgbClr val="000000"/>
                          </a:solidFill>
                          <a:effectLst/>
                          <a:latin typeface="Adelle Sans Light" panose="02000503000000020004" pitchFamily="50" charset="0"/>
                        </a:rPr>
                        <a:t>Metodología</a:t>
                      </a:r>
                      <a:r>
                        <a:rPr lang="es-MX" sz="1600" b="0" i="0" u="none" strike="noStrike" dirty="0">
                          <a:solidFill>
                            <a:srgbClr val="000000"/>
                          </a:solidFill>
                          <a:effectLst/>
                          <a:latin typeface="Adelle Sans Light" panose="02000503000000020004" pitchFamily="50" charset="0"/>
                        </a:rPr>
                        <a:t>.</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917393050"/>
                  </a:ext>
                </a:extLst>
              </a:tr>
            </a:tbl>
          </a:graphicData>
        </a:graphic>
      </p:graphicFrame>
    </p:spTree>
    <p:extLst>
      <p:ext uri="{BB962C8B-B14F-4D97-AF65-F5344CB8AC3E}">
        <p14:creationId xmlns:p14="http://schemas.microsoft.com/office/powerpoint/2010/main" val="3443452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19" name="1 CuadroTexto">
            <a:extLst>
              <a:ext uri="{FF2B5EF4-FFF2-40B4-BE49-F238E27FC236}">
                <a16:creationId xmlns:a16="http://schemas.microsoft.com/office/drawing/2014/main" id="{AB280FF2-EF2D-413C-9F59-4274EDE1256D}"/>
              </a:ext>
            </a:extLst>
          </p:cNvPr>
          <p:cNvSpPr txBox="1">
            <a:spLocks noChangeArrowheads="1"/>
          </p:cNvSpPr>
          <p:nvPr/>
        </p:nvSpPr>
        <p:spPr bwMode="auto">
          <a:xfrm>
            <a:off x="3441290" y="1331982"/>
            <a:ext cx="1750141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a:solidFill>
                  <a:schemeClr val="tx1"/>
                </a:solidFill>
                <a:latin typeface="Calibri" panose="020F0502020204030204" pitchFamily="34" charset="0"/>
              </a:defRPr>
            </a:lvl1pPr>
            <a:lvl2pPr marL="742950" indent="-285750">
              <a:defRPr sz="4000">
                <a:solidFill>
                  <a:schemeClr val="tx1"/>
                </a:solidFill>
                <a:latin typeface="Calibri" panose="020F0502020204030204" pitchFamily="34" charset="0"/>
              </a:defRPr>
            </a:lvl2pPr>
            <a:lvl3pPr marL="1143000" indent="-228600">
              <a:defRPr sz="4000">
                <a:solidFill>
                  <a:schemeClr val="tx1"/>
                </a:solidFill>
                <a:latin typeface="Calibri" panose="020F0502020204030204" pitchFamily="34" charset="0"/>
              </a:defRPr>
            </a:lvl3pPr>
            <a:lvl4pPr marL="1600200" indent="-228600">
              <a:defRPr sz="4000">
                <a:solidFill>
                  <a:schemeClr val="tx1"/>
                </a:solidFill>
                <a:latin typeface="Calibri" panose="020F0502020204030204" pitchFamily="34" charset="0"/>
              </a:defRPr>
            </a:lvl4pPr>
            <a:lvl5pPr marL="2057400" indent="-228600">
              <a:defRPr sz="4000">
                <a:solidFill>
                  <a:schemeClr val="tx1"/>
                </a:solidFill>
                <a:latin typeface="Calibri" panose="020F0502020204030204" pitchFamily="34" charset="0"/>
              </a:defRPr>
            </a:lvl5pPr>
            <a:lvl6pPr marL="2514600" indent="-228600" defTabSz="1036638" eaLnBrk="0" fontAlgn="base" hangingPunct="0">
              <a:spcBef>
                <a:spcPct val="0"/>
              </a:spcBef>
              <a:spcAft>
                <a:spcPct val="0"/>
              </a:spcAft>
              <a:defRPr sz="4000">
                <a:solidFill>
                  <a:schemeClr val="tx1"/>
                </a:solidFill>
                <a:latin typeface="Calibri" panose="020F0502020204030204" pitchFamily="34" charset="0"/>
              </a:defRPr>
            </a:lvl6pPr>
            <a:lvl7pPr marL="2971800" indent="-228600" defTabSz="1036638" eaLnBrk="0" fontAlgn="base" hangingPunct="0">
              <a:spcBef>
                <a:spcPct val="0"/>
              </a:spcBef>
              <a:spcAft>
                <a:spcPct val="0"/>
              </a:spcAft>
              <a:defRPr sz="4000">
                <a:solidFill>
                  <a:schemeClr val="tx1"/>
                </a:solidFill>
                <a:latin typeface="Calibri" panose="020F0502020204030204" pitchFamily="34" charset="0"/>
              </a:defRPr>
            </a:lvl7pPr>
            <a:lvl8pPr marL="3429000" indent="-228600" defTabSz="1036638" eaLnBrk="0" fontAlgn="base" hangingPunct="0">
              <a:spcBef>
                <a:spcPct val="0"/>
              </a:spcBef>
              <a:spcAft>
                <a:spcPct val="0"/>
              </a:spcAft>
              <a:defRPr sz="4000">
                <a:solidFill>
                  <a:schemeClr val="tx1"/>
                </a:solidFill>
                <a:latin typeface="Calibri" panose="020F0502020204030204" pitchFamily="34" charset="0"/>
              </a:defRPr>
            </a:lvl8pPr>
            <a:lvl9pPr marL="3886200" indent="-228600" defTabSz="1036638" eaLnBrk="0" fontAlgn="base" hangingPunct="0">
              <a:spcBef>
                <a:spcPct val="0"/>
              </a:spcBef>
              <a:spcAft>
                <a:spcPct val="0"/>
              </a:spcAft>
              <a:defRPr sz="4000">
                <a:solidFill>
                  <a:schemeClr val="tx1"/>
                </a:solidFill>
                <a:latin typeface="Calibri" panose="020F0502020204030204" pitchFamily="34" charset="0"/>
              </a:defRPr>
            </a:lvl9pPr>
          </a:lstStyle>
          <a:p>
            <a:pPr algn="ctr"/>
            <a:r>
              <a:rPr lang="es-MX" altLang="es-MX" dirty="0"/>
              <a:t>Tabla 3: Incidencia delictiva contra mujeres en las regiones en enero 2023</a:t>
            </a:r>
          </a:p>
        </p:txBody>
      </p:sp>
      <p:graphicFrame>
        <p:nvGraphicFramePr>
          <p:cNvPr id="3" name="Tabla 2">
            <a:extLst>
              <a:ext uri="{FF2B5EF4-FFF2-40B4-BE49-F238E27FC236}">
                <a16:creationId xmlns:a16="http://schemas.microsoft.com/office/drawing/2014/main" id="{CFFA9CC5-71E0-8C54-1FE1-FB81FE9CEE88}"/>
              </a:ext>
            </a:extLst>
          </p:cNvPr>
          <p:cNvGraphicFramePr>
            <a:graphicFrameLocks noGrp="1"/>
          </p:cNvGraphicFramePr>
          <p:nvPr>
            <p:extLst>
              <p:ext uri="{D42A27DB-BD31-4B8C-83A1-F6EECF244321}">
                <p14:modId xmlns:p14="http://schemas.microsoft.com/office/powerpoint/2010/main" val="3240852401"/>
              </p:ext>
            </p:extLst>
          </p:nvPr>
        </p:nvGraphicFramePr>
        <p:xfrm>
          <a:off x="2609384" y="3166947"/>
          <a:ext cx="19336216" cy="8709164"/>
        </p:xfrm>
        <a:graphic>
          <a:graphicData uri="http://schemas.openxmlformats.org/drawingml/2006/table">
            <a:tbl>
              <a:tblPr/>
              <a:tblGrid>
                <a:gridCol w="4616498">
                  <a:extLst>
                    <a:ext uri="{9D8B030D-6E8A-4147-A177-3AD203B41FA5}">
                      <a16:colId xmlns:a16="http://schemas.microsoft.com/office/drawing/2014/main" val="3261340199"/>
                    </a:ext>
                  </a:extLst>
                </a:gridCol>
                <a:gridCol w="3826510">
                  <a:extLst>
                    <a:ext uri="{9D8B030D-6E8A-4147-A177-3AD203B41FA5}">
                      <a16:colId xmlns:a16="http://schemas.microsoft.com/office/drawing/2014/main" val="2304846787"/>
                    </a:ext>
                  </a:extLst>
                </a:gridCol>
                <a:gridCol w="3678385">
                  <a:extLst>
                    <a:ext uri="{9D8B030D-6E8A-4147-A177-3AD203B41FA5}">
                      <a16:colId xmlns:a16="http://schemas.microsoft.com/office/drawing/2014/main" val="18826715"/>
                    </a:ext>
                  </a:extLst>
                </a:gridCol>
                <a:gridCol w="3388313">
                  <a:extLst>
                    <a:ext uri="{9D8B030D-6E8A-4147-A177-3AD203B41FA5}">
                      <a16:colId xmlns:a16="http://schemas.microsoft.com/office/drawing/2014/main" val="1074720316"/>
                    </a:ext>
                  </a:extLst>
                </a:gridCol>
                <a:gridCol w="3826510">
                  <a:extLst>
                    <a:ext uri="{9D8B030D-6E8A-4147-A177-3AD203B41FA5}">
                      <a16:colId xmlns:a16="http://schemas.microsoft.com/office/drawing/2014/main" val="2692999734"/>
                    </a:ext>
                  </a:extLst>
                </a:gridCol>
              </a:tblGrid>
              <a:tr h="676670">
                <a:tc gridSpan="5">
                  <a:txBody>
                    <a:bodyPr/>
                    <a:lstStyle/>
                    <a:p>
                      <a:pPr algn="ctr" fontAlgn="ctr"/>
                      <a:r>
                        <a:rPr lang="es-MX" sz="2800" b="1" i="0" u="none" strike="noStrike" dirty="0">
                          <a:solidFill>
                            <a:srgbClr val="FFFFFF"/>
                          </a:solidFill>
                          <a:effectLst/>
                          <a:latin typeface="Adelle Sans Light" panose="02000503000000020004" pitchFamily="50" charset="0"/>
                        </a:rPr>
                        <a:t>Incidencia delictiva contra mujeres en las regiones del estado de Puebla en el mes de enero 2023</a:t>
                      </a:r>
                    </a:p>
                  </a:txBody>
                  <a:tcPr marL="9525" marR="9525" marT="9525" marB="0" anchor="ctr">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5B4F63"/>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998419881"/>
                  </a:ext>
                </a:extLst>
              </a:tr>
              <a:tr h="1672878">
                <a:tc>
                  <a:txBody>
                    <a:bodyPr/>
                    <a:lstStyle/>
                    <a:p>
                      <a:pPr algn="ctr" fontAlgn="ctr"/>
                      <a:r>
                        <a:rPr lang="es-MX" sz="2200" b="1" i="0" u="none" strike="noStrike">
                          <a:solidFill>
                            <a:srgbClr val="FFFFFF"/>
                          </a:solidFill>
                          <a:effectLst/>
                          <a:latin typeface="Adelle Sans Light" panose="02000503000000020004" pitchFamily="50" charset="0"/>
                        </a:rPr>
                        <a:t>Región</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tc>
                  <a:txBody>
                    <a:bodyPr/>
                    <a:lstStyle/>
                    <a:p>
                      <a:pPr algn="ctr" fontAlgn="ctr"/>
                      <a:r>
                        <a:rPr lang="es-MX" sz="2200" b="1" i="0" u="none" strike="noStrike">
                          <a:solidFill>
                            <a:srgbClr val="FFFFFF"/>
                          </a:solidFill>
                          <a:effectLst/>
                          <a:latin typeface="Adelle Sans Light" panose="02000503000000020004" pitchFamily="50" charset="0"/>
                        </a:rPr>
                        <a:t>Población femenina 2020</a:t>
                      </a:r>
                      <a:r>
                        <a:rPr lang="es-MX" sz="2200" b="1" i="0" u="none" strike="noStrike" baseline="30000">
                          <a:solidFill>
                            <a:srgbClr val="FFFFFF"/>
                          </a:solidFill>
                          <a:effectLst/>
                          <a:latin typeface="Adelle Sans Light" panose="02000503000000020004" pitchFamily="50" charset="0"/>
                        </a:rPr>
                        <a:t>1</a:t>
                      </a:r>
                      <a:endParaRPr lang="es-MX" sz="2200" b="1" i="0" u="none" strike="noStrike">
                        <a:solidFill>
                          <a:srgbClr val="FFFFFF"/>
                        </a:solidFill>
                        <a:effectLst/>
                        <a:latin typeface="Adelle Sans Light" panose="02000503000000020004" pitchFamily="50" charset="0"/>
                      </a:endParaRP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tc>
                  <a:txBody>
                    <a:bodyPr/>
                    <a:lstStyle/>
                    <a:p>
                      <a:pPr algn="ctr" fontAlgn="ctr"/>
                      <a:r>
                        <a:rPr lang="es-MX" sz="2200" b="1" i="0" u="none" strike="noStrike">
                          <a:solidFill>
                            <a:srgbClr val="FFFFFF"/>
                          </a:solidFill>
                          <a:effectLst/>
                          <a:latin typeface="Adelle Sans Light" panose="02000503000000020004" pitchFamily="50" charset="0"/>
                        </a:rPr>
                        <a:t>Número de delitos relacionados con violencia de género contra las mujeres</a:t>
                      </a:r>
                      <a:r>
                        <a:rPr lang="es-MX" sz="2200" b="1" i="0" u="none" strike="noStrike" baseline="30000">
                          <a:solidFill>
                            <a:srgbClr val="FFFFFF"/>
                          </a:solidFill>
                          <a:effectLst/>
                          <a:latin typeface="Adelle Sans Light" panose="02000503000000020004" pitchFamily="50" charset="0"/>
                        </a:rPr>
                        <a:t>2</a:t>
                      </a:r>
                      <a:endParaRPr lang="es-MX" sz="2200" b="1" i="0" u="none" strike="noStrike">
                        <a:solidFill>
                          <a:srgbClr val="FFFFFF"/>
                        </a:solidFill>
                        <a:effectLst/>
                        <a:latin typeface="Adelle Sans Light" panose="02000503000000020004" pitchFamily="50" charset="0"/>
                      </a:endParaRP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tc>
                  <a:txBody>
                    <a:bodyPr/>
                    <a:lstStyle/>
                    <a:p>
                      <a:pPr algn="ctr" fontAlgn="ctr"/>
                      <a:r>
                        <a:rPr lang="es-MX" sz="2200" b="1" i="0" u="none" strike="noStrike">
                          <a:solidFill>
                            <a:srgbClr val="FFFFFF"/>
                          </a:solidFill>
                          <a:effectLst/>
                          <a:latin typeface="Adelle Sans Light" panose="02000503000000020004" pitchFamily="50" charset="0"/>
                        </a:rPr>
                        <a:t>Tasa de incidencia delictiva por cada 100,000 mujeres</a:t>
                      </a:r>
                      <a:r>
                        <a:rPr lang="es-MX" sz="2200" b="1" i="0" u="none" strike="noStrike" baseline="30000">
                          <a:solidFill>
                            <a:srgbClr val="FFFFFF"/>
                          </a:solidFill>
                          <a:effectLst/>
                          <a:latin typeface="Adelle Sans Light" panose="02000503000000020004" pitchFamily="50" charset="0"/>
                        </a:rPr>
                        <a:t>3</a:t>
                      </a:r>
                      <a:endParaRPr lang="es-MX" sz="2200" b="1" i="0" u="none" strike="noStrike">
                        <a:solidFill>
                          <a:srgbClr val="FFFFFF"/>
                        </a:solidFill>
                        <a:effectLst/>
                        <a:latin typeface="Adelle Sans Light" panose="02000503000000020004" pitchFamily="50" charset="0"/>
                      </a:endParaRP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tc>
                  <a:txBody>
                    <a:bodyPr/>
                    <a:lstStyle/>
                    <a:p>
                      <a:pPr algn="ctr" fontAlgn="ctr"/>
                      <a:r>
                        <a:rPr lang="es-MX" sz="2200" b="1" i="0" u="none" strike="noStrike" dirty="0">
                          <a:solidFill>
                            <a:srgbClr val="FFFFFF"/>
                          </a:solidFill>
                          <a:effectLst/>
                          <a:latin typeface="Adelle Sans Light" panose="02000503000000020004" pitchFamily="50" charset="0"/>
                        </a:rPr>
                        <a:t>Proporción de delitos  respecto al total estatal</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extLst>
                  <a:ext uri="{0D108BD9-81ED-4DB2-BD59-A6C34878D82A}">
                    <a16:rowId xmlns:a16="http://schemas.microsoft.com/office/drawing/2014/main" val="1238162435"/>
                  </a:ext>
                </a:extLst>
              </a:tr>
              <a:tr h="375927">
                <a:tc>
                  <a:txBody>
                    <a:bodyPr/>
                    <a:lstStyle/>
                    <a:p>
                      <a:pPr algn="l" fontAlgn="ctr"/>
                      <a:r>
                        <a:rPr lang="es-MX" sz="2000" b="1" i="0" u="none" strike="noStrike" dirty="0">
                          <a:solidFill>
                            <a:srgbClr val="5B4F63"/>
                          </a:solidFill>
                          <a:effectLst/>
                          <a:latin typeface="Adelle Sans Light" panose="02000503000000020004" pitchFamily="50" charset="0"/>
                        </a:rPr>
                        <a:t>01 Acatlán</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b"/>
                      <a:r>
                        <a:rPr lang="es-MX" sz="2000" b="0" i="0" u="none" strike="noStrike">
                          <a:solidFill>
                            <a:srgbClr val="000000"/>
                          </a:solidFill>
                          <a:effectLst/>
                          <a:latin typeface="Adelle Sans Light" panose="02000503000000020004" pitchFamily="50" charset="0"/>
                        </a:rPr>
                        <a:t>108,706</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b"/>
                      <a:r>
                        <a:rPr lang="es-MX" sz="2000" b="0" i="0" u="none" strike="noStrike">
                          <a:solidFill>
                            <a:srgbClr val="000000"/>
                          </a:solidFill>
                          <a:effectLst/>
                          <a:latin typeface="Adelle Sans Light" panose="02000503000000020004" pitchFamily="50" charset="0"/>
                        </a:rPr>
                        <a:t>12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b"/>
                      <a:r>
                        <a:rPr lang="es-MX" sz="2000" b="0" i="0" u="none" strike="noStrike">
                          <a:solidFill>
                            <a:srgbClr val="000000"/>
                          </a:solidFill>
                          <a:effectLst/>
                          <a:latin typeface="Adelle Sans Light" panose="02000503000000020004" pitchFamily="50" charset="0"/>
                        </a:rPr>
                        <a:t>11.04</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b"/>
                      <a:r>
                        <a:rPr lang="es-MX" sz="2000" b="0" i="0" u="none" strike="noStrike">
                          <a:solidFill>
                            <a:srgbClr val="000000"/>
                          </a:solidFill>
                          <a:effectLst/>
                          <a:latin typeface="Adelle Sans Light" panose="02000503000000020004" pitchFamily="50" charset="0"/>
                        </a:rPr>
                        <a:t>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693545158"/>
                  </a:ext>
                </a:extLst>
              </a:tr>
              <a:tr h="375927">
                <a:tc>
                  <a:txBody>
                    <a:bodyPr/>
                    <a:lstStyle/>
                    <a:p>
                      <a:pPr algn="l" fontAlgn="ctr"/>
                      <a:r>
                        <a:rPr lang="es-MX" sz="2000" b="1" i="0" u="none" strike="noStrike" dirty="0">
                          <a:solidFill>
                            <a:srgbClr val="5B4F63"/>
                          </a:solidFill>
                          <a:effectLst/>
                          <a:latin typeface="Adelle Sans Light" panose="02000503000000020004" pitchFamily="50" charset="0"/>
                        </a:rPr>
                        <a:t>02 Ajalpan</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b"/>
                      <a:r>
                        <a:rPr lang="es-MX" sz="2000" b="0" i="0" u="none" strike="noStrike">
                          <a:solidFill>
                            <a:srgbClr val="000000"/>
                          </a:solidFill>
                          <a:effectLst/>
                          <a:latin typeface="Adelle Sans Light" panose="02000503000000020004" pitchFamily="50" charset="0"/>
                        </a:rPr>
                        <a:t>228,516</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b"/>
                      <a:r>
                        <a:rPr lang="es-MX" sz="2000" b="0" i="0" u="none" strike="noStrike">
                          <a:solidFill>
                            <a:srgbClr val="000000"/>
                          </a:solidFill>
                          <a:effectLst/>
                          <a:latin typeface="Adelle Sans Light" panose="02000503000000020004" pitchFamily="50" charset="0"/>
                        </a:rPr>
                        <a:t>23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b"/>
                      <a:r>
                        <a:rPr lang="es-MX" sz="2000" b="0" i="0" u="none" strike="noStrike">
                          <a:solidFill>
                            <a:srgbClr val="000000"/>
                          </a:solidFill>
                          <a:effectLst/>
                          <a:latin typeface="Adelle Sans Light" panose="02000503000000020004" pitchFamily="50" charset="0"/>
                        </a:rPr>
                        <a:t>10.06</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b"/>
                      <a:r>
                        <a:rPr lang="es-MX" sz="2000" b="0" i="0" u="none" strike="noStrike">
                          <a:solidFill>
                            <a:srgbClr val="000000"/>
                          </a:solidFill>
                          <a:effectLst/>
                          <a:latin typeface="Adelle Sans Light" panose="02000503000000020004" pitchFamily="50" charset="0"/>
                        </a:rPr>
                        <a:t>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308883946"/>
                  </a:ext>
                </a:extLst>
              </a:tr>
              <a:tr h="375927">
                <a:tc>
                  <a:txBody>
                    <a:bodyPr/>
                    <a:lstStyle/>
                    <a:p>
                      <a:pPr algn="l" fontAlgn="ctr"/>
                      <a:r>
                        <a:rPr lang="es-MX" sz="2000" b="1" i="0" u="none" strike="noStrike" dirty="0">
                          <a:solidFill>
                            <a:srgbClr val="5B4F63"/>
                          </a:solidFill>
                          <a:effectLst/>
                          <a:latin typeface="Adelle Sans Light" panose="02000503000000020004" pitchFamily="50" charset="0"/>
                        </a:rPr>
                        <a:t>03 Atlixco</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b"/>
                      <a:r>
                        <a:rPr lang="es-MX" sz="2000" b="0" i="0" u="none" strike="noStrike">
                          <a:solidFill>
                            <a:srgbClr val="000000"/>
                          </a:solidFill>
                          <a:effectLst/>
                          <a:latin typeface="Adelle Sans Light" panose="02000503000000020004" pitchFamily="50" charset="0"/>
                        </a:rPr>
                        <a:t>263,479</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b"/>
                      <a:r>
                        <a:rPr lang="es-MX" sz="2000" b="0" i="0" u="none" strike="noStrike">
                          <a:solidFill>
                            <a:srgbClr val="000000"/>
                          </a:solidFill>
                          <a:effectLst/>
                          <a:latin typeface="Adelle Sans Light" panose="02000503000000020004" pitchFamily="50" charset="0"/>
                        </a:rPr>
                        <a:t>58</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b"/>
                      <a:r>
                        <a:rPr lang="es-MX" sz="2000" b="0" i="0" u="none" strike="noStrike">
                          <a:solidFill>
                            <a:srgbClr val="9C0006"/>
                          </a:solidFill>
                          <a:effectLst/>
                          <a:latin typeface="Adelle Sans Light" panose="02000503000000020004" pitchFamily="50" charset="0"/>
                        </a:rPr>
                        <a:t>22.01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FC7CE"/>
                    </a:solidFill>
                  </a:tcPr>
                </a:tc>
                <a:tc>
                  <a:txBody>
                    <a:bodyPr/>
                    <a:lstStyle/>
                    <a:p>
                      <a:pPr algn="ctr" fontAlgn="b"/>
                      <a:r>
                        <a:rPr lang="es-MX" sz="2000" b="0" i="0" u="none" strike="noStrike">
                          <a:solidFill>
                            <a:srgbClr val="000000"/>
                          </a:solidFill>
                          <a:effectLst/>
                          <a:latin typeface="Adelle Sans Light" panose="02000503000000020004" pitchFamily="50" charset="0"/>
                        </a:rPr>
                        <a:t>7%</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13966189"/>
                  </a:ext>
                </a:extLst>
              </a:tr>
              <a:tr h="375927">
                <a:tc>
                  <a:txBody>
                    <a:bodyPr/>
                    <a:lstStyle/>
                    <a:p>
                      <a:pPr algn="l" fontAlgn="ctr"/>
                      <a:r>
                        <a:rPr lang="es-MX" sz="2000" b="1" i="0" u="none" strike="noStrike" dirty="0">
                          <a:solidFill>
                            <a:srgbClr val="5B4F63"/>
                          </a:solidFill>
                          <a:effectLst/>
                          <a:latin typeface="Adelle Sans Light" panose="02000503000000020004" pitchFamily="50" charset="0"/>
                        </a:rPr>
                        <a:t>04 Chalchicomula de Sesma</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b"/>
                      <a:r>
                        <a:rPr lang="es-MX" sz="2000" b="0" i="0" u="none" strike="noStrike">
                          <a:solidFill>
                            <a:srgbClr val="000000"/>
                          </a:solidFill>
                          <a:effectLst/>
                          <a:latin typeface="Adelle Sans Light" panose="02000503000000020004" pitchFamily="50" charset="0"/>
                        </a:rPr>
                        <a:t>217,307</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b"/>
                      <a:r>
                        <a:rPr lang="es-MX" sz="2000" b="0" i="0" u="none" strike="noStrike">
                          <a:solidFill>
                            <a:srgbClr val="000000"/>
                          </a:solidFill>
                          <a:effectLst/>
                          <a:latin typeface="Adelle Sans Light" panose="02000503000000020004" pitchFamily="50" charset="0"/>
                        </a:rPr>
                        <a:t>30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b"/>
                      <a:r>
                        <a:rPr lang="es-MX" sz="2000" b="0" i="0" u="none" strike="noStrike">
                          <a:solidFill>
                            <a:srgbClr val="000000"/>
                          </a:solidFill>
                          <a:effectLst/>
                          <a:latin typeface="Adelle Sans Light" panose="02000503000000020004" pitchFamily="50" charset="0"/>
                        </a:rPr>
                        <a:t>13.81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b"/>
                      <a:r>
                        <a:rPr lang="es-MX" sz="2000" b="0" i="0" u="none" strike="noStrike">
                          <a:solidFill>
                            <a:srgbClr val="000000"/>
                          </a:solidFill>
                          <a:effectLst/>
                          <a:latin typeface="Adelle Sans Light" panose="02000503000000020004" pitchFamily="50" charset="0"/>
                        </a:rPr>
                        <a:t>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9001702"/>
                  </a:ext>
                </a:extLst>
              </a:tr>
              <a:tr h="375927">
                <a:tc>
                  <a:txBody>
                    <a:bodyPr/>
                    <a:lstStyle/>
                    <a:p>
                      <a:pPr algn="l" fontAlgn="ctr"/>
                      <a:r>
                        <a:rPr lang="es-MX" sz="2000" b="1" i="0" u="none" strike="noStrike" dirty="0">
                          <a:solidFill>
                            <a:srgbClr val="5B4F63"/>
                          </a:solidFill>
                          <a:effectLst/>
                          <a:latin typeface="Adelle Sans Light" panose="02000503000000020004" pitchFamily="50" charset="0"/>
                        </a:rPr>
                        <a:t>05 Huauchinango</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b"/>
                      <a:r>
                        <a:rPr lang="es-MX" sz="2000" b="0" i="0" u="none" strike="noStrike">
                          <a:solidFill>
                            <a:srgbClr val="000000"/>
                          </a:solidFill>
                          <a:effectLst/>
                          <a:latin typeface="Adelle Sans Light" panose="02000503000000020004" pitchFamily="50" charset="0"/>
                        </a:rPr>
                        <a:t>206,691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b"/>
                      <a:r>
                        <a:rPr lang="es-MX" sz="2000" b="0" i="0" u="none" strike="noStrike">
                          <a:solidFill>
                            <a:srgbClr val="000000"/>
                          </a:solidFill>
                          <a:effectLst/>
                          <a:latin typeface="Adelle Sans Light" panose="02000503000000020004" pitchFamily="50" charset="0"/>
                        </a:rPr>
                        <a:t>38</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b"/>
                      <a:r>
                        <a:rPr lang="es-MX" sz="2000" b="0" i="0" u="none" strike="noStrike">
                          <a:solidFill>
                            <a:srgbClr val="000000"/>
                          </a:solidFill>
                          <a:effectLst/>
                          <a:latin typeface="Adelle Sans Light" panose="02000503000000020004" pitchFamily="50" charset="0"/>
                        </a:rPr>
                        <a:t>18.38</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b"/>
                      <a:r>
                        <a:rPr lang="es-MX" sz="2000" b="0" i="0" u="none" strike="noStrike">
                          <a:solidFill>
                            <a:srgbClr val="000000"/>
                          </a:solidFill>
                          <a:effectLst/>
                          <a:latin typeface="Adelle Sans Light" panose="02000503000000020004" pitchFamily="50" charset="0"/>
                        </a:rPr>
                        <a:t>4%</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988877317"/>
                  </a:ext>
                </a:extLst>
              </a:tr>
              <a:tr h="375927">
                <a:tc>
                  <a:txBody>
                    <a:bodyPr/>
                    <a:lstStyle/>
                    <a:p>
                      <a:pPr algn="l" fontAlgn="ctr"/>
                      <a:r>
                        <a:rPr lang="es-MX" sz="2000" b="1" i="0" u="none" strike="noStrike" dirty="0">
                          <a:solidFill>
                            <a:srgbClr val="5B4F63"/>
                          </a:solidFill>
                          <a:effectLst/>
                          <a:latin typeface="Adelle Sans Light" panose="02000503000000020004" pitchFamily="50" charset="0"/>
                        </a:rPr>
                        <a:t>06 Puebla</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b"/>
                      <a:r>
                        <a:rPr lang="es-MX" sz="2000" b="0" i="0" u="none" strike="noStrike">
                          <a:solidFill>
                            <a:srgbClr val="000000"/>
                          </a:solidFill>
                          <a:effectLst/>
                          <a:latin typeface="Adelle Sans Light" panose="02000503000000020004" pitchFamily="50" charset="0"/>
                        </a:rPr>
                        <a:t>1,193,585</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b"/>
                      <a:r>
                        <a:rPr lang="es-MX" sz="2000" b="0" i="0" u="none" strike="noStrike">
                          <a:solidFill>
                            <a:srgbClr val="000000"/>
                          </a:solidFill>
                          <a:effectLst/>
                          <a:latin typeface="Adelle Sans Light" panose="02000503000000020004" pitchFamily="50" charset="0"/>
                        </a:rPr>
                        <a:t>439</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b"/>
                      <a:r>
                        <a:rPr lang="es-MX" sz="2000" b="0" i="0" u="none" strike="noStrike">
                          <a:solidFill>
                            <a:srgbClr val="9C0006"/>
                          </a:solidFill>
                          <a:effectLst/>
                          <a:latin typeface="Adelle Sans Light" panose="02000503000000020004" pitchFamily="50" charset="0"/>
                        </a:rPr>
                        <a:t>36.78</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FC7CE"/>
                    </a:solidFill>
                  </a:tcPr>
                </a:tc>
                <a:tc>
                  <a:txBody>
                    <a:bodyPr/>
                    <a:lstStyle/>
                    <a:p>
                      <a:pPr algn="ctr" fontAlgn="b"/>
                      <a:r>
                        <a:rPr lang="es-MX" sz="2000" b="0" i="0" u="none" strike="noStrike">
                          <a:solidFill>
                            <a:srgbClr val="000000"/>
                          </a:solidFill>
                          <a:effectLst/>
                          <a:latin typeface="Adelle Sans Light" panose="02000503000000020004" pitchFamily="50" charset="0"/>
                        </a:rPr>
                        <a:t>50%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997521045"/>
                  </a:ext>
                </a:extLst>
              </a:tr>
              <a:tr h="375927">
                <a:tc>
                  <a:txBody>
                    <a:bodyPr/>
                    <a:lstStyle/>
                    <a:p>
                      <a:pPr algn="l" fontAlgn="ctr"/>
                      <a:r>
                        <a:rPr lang="es-MX" sz="2000" b="1" i="0" u="none" strike="noStrike">
                          <a:solidFill>
                            <a:srgbClr val="5B4F63"/>
                          </a:solidFill>
                          <a:effectLst/>
                          <a:latin typeface="Adelle Sans Light" panose="02000503000000020004" pitchFamily="50" charset="0"/>
                        </a:rPr>
                        <a:t>07 San Martín Texmelucan</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b"/>
                      <a:r>
                        <a:rPr lang="es-MX" sz="2000" b="0" i="0" u="none" strike="noStrike" dirty="0">
                          <a:solidFill>
                            <a:srgbClr val="000000"/>
                          </a:solidFill>
                          <a:effectLst/>
                          <a:latin typeface="Adelle Sans Light" panose="02000503000000020004" pitchFamily="50" charset="0"/>
                        </a:rPr>
                        <a:t>250,885</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b"/>
                      <a:r>
                        <a:rPr lang="es-MX" sz="2000" b="0" i="0" u="none" strike="noStrike">
                          <a:solidFill>
                            <a:srgbClr val="000000"/>
                          </a:solidFill>
                          <a:effectLst/>
                          <a:latin typeface="Adelle Sans Light" panose="02000503000000020004" pitchFamily="50" charset="0"/>
                        </a:rPr>
                        <a:t>70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b"/>
                      <a:r>
                        <a:rPr lang="es-MX" sz="2000" b="0" i="0" u="none" strike="noStrike">
                          <a:solidFill>
                            <a:srgbClr val="9C0006"/>
                          </a:solidFill>
                          <a:effectLst/>
                          <a:latin typeface="Adelle Sans Light" panose="02000503000000020004" pitchFamily="50" charset="0"/>
                        </a:rPr>
                        <a:t>27.9</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FC7CE"/>
                    </a:solidFill>
                  </a:tcPr>
                </a:tc>
                <a:tc>
                  <a:txBody>
                    <a:bodyPr/>
                    <a:lstStyle/>
                    <a:p>
                      <a:pPr algn="ctr" fontAlgn="b"/>
                      <a:r>
                        <a:rPr lang="es-MX" sz="2000" b="0" i="0" u="none" strike="noStrike">
                          <a:solidFill>
                            <a:srgbClr val="000000"/>
                          </a:solidFill>
                          <a:effectLst/>
                          <a:latin typeface="Adelle Sans Light" panose="02000503000000020004" pitchFamily="50" charset="0"/>
                        </a:rPr>
                        <a:t>8%</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031326816"/>
                  </a:ext>
                </a:extLst>
              </a:tr>
              <a:tr h="375927">
                <a:tc>
                  <a:txBody>
                    <a:bodyPr/>
                    <a:lstStyle/>
                    <a:p>
                      <a:pPr algn="l" fontAlgn="ctr"/>
                      <a:r>
                        <a:rPr lang="es-MX" sz="2000" b="1" i="0" u="none" strike="noStrike">
                          <a:solidFill>
                            <a:srgbClr val="5B4F63"/>
                          </a:solidFill>
                          <a:effectLst/>
                          <a:latin typeface="Adelle Sans Light" panose="02000503000000020004" pitchFamily="50" charset="0"/>
                        </a:rPr>
                        <a:t>08 Tehuacán</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b"/>
                      <a:r>
                        <a:rPr lang="es-MX" sz="2000" b="0" i="0" u="none" strike="noStrike" dirty="0">
                          <a:solidFill>
                            <a:srgbClr val="000000"/>
                          </a:solidFill>
                          <a:effectLst/>
                          <a:latin typeface="Adelle Sans Light" panose="02000503000000020004" pitchFamily="50" charset="0"/>
                        </a:rPr>
                        <a:t>257,417</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b"/>
                      <a:r>
                        <a:rPr lang="es-MX" sz="2000" b="0" i="0" u="none" strike="noStrike" dirty="0">
                          <a:solidFill>
                            <a:srgbClr val="000000"/>
                          </a:solidFill>
                          <a:effectLst/>
                          <a:latin typeface="Adelle Sans Light" panose="02000503000000020004" pitchFamily="50" charset="0"/>
                        </a:rPr>
                        <a:t>77</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b"/>
                      <a:r>
                        <a:rPr lang="es-MX" sz="2000" b="0" i="0" u="none" strike="noStrike">
                          <a:solidFill>
                            <a:srgbClr val="9C0006"/>
                          </a:solidFill>
                          <a:effectLst/>
                          <a:latin typeface="Adelle Sans Light" panose="02000503000000020004" pitchFamily="50" charset="0"/>
                        </a:rPr>
                        <a:t>29.91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FC7CE"/>
                    </a:solidFill>
                  </a:tcPr>
                </a:tc>
                <a:tc>
                  <a:txBody>
                    <a:bodyPr/>
                    <a:lstStyle/>
                    <a:p>
                      <a:pPr algn="ctr" fontAlgn="b"/>
                      <a:r>
                        <a:rPr lang="es-MX" sz="2000" b="0" i="0" u="none" strike="noStrike">
                          <a:solidFill>
                            <a:srgbClr val="000000"/>
                          </a:solidFill>
                          <a:effectLst/>
                          <a:latin typeface="Adelle Sans Light" panose="02000503000000020004" pitchFamily="50" charset="0"/>
                        </a:rPr>
                        <a:t>9%</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592438388"/>
                  </a:ext>
                </a:extLst>
              </a:tr>
              <a:tr h="375927">
                <a:tc>
                  <a:txBody>
                    <a:bodyPr/>
                    <a:lstStyle/>
                    <a:p>
                      <a:pPr algn="l" fontAlgn="ctr"/>
                      <a:r>
                        <a:rPr lang="es-MX" sz="2000" b="1" i="0" u="none" strike="noStrike">
                          <a:solidFill>
                            <a:srgbClr val="5B4F63"/>
                          </a:solidFill>
                          <a:effectLst/>
                          <a:latin typeface="Adelle Sans Light" panose="02000503000000020004" pitchFamily="50" charset="0"/>
                        </a:rPr>
                        <a:t>09 Tepeaca</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b"/>
                      <a:r>
                        <a:rPr lang="es-MX" sz="2000" b="0" i="0" u="none" strike="noStrike">
                          <a:solidFill>
                            <a:srgbClr val="000000"/>
                          </a:solidFill>
                          <a:effectLst/>
                          <a:latin typeface="Adelle Sans Light" panose="02000503000000020004" pitchFamily="50" charset="0"/>
                        </a:rPr>
                        <a:t>257,834</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b"/>
                      <a:r>
                        <a:rPr lang="es-MX" sz="2000" b="0" i="0" u="none" strike="noStrike" dirty="0">
                          <a:solidFill>
                            <a:srgbClr val="000000"/>
                          </a:solidFill>
                          <a:effectLst/>
                          <a:latin typeface="Adelle Sans Light" panose="02000503000000020004" pitchFamily="50" charset="0"/>
                        </a:rPr>
                        <a:t>38</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b"/>
                      <a:r>
                        <a:rPr lang="es-MX" sz="2000" b="0" i="0" u="none" strike="noStrike">
                          <a:solidFill>
                            <a:srgbClr val="000000"/>
                          </a:solidFill>
                          <a:effectLst/>
                          <a:latin typeface="Adelle Sans Light" panose="02000503000000020004" pitchFamily="50" charset="0"/>
                        </a:rPr>
                        <a:t>14.74</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b"/>
                      <a:r>
                        <a:rPr lang="es-MX" sz="2000" b="0" i="0" u="none" strike="noStrike">
                          <a:solidFill>
                            <a:srgbClr val="000000"/>
                          </a:solidFill>
                          <a:effectLst/>
                          <a:latin typeface="Adelle Sans Light" panose="02000503000000020004" pitchFamily="50" charset="0"/>
                        </a:rPr>
                        <a:t>4%</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588320056"/>
                  </a:ext>
                </a:extLst>
              </a:tr>
              <a:tr h="375927">
                <a:tc>
                  <a:txBody>
                    <a:bodyPr/>
                    <a:lstStyle/>
                    <a:p>
                      <a:pPr algn="l" fontAlgn="ctr"/>
                      <a:r>
                        <a:rPr lang="es-MX" sz="2000" b="1" i="0" u="none" strike="noStrike">
                          <a:solidFill>
                            <a:srgbClr val="5B4F63"/>
                          </a:solidFill>
                          <a:effectLst/>
                          <a:latin typeface="Adelle Sans Light" panose="02000503000000020004" pitchFamily="50" charset="0"/>
                        </a:rPr>
                        <a:t>10 Teziutlán</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b"/>
                      <a:r>
                        <a:rPr lang="es-MX" sz="2000" b="0" i="0" u="none" strike="noStrike">
                          <a:solidFill>
                            <a:srgbClr val="000000"/>
                          </a:solidFill>
                          <a:effectLst/>
                          <a:latin typeface="Adelle Sans Light" panose="02000503000000020004" pitchFamily="50" charset="0"/>
                        </a:rPr>
                        <a:t>224,192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b"/>
                      <a:r>
                        <a:rPr lang="es-MX" sz="2000" b="0" i="0" u="none" strike="noStrike" dirty="0">
                          <a:solidFill>
                            <a:srgbClr val="000000"/>
                          </a:solidFill>
                          <a:effectLst/>
                          <a:latin typeface="Adelle Sans Light" panose="02000503000000020004" pitchFamily="50" charset="0"/>
                        </a:rPr>
                        <a:t>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b"/>
                      <a:r>
                        <a:rPr lang="es-MX" sz="2000" b="0" i="0" u="none" strike="noStrike">
                          <a:solidFill>
                            <a:srgbClr val="9C0006"/>
                          </a:solidFill>
                          <a:effectLst/>
                          <a:latin typeface="Adelle Sans Light" panose="02000503000000020004" pitchFamily="50" charset="0"/>
                        </a:rPr>
                        <a:t>23.19</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FC7CE"/>
                    </a:solidFill>
                  </a:tcPr>
                </a:tc>
                <a:tc>
                  <a:txBody>
                    <a:bodyPr/>
                    <a:lstStyle/>
                    <a:p>
                      <a:pPr algn="ctr" fontAlgn="b"/>
                      <a:r>
                        <a:rPr lang="es-MX" sz="2000" b="0" i="0" u="none" strike="noStrike">
                          <a:solidFill>
                            <a:srgbClr val="000000"/>
                          </a:solidFill>
                          <a:effectLst/>
                          <a:latin typeface="Adelle Sans Light" panose="02000503000000020004" pitchFamily="50" charset="0"/>
                        </a:rPr>
                        <a:t>6%</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204825912"/>
                  </a:ext>
                </a:extLst>
              </a:tr>
              <a:tr h="375927">
                <a:tc>
                  <a:txBody>
                    <a:bodyPr/>
                    <a:lstStyle/>
                    <a:p>
                      <a:pPr algn="l" fontAlgn="ctr"/>
                      <a:r>
                        <a:rPr lang="es-MX" sz="2000" b="1" i="0" u="none" strike="noStrike">
                          <a:solidFill>
                            <a:srgbClr val="5B4F63"/>
                          </a:solidFill>
                          <a:effectLst/>
                          <a:latin typeface="Adelle Sans Light" panose="02000503000000020004" pitchFamily="50" charset="0"/>
                        </a:rPr>
                        <a:t>11 Zacatlán</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b"/>
                      <a:r>
                        <a:rPr lang="es-MX" sz="2000" b="0" i="0" u="none" strike="noStrike">
                          <a:solidFill>
                            <a:srgbClr val="000000"/>
                          </a:solidFill>
                          <a:effectLst/>
                          <a:latin typeface="Adelle Sans Light" panose="02000503000000020004" pitchFamily="50" charset="0"/>
                        </a:rPr>
                        <a:t>214,551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b"/>
                      <a:r>
                        <a:rPr lang="es-MX" sz="2000" b="0" i="0" u="none" strike="noStrike">
                          <a:solidFill>
                            <a:srgbClr val="000000"/>
                          </a:solidFill>
                          <a:effectLst/>
                          <a:latin typeface="Adelle Sans Light" panose="02000503000000020004" pitchFamily="50" charset="0"/>
                        </a:rPr>
                        <a:t>48</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ctr" fontAlgn="b"/>
                      <a:r>
                        <a:rPr lang="es-MX" sz="2000" b="0" i="0" u="none" strike="noStrike" dirty="0">
                          <a:solidFill>
                            <a:srgbClr val="9C0006"/>
                          </a:solidFill>
                          <a:effectLst/>
                          <a:latin typeface="Adelle Sans Light" panose="02000503000000020004" pitchFamily="50" charset="0"/>
                        </a:rPr>
                        <a:t>22.37</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FC7CE"/>
                    </a:solidFill>
                  </a:tcPr>
                </a:tc>
                <a:tc>
                  <a:txBody>
                    <a:bodyPr/>
                    <a:lstStyle/>
                    <a:p>
                      <a:pPr algn="ctr" fontAlgn="b"/>
                      <a:r>
                        <a:rPr lang="es-MX" sz="2000" b="0" i="0" u="none" strike="noStrike">
                          <a:solidFill>
                            <a:srgbClr val="000000"/>
                          </a:solidFill>
                          <a:effectLst/>
                          <a:latin typeface="Adelle Sans Light" panose="02000503000000020004" pitchFamily="50" charset="0"/>
                        </a:rPr>
                        <a:t>5%</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398042685"/>
                  </a:ext>
                </a:extLst>
              </a:tr>
              <a:tr h="375927">
                <a:tc>
                  <a:txBody>
                    <a:bodyPr/>
                    <a:lstStyle/>
                    <a:p>
                      <a:pPr algn="l" fontAlgn="ctr"/>
                      <a:r>
                        <a:rPr lang="es-MX" sz="2000" b="1" i="0" u="none" strike="noStrike">
                          <a:solidFill>
                            <a:srgbClr val="5B4F63"/>
                          </a:solidFill>
                          <a:effectLst/>
                          <a:latin typeface="Adelle Sans Light" panose="02000503000000020004" pitchFamily="50" charset="0"/>
                        </a:rPr>
                        <a:t>Total estatal</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b"/>
                      <a:r>
                        <a:rPr lang="es-MX" sz="2000" b="1" i="0" u="none" strike="noStrike">
                          <a:solidFill>
                            <a:srgbClr val="000000"/>
                          </a:solidFill>
                          <a:effectLst/>
                          <a:latin typeface="Adelle Sans Light" panose="02000503000000020004" pitchFamily="50" charset="0"/>
                        </a:rPr>
                        <a:t>3,423,163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b"/>
                      <a:r>
                        <a:rPr lang="es-MX" sz="2000" b="1" i="0" u="none" strike="noStrike">
                          <a:solidFill>
                            <a:srgbClr val="000000"/>
                          </a:solidFill>
                          <a:effectLst/>
                          <a:latin typeface="Adelle Sans Light" panose="02000503000000020004" pitchFamily="50" charset="0"/>
                        </a:rPr>
                        <a:t>885</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b"/>
                      <a:r>
                        <a:rPr lang="es-MX" sz="2000" b="1" i="0" u="none" strike="noStrike" dirty="0">
                          <a:solidFill>
                            <a:srgbClr val="000000"/>
                          </a:solidFill>
                          <a:effectLst/>
                          <a:latin typeface="Adelle Sans Light" panose="02000503000000020004" pitchFamily="50" charset="0"/>
                        </a:rPr>
                        <a:t>25.85</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b"/>
                      <a:r>
                        <a:rPr lang="es-MX" sz="2000" b="1" i="0" u="none" strike="noStrike" dirty="0">
                          <a:solidFill>
                            <a:srgbClr val="000000"/>
                          </a:solidFill>
                          <a:effectLst/>
                          <a:latin typeface="Adelle Sans Light" panose="02000503000000020004" pitchFamily="50" charset="0"/>
                        </a:rPr>
                        <a:t>100%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extLst>
                  <a:ext uri="{0D108BD9-81ED-4DB2-BD59-A6C34878D82A}">
                    <a16:rowId xmlns:a16="http://schemas.microsoft.com/office/drawing/2014/main" val="3335033827"/>
                  </a:ext>
                </a:extLst>
              </a:tr>
              <a:tr h="375927">
                <a:tc>
                  <a:txBody>
                    <a:bodyPr/>
                    <a:lstStyle/>
                    <a:p>
                      <a:pPr algn="l" fontAlgn="b"/>
                      <a:endParaRPr lang="es-MX" sz="16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l" fontAlgn="b"/>
                      <a:endParaRPr lang="es-MX" sz="16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l" fontAlgn="b"/>
                      <a:endParaRPr lang="es-MX" sz="16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l" fontAlgn="b"/>
                      <a:endParaRPr lang="es-MX" sz="16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l" fontAlgn="b"/>
                      <a:endParaRPr lang="es-MX" sz="1600" b="0" i="0" u="none" strike="noStrike" dirty="0">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098411865"/>
                  </a:ext>
                </a:extLst>
              </a:tr>
              <a:tr h="1372136">
                <a:tc gridSpan="5">
                  <a:txBody>
                    <a:bodyPr/>
                    <a:lstStyle/>
                    <a:p>
                      <a:pPr algn="l" fontAlgn="b"/>
                      <a:r>
                        <a:rPr lang="es-MX" sz="1600" b="0" i="0" u="none" strike="noStrike" dirty="0">
                          <a:solidFill>
                            <a:srgbClr val="000000"/>
                          </a:solidFill>
                          <a:effectLst/>
                          <a:latin typeface="Adelle Sans Light" panose="02000503000000020004" pitchFamily="50" charset="0"/>
                        </a:rPr>
                        <a:t>1 La población utilizada fue tomada de los </a:t>
                      </a:r>
                      <a:r>
                        <a:rPr lang="es-MX" sz="1600" b="0" i="0" u="none" strike="noStrike" dirty="0" err="1">
                          <a:solidFill>
                            <a:srgbClr val="000000"/>
                          </a:solidFill>
                          <a:effectLst/>
                          <a:latin typeface="Adelle Sans Light" panose="02000503000000020004" pitchFamily="50" charset="0"/>
                        </a:rPr>
                        <a:t>resutados</a:t>
                      </a:r>
                      <a:r>
                        <a:rPr lang="es-MX" sz="1600" b="0" i="0" u="none" strike="noStrike" dirty="0">
                          <a:solidFill>
                            <a:srgbClr val="000000"/>
                          </a:solidFill>
                          <a:effectLst/>
                          <a:latin typeface="Adelle Sans Light" panose="02000503000000020004" pitchFamily="50" charset="0"/>
                        </a:rPr>
                        <a:t> del Censo 2020 realizado por el Instituto Nacional de Estadística y Geografía (INEGI).</a:t>
                      </a:r>
                      <a:br>
                        <a:rPr lang="es-MX" sz="1600" b="0" i="0" u="none" strike="noStrike" dirty="0">
                          <a:solidFill>
                            <a:srgbClr val="000000"/>
                          </a:solidFill>
                          <a:effectLst/>
                          <a:latin typeface="Adelle Sans Light" panose="02000503000000020004" pitchFamily="50" charset="0"/>
                        </a:rPr>
                      </a:br>
                      <a:r>
                        <a:rPr lang="es-MX" sz="1600" b="0" i="0" u="none" strike="noStrike" dirty="0">
                          <a:solidFill>
                            <a:srgbClr val="000000"/>
                          </a:solidFill>
                          <a:effectLst/>
                          <a:latin typeface="Adelle Sans Light" panose="02000503000000020004" pitchFamily="50" charset="0"/>
                        </a:rPr>
                        <a:t>2 La información referente a los delitos registrados mensualmente provienen de  información registrada en las carpetas de investigación iniciadas ante el Ministerio Público y estas cifras son publicadas mes a mes por el Secretariado Ejecutivo del Sistema Nacional de Seguridad Pública. Los datos de esta tabla fueron publicados el 20 de febrero de 2023 con corte al 31 de enero de 2023. Los delitos considerados fueron: 1) Aborto, 2) Abuso sexual, 3) Acoso sexual, 4) Feminicidio, 5) Hostigamiento sexual, 6) Otros delitos contra la familia, 7) Otros delitos que atentan contra la libertad y la seguridad sexual, 8) Trata de personas, 9) Violación equiparada, 10) Violación simple, 11) Violencia de género en todas sus modalidades distinta a la violencia familiar y 12) Violencia familiar.</a:t>
                      </a:r>
                      <a:br>
                        <a:rPr lang="es-MX" sz="1600" b="0" i="0" u="none" strike="noStrike" dirty="0">
                          <a:solidFill>
                            <a:srgbClr val="000000"/>
                          </a:solidFill>
                          <a:effectLst/>
                          <a:latin typeface="Adelle Sans Light" panose="02000503000000020004" pitchFamily="50" charset="0"/>
                        </a:rPr>
                      </a:br>
                      <a:r>
                        <a:rPr lang="es-MX" sz="1600" b="0" i="0" u="none" strike="noStrike" dirty="0">
                          <a:solidFill>
                            <a:srgbClr val="000000"/>
                          </a:solidFill>
                          <a:effectLst/>
                          <a:latin typeface="Adelle Sans Light" panose="02000503000000020004" pitchFamily="50" charset="0"/>
                        </a:rPr>
                        <a:t>3 La metodología del cálculo de esta tasa se encuentra en el apartado </a:t>
                      </a:r>
                      <a:r>
                        <a:rPr lang="es-MX" sz="1600" b="0" i="1" u="none" strike="noStrike" dirty="0">
                          <a:solidFill>
                            <a:srgbClr val="000000"/>
                          </a:solidFill>
                          <a:effectLst/>
                          <a:latin typeface="Adelle Sans Light" panose="02000503000000020004" pitchFamily="50" charset="0"/>
                        </a:rPr>
                        <a:t>2)Metodología</a:t>
                      </a:r>
                      <a:r>
                        <a:rPr lang="es-MX" sz="1600" b="0" i="0" u="none" strike="noStrike" dirty="0">
                          <a:solidFill>
                            <a:srgbClr val="000000"/>
                          </a:solidFill>
                          <a:effectLst/>
                          <a:latin typeface="Adelle Sans Light" panose="02000503000000020004" pitchFamily="50" charset="0"/>
                        </a:rPr>
                        <a:t> .Los municipios subrayados en rosa presentaron una tasa de incidencia delictiva regional mayor al promedio.</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746204452"/>
                  </a:ext>
                </a:extLst>
              </a:tr>
            </a:tbl>
          </a:graphicData>
        </a:graphic>
      </p:graphicFrame>
    </p:spTree>
    <p:extLst>
      <p:ext uri="{BB962C8B-B14F-4D97-AF65-F5344CB8AC3E}">
        <p14:creationId xmlns:p14="http://schemas.microsoft.com/office/powerpoint/2010/main" val="3268217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6 CuadroTexto">
            <a:extLst>
              <a:ext uri="{FF2B5EF4-FFF2-40B4-BE49-F238E27FC236}">
                <a16:creationId xmlns:a16="http://schemas.microsoft.com/office/drawing/2014/main" id="{37D6B4F1-9F79-4D56-ABC0-4E074E5C51CA}"/>
              </a:ext>
            </a:extLst>
          </p:cNvPr>
          <p:cNvSpPr txBox="1">
            <a:spLocks noChangeArrowheads="1"/>
          </p:cNvSpPr>
          <p:nvPr/>
        </p:nvSpPr>
        <p:spPr bwMode="auto">
          <a:xfrm rot="10800000" flipV="1">
            <a:off x="1973676" y="764588"/>
            <a:ext cx="19322993" cy="225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a:solidFill>
                  <a:schemeClr val="tx1"/>
                </a:solidFill>
                <a:latin typeface="Calibri" panose="020F0502020204030204" pitchFamily="34" charset="0"/>
              </a:defRPr>
            </a:lvl1pPr>
            <a:lvl2pPr marL="742950" indent="-285750">
              <a:defRPr sz="4000">
                <a:solidFill>
                  <a:schemeClr val="tx1"/>
                </a:solidFill>
                <a:latin typeface="Calibri" panose="020F0502020204030204" pitchFamily="34" charset="0"/>
              </a:defRPr>
            </a:lvl2pPr>
            <a:lvl3pPr marL="1143000" indent="-228600">
              <a:defRPr sz="4000">
                <a:solidFill>
                  <a:schemeClr val="tx1"/>
                </a:solidFill>
                <a:latin typeface="Calibri" panose="020F0502020204030204" pitchFamily="34" charset="0"/>
              </a:defRPr>
            </a:lvl3pPr>
            <a:lvl4pPr marL="1600200" indent="-228600">
              <a:defRPr sz="4000">
                <a:solidFill>
                  <a:schemeClr val="tx1"/>
                </a:solidFill>
                <a:latin typeface="Calibri" panose="020F0502020204030204" pitchFamily="34" charset="0"/>
              </a:defRPr>
            </a:lvl4pPr>
            <a:lvl5pPr marL="2057400" indent="-228600">
              <a:defRPr sz="4000">
                <a:solidFill>
                  <a:schemeClr val="tx1"/>
                </a:solidFill>
                <a:latin typeface="Calibri" panose="020F0502020204030204" pitchFamily="34" charset="0"/>
              </a:defRPr>
            </a:lvl5pPr>
            <a:lvl6pPr marL="2514600" indent="-228600" defTabSz="1036638" eaLnBrk="0" fontAlgn="base" hangingPunct="0">
              <a:spcBef>
                <a:spcPct val="0"/>
              </a:spcBef>
              <a:spcAft>
                <a:spcPct val="0"/>
              </a:spcAft>
              <a:defRPr sz="4000">
                <a:solidFill>
                  <a:schemeClr val="tx1"/>
                </a:solidFill>
                <a:latin typeface="Calibri" panose="020F0502020204030204" pitchFamily="34" charset="0"/>
              </a:defRPr>
            </a:lvl6pPr>
            <a:lvl7pPr marL="2971800" indent="-228600" defTabSz="1036638" eaLnBrk="0" fontAlgn="base" hangingPunct="0">
              <a:spcBef>
                <a:spcPct val="0"/>
              </a:spcBef>
              <a:spcAft>
                <a:spcPct val="0"/>
              </a:spcAft>
              <a:defRPr sz="4000">
                <a:solidFill>
                  <a:schemeClr val="tx1"/>
                </a:solidFill>
                <a:latin typeface="Calibri" panose="020F0502020204030204" pitchFamily="34" charset="0"/>
              </a:defRPr>
            </a:lvl7pPr>
            <a:lvl8pPr marL="3429000" indent="-228600" defTabSz="1036638" eaLnBrk="0" fontAlgn="base" hangingPunct="0">
              <a:spcBef>
                <a:spcPct val="0"/>
              </a:spcBef>
              <a:spcAft>
                <a:spcPct val="0"/>
              </a:spcAft>
              <a:defRPr sz="4000">
                <a:solidFill>
                  <a:schemeClr val="tx1"/>
                </a:solidFill>
                <a:latin typeface="Calibri" panose="020F0502020204030204" pitchFamily="34" charset="0"/>
              </a:defRPr>
            </a:lvl8pPr>
            <a:lvl9pPr marL="3886200" indent="-228600" defTabSz="1036638" eaLnBrk="0" fontAlgn="base" hangingPunct="0">
              <a:spcBef>
                <a:spcPct val="0"/>
              </a:spcBef>
              <a:spcAft>
                <a:spcPct val="0"/>
              </a:spcAft>
              <a:defRPr sz="4000">
                <a:solidFill>
                  <a:schemeClr val="tx1"/>
                </a:solidFill>
                <a:latin typeface="Calibri" panose="020F0502020204030204" pitchFamily="34" charset="0"/>
              </a:defRPr>
            </a:lvl9pPr>
          </a:lstStyle>
          <a:p>
            <a:pPr algn="just">
              <a:lnSpc>
                <a:spcPct val="107000"/>
              </a:lnSpc>
              <a:spcAft>
                <a:spcPts val="800"/>
              </a:spcAft>
            </a:pPr>
            <a:r>
              <a:rPr lang="es-ES" altLang="es-MX" sz="2800" kern="1200" dirty="0">
                <a:solidFill>
                  <a:schemeClr val="tx1">
                    <a:lumMod val="65000"/>
                    <a:lumOff val="35000"/>
                  </a:schemeClr>
                </a:solidFill>
                <a:latin typeface="Adelle Sans Light" panose="02000503000000020004" pitchFamily="50" charset="0"/>
                <a:ea typeface="+mn-ea"/>
              </a:rPr>
              <a:t>La Tabla 3 muestra el número de delitos ocurridos en cada una de las 11 regiones del estado de Puebla en el mes de enero de 2023; en esta, se pueden identificar las regiones cuya tasa de incidencia delictiva fue mayor al promedio regional. Para poder visualizar esta información, la Gráfica 2 muestra en orden descendente las tasas de incidencia delictiva contra mujeres.</a:t>
            </a:r>
          </a:p>
          <a:p>
            <a:pPr algn="just">
              <a:lnSpc>
                <a:spcPct val="107000"/>
              </a:lnSpc>
              <a:spcAft>
                <a:spcPts val="800"/>
              </a:spcAft>
            </a:pPr>
            <a:endParaRPr lang="es-ES" altLang="es-MX" sz="1400" dirty="0">
              <a:solidFill>
                <a:schemeClr val="tx1">
                  <a:lumMod val="65000"/>
                  <a:lumOff val="35000"/>
                </a:schemeClr>
              </a:solidFill>
              <a:latin typeface="Adelle Sans Light" panose="02000503000000020004" pitchFamily="50" charset="0"/>
              <a:cs typeface="Calibri" panose="020F0502020204030204" pitchFamily="34" charset="0"/>
            </a:endParaRPr>
          </a:p>
        </p:txBody>
      </p:sp>
      <p:sp>
        <p:nvSpPr>
          <p:cNvPr id="9" name="1 CuadroTexto">
            <a:extLst>
              <a:ext uri="{FF2B5EF4-FFF2-40B4-BE49-F238E27FC236}">
                <a16:creationId xmlns:a16="http://schemas.microsoft.com/office/drawing/2014/main" id="{5F13E58F-D2F5-4F97-B560-40F5802FF9FD}"/>
              </a:ext>
            </a:extLst>
          </p:cNvPr>
          <p:cNvSpPr txBox="1">
            <a:spLocks noChangeArrowheads="1"/>
          </p:cNvSpPr>
          <p:nvPr/>
        </p:nvSpPr>
        <p:spPr bwMode="auto">
          <a:xfrm rot="10800000" flipV="1">
            <a:off x="5615643" y="2664897"/>
            <a:ext cx="131527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a:solidFill>
                  <a:schemeClr val="tx1"/>
                </a:solidFill>
                <a:latin typeface="Calibri" panose="020F0502020204030204" pitchFamily="34" charset="0"/>
              </a:defRPr>
            </a:lvl1pPr>
            <a:lvl2pPr marL="742950" indent="-285750">
              <a:defRPr sz="4000">
                <a:solidFill>
                  <a:schemeClr val="tx1"/>
                </a:solidFill>
                <a:latin typeface="Calibri" panose="020F0502020204030204" pitchFamily="34" charset="0"/>
              </a:defRPr>
            </a:lvl2pPr>
            <a:lvl3pPr marL="1143000" indent="-228600">
              <a:defRPr sz="4000">
                <a:solidFill>
                  <a:schemeClr val="tx1"/>
                </a:solidFill>
                <a:latin typeface="Calibri" panose="020F0502020204030204" pitchFamily="34" charset="0"/>
              </a:defRPr>
            </a:lvl3pPr>
            <a:lvl4pPr marL="1600200" indent="-228600">
              <a:defRPr sz="4000">
                <a:solidFill>
                  <a:schemeClr val="tx1"/>
                </a:solidFill>
                <a:latin typeface="Calibri" panose="020F0502020204030204" pitchFamily="34" charset="0"/>
              </a:defRPr>
            </a:lvl4pPr>
            <a:lvl5pPr marL="2057400" indent="-228600">
              <a:defRPr sz="4000">
                <a:solidFill>
                  <a:schemeClr val="tx1"/>
                </a:solidFill>
                <a:latin typeface="Calibri" panose="020F0502020204030204" pitchFamily="34" charset="0"/>
              </a:defRPr>
            </a:lvl5pPr>
            <a:lvl6pPr marL="2514600" indent="-228600" defTabSz="1036638" eaLnBrk="0" fontAlgn="base" hangingPunct="0">
              <a:spcBef>
                <a:spcPct val="0"/>
              </a:spcBef>
              <a:spcAft>
                <a:spcPct val="0"/>
              </a:spcAft>
              <a:defRPr sz="4000">
                <a:solidFill>
                  <a:schemeClr val="tx1"/>
                </a:solidFill>
                <a:latin typeface="Calibri" panose="020F0502020204030204" pitchFamily="34" charset="0"/>
              </a:defRPr>
            </a:lvl6pPr>
            <a:lvl7pPr marL="2971800" indent="-228600" defTabSz="1036638" eaLnBrk="0" fontAlgn="base" hangingPunct="0">
              <a:spcBef>
                <a:spcPct val="0"/>
              </a:spcBef>
              <a:spcAft>
                <a:spcPct val="0"/>
              </a:spcAft>
              <a:defRPr sz="4000">
                <a:solidFill>
                  <a:schemeClr val="tx1"/>
                </a:solidFill>
                <a:latin typeface="Calibri" panose="020F0502020204030204" pitchFamily="34" charset="0"/>
              </a:defRPr>
            </a:lvl7pPr>
            <a:lvl8pPr marL="3429000" indent="-228600" defTabSz="1036638" eaLnBrk="0" fontAlgn="base" hangingPunct="0">
              <a:spcBef>
                <a:spcPct val="0"/>
              </a:spcBef>
              <a:spcAft>
                <a:spcPct val="0"/>
              </a:spcAft>
              <a:defRPr sz="4000">
                <a:solidFill>
                  <a:schemeClr val="tx1"/>
                </a:solidFill>
                <a:latin typeface="Calibri" panose="020F0502020204030204" pitchFamily="34" charset="0"/>
              </a:defRPr>
            </a:lvl8pPr>
            <a:lvl9pPr marL="3886200" indent="-228600" defTabSz="1036638" eaLnBrk="0" fontAlgn="base" hangingPunct="0">
              <a:spcBef>
                <a:spcPct val="0"/>
              </a:spcBef>
              <a:spcAft>
                <a:spcPct val="0"/>
              </a:spcAft>
              <a:defRPr sz="4000">
                <a:solidFill>
                  <a:schemeClr val="tx1"/>
                </a:solidFill>
                <a:latin typeface="Calibri" panose="020F0502020204030204" pitchFamily="34" charset="0"/>
              </a:defRPr>
            </a:lvl9pPr>
          </a:lstStyle>
          <a:p>
            <a:pPr algn="ctr"/>
            <a:r>
              <a:rPr lang="es-MX" altLang="es-MX" sz="3200" b="1" kern="1200" dirty="0">
                <a:solidFill>
                  <a:srgbClr val="5B4F63"/>
                </a:solidFill>
                <a:latin typeface="Adelle Sans" panose="02000503000000020004" pitchFamily="2" charset="77"/>
                <a:ea typeface="+mn-ea"/>
              </a:rPr>
              <a:t>Gráfica 2: Tasas de incidencia delictiva regional en enero 2023</a:t>
            </a:r>
          </a:p>
        </p:txBody>
      </p:sp>
      <p:sp>
        <p:nvSpPr>
          <p:cNvPr id="12" name="CuadroTexto 4">
            <a:extLst>
              <a:ext uri="{FF2B5EF4-FFF2-40B4-BE49-F238E27FC236}">
                <a16:creationId xmlns:a16="http://schemas.microsoft.com/office/drawing/2014/main" id="{89F57175-3666-4A4A-B14C-9F88F2F80ED6}"/>
              </a:ext>
            </a:extLst>
          </p:cNvPr>
          <p:cNvSpPr txBox="1">
            <a:spLocks noChangeArrowheads="1"/>
          </p:cNvSpPr>
          <p:nvPr/>
        </p:nvSpPr>
        <p:spPr bwMode="auto">
          <a:xfrm rot="10800000" flipV="1">
            <a:off x="1973677" y="11965425"/>
            <a:ext cx="19322993" cy="993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a:solidFill>
                  <a:schemeClr val="tx1"/>
                </a:solidFill>
                <a:latin typeface="Calibri" panose="020F0502020204030204" pitchFamily="34" charset="0"/>
              </a:defRPr>
            </a:lvl1pPr>
            <a:lvl2pPr marL="742950" indent="-285750">
              <a:defRPr sz="4000">
                <a:solidFill>
                  <a:schemeClr val="tx1"/>
                </a:solidFill>
                <a:latin typeface="Calibri" panose="020F0502020204030204" pitchFamily="34" charset="0"/>
              </a:defRPr>
            </a:lvl2pPr>
            <a:lvl3pPr marL="1143000" indent="-228600">
              <a:defRPr sz="4000">
                <a:solidFill>
                  <a:schemeClr val="tx1"/>
                </a:solidFill>
                <a:latin typeface="Calibri" panose="020F0502020204030204" pitchFamily="34" charset="0"/>
              </a:defRPr>
            </a:lvl3pPr>
            <a:lvl4pPr marL="1600200" indent="-228600">
              <a:defRPr sz="4000">
                <a:solidFill>
                  <a:schemeClr val="tx1"/>
                </a:solidFill>
                <a:latin typeface="Calibri" panose="020F0502020204030204" pitchFamily="34" charset="0"/>
              </a:defRPr>
            </a:lvl4pPr>
            <a:lvl5pPr marL="2057400" indent="-228600">
              <a:defRPr sz="4000">
                <a:solidFill>
                  <a:schemeClr val="tx1"/>
                </a:solidFill>
                <a:latin typeface="Calibri" panose="020F0502020204030204" pitchFamily="34" charset="0"/>
              </a:defRPr>
            </a:lvl5pPr>
            <a:lvl6pPr marL="2514600" indent="-228600" defTabSz="1036638" eaLnBrk="0" fontAlgn="base" hangingPunct="0">
              <a:spcBef>
                <a:spcPct val="0"/>
              </a:spcBef>
              <a:spcAft>
                <a:spcPct val="0"/>
              </a:spcAft>
              <a:defRPr sz="4000">
                <a:solidFill>
                  <a:schemeClr val="tx1"/>
                </a:solidFill>
                <a:latin typeface="Calibri" panose="020F0502020204030204" pitchFamily="34" charset="0"/>
              </a:defRPr>
            </a:lvl6pPr>
            <a:lvl7pPr marL="2971800" indent="-228600" defTabSz="1036638" eaLnBrk="0" fontAlgn="base" hangingPunct="0">
              <a:spcBef>
                <a:spcPct val="0"/>
              </a:spcBef>
              <a:spcAft>
                <a:spcPct val="0"/>
              </a:spcAft>
              <a:defRPr sz="4000">
                <a:solidFill>
                  <a:schemeClr val="tx1"/>
                </a:solidFill>
                <a:latin typeface="Calibri" panose="020F0502020204030204" pitchFamily="34" charset="0"/>
              </a:defRPr>
            </a:lvl7pPr>
            <a:lvl8pPr marL="3429000" indent="-228600" defTabSz="1036638" eaLnBrk="0" fontAlgn="base" hangingPunct="0">
              <a:spcBef>
                <a:spcPct val="0"/>
              </a:spcBef>
              <a:spcAft>
                <a:spcPct val="0"/>
              </a:spcAft>
              <a:defRPr sz="4000">
                <a:solidFill>
                  <a:schemeClr val="tx1"/>
                </a:solidFill>
                <a:latin typeface="Calibri" panose="020F0502020204030204" pitchFamily="34" charset="0"/>
              </a:defRPr>
            </a:lvl8pPr>
            <a:lvl9pPr marL="3886200" indent="-228600" defTabSz="1036638" eaLnBrk="0" fontAlgn="base" hangingPunct="0">
              <a:spcBef>
                <a:spcPct val="0"/>
              </a:spcBef>
              <a:spcAft>
                <a:spcPct val="0"/>
              </a:spcAft>
              <a:defRPr sz="4000">
                <a:solidFill>
                  <a:schemeClr val="tx1"/>
                </a:solidFill>
                <a:latin typeface="Calibri" panose="020F0502020204030204" pitchFamily="34" charset="0"/>
              </a:defRPr>
            </a:lvl9pPr>
          </a:lstStyle>
          <a:p>
            <a:pPr algn="just">
              <a:lnSpc>
                <a:spcPct val="107000"/>
              </a:lnSpc>
              <a:spcAft>
                <a:spcPts val="800"/>
              </a:spcAft>
            </a:pPr>
            <a:r>
              <a:rPr lang="es-ES" altLang="es-MX" sz="2800" kern="1200" dirty="0">
                <a:solidFill>
                  <a:schemeClr val="tx1">
                    <a:lumMod val="65000"/>
                    <a:lumOff val="35000"/>
                  </a:schemeClr>
                </a:solidFill>
                <a:latin typeface="Adelle Sans Light" panose="02000503000000020004" pitchFamily="50" charset="0"/>
                <a:ea typeface="+mn-ea"/>
              </a:rPr>
              <a:t>Para una mayor desagregación de la información, en las tablas 4.1 a 4.11 se presenta la incidencia delictiva contra mujeres a nivel municipal correspondiente a cada una de las 11 regiones. </a:t>
            </a:r>
            <a:endParaRPr lang="es-MX" altLang="es-MX" sz="2800" kern="1200" dirty="0">
              <a:solidFill>
                <a:schemeClr val="tx1">
                  <a:lumMod val="65000"/>
                  <a:lumOff val="35000"/>
                </a:schemeClr>
              </a:solidFill>
              <a:latin typeface="Adelle Sans Light" panose="02000503000000020004" pitchFamily="50" charset="0"/>
              <a:ea typeface="+mn-ea"/>
            </a:endParaRPr>
          </a:p>
        </p:txBody>
      </p:sp>
      <p:graphicFrame>
        <p:nvGraphicFramePr>
          <p:cNvPr id="3" name="Gráfico 2">
            <a:extLst>
              <a:ext uri="{FF2B5EF4-FFF2-40B4-BE49-F238E27FC236}">
                <a16:creationId xmlns:a16="http://schemas.microsoft.com/office/drawing/2014/main" id="{B7D3F534-7825-4BBB-9E34-7F46C2378507}"/>
              </a:ext>
            </a:extLst>
          </p:cNvPr>
          <p:cNvGraphicFramePr>
            <a:graphicFrameLocks/>
          </p:cNvGraphicFramePr>
          <p:nvPr>
            <p:extLst>
              <p:ext uri="{D42A27DB-BD31-4B8C-83A1-F6EECF244321}">
                <p14:modId xmlns:p14="http://schemas.microsoft.com/office/powerpoint/2010/main" val="2404515117"/>
              </p:ext>
            </p:extLst>
          </p:nvPr>
        </p:nvGraphicFramePr>
        <p:xfrm>
          <a:off x="5107259" y="4215161"/>
          <a:ext cx="13849813" cy="65346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26430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5 CuadroTexto">
            <a:extLst>
              <a:ext uri="{FF2B5EF4-FFF2-40B4-BE49-F238E27FC236}">
                <a16:creationId xmlns:a16="http://schemas.microsoft.com/office/drawing/2014/main" id="{96CF4537-70D1-446E-88FC-2ABD209DA5D4}"/>
              </a:ext>
            </a:extLst>
          </p:cNvPr>
          <p:cNvSpPr txBox="1">
            <a:spLocks noChangeArrowheads="1"/>
          </p:cNvSpPr>
          <p:nvPr/>
        </p:nvSpPr>
        <p:spPr bwMode="auto">
          <a:xfrm>
            <a:off x="3919755" y="229628"/>
            <a:ext cx="165444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a:solidFill>
                  <a:schemeClr val="tx1"/>
                </a:solidFill>
                <a:latin typeface="Calibri" panose="020F0502020204030204" pitchFamily="34" charset="0"/>
              </a:defRPr>
            </a:lvl1pPr>
            <a:lvl2pPr marL="742950" indent="-285750">
              <a:defRPr sz="4000">
                <a:solidFill>
                  <a:schemeClr val="tx1"/>
                </a:solidFill>
                <a:latin typeface="Calibri" panose="020F0502020204030204" pitchFamily="34" charset="0"/>
              </a:defRPr>
            </a:lvl2pPr>
            <a:lvl3pPr marL="1143000" indent="-228600">
              <a:defRPr sz="4000">
                <a:solidFill>
                  <a:schemeClr val="tx1"/>
                </a:solidFill>
                <a:latin typeface="Calibri" panose="020F0502020204030204" pitchFamily="34" charset="0"/>
              </a:defRPr>
            </a:lvl3pPr>
            <a:lvl4pPr marL="1600200" indent="-228600">
              <a:defRPr sz="4000">
                <a:solidFill>
                  <a:schemeClr val="tx1"/>
                </a:solidFill>
                <a:latin typeface="Calibri" panose="020F0502020204030204" pitchFamily="34" charset="0"/>
              </a:defRPr>
            </a:lvl4pPr>
            <a:lvl5pPr marL="2057400" indent="-228600">
              <a:defRPr sz="4000">
                <a:solidFill>
                  <a:schemeClr val="tx1"/>
                </a:solidFill>
                <a:latin typeface="Calibri" panose="020F0502020204030204" pitchFamily="34" charset="0"/>
              </a:defRPr>
            </a:lvl5pPr>
            <a:lvl6pPr marL="2514600" indent="-228600" defTabSz="1036638" eaLnBrk="0" fontAlgn="base" hangingPunct="0">
              <a:spcBef>
                <a:spcPct val="0"/>
              </a:spcBef>
              <a:spcAft>
                <a:spcPct val="0"/>
              </a:spcAft>
              <a:defRPr sz="4000">
                <a:solidFill>
                  <a:schemeClr val="tx1"/>
                </a:solidFill>
                <a:latin typeface="Calibri" panose="020F0502020204030204" pitchFamily="34" charset="0"/>
              </a:defRPr>
            </a:lvl6pPr>
            <a:lvl7pPr marL="2971800" indent="-228600" defTabSz="1036638" eaLnBrk="0" fontAlgn="base" hangingPunct="0">
              <a:spcBef>
                <a:spcPct val="0"/>
              </a:spcBef>
              <a:spcAft>
                <a:spcPct val="0"/>
              </a:spcAft>
              <a:defRPr sz="4000">
                <a:solidFill>
                  <a:schemeClr val="tx1"/>
                </a:solidFill>
                <a:latin typeface="Calibri" panose="020F0502020204030204" pitchFamily="34" charset="0"/>
              </a:defRPr>
            </a:lvl7pPr>
            <a:lvl8pPr marL="3429000" indent="-228600" defTabSz="1036638" eaLnBrk="0" fontAlgn="base" hangingPunct="0">
              <a:spcBef>
                <a:spcPct val="0"/>
              </a:spcBef>
              <a:spcAft>
                <a:spcPct val="0"/>
              </a:spcAft>
              <a:defRPr sz="4000">
                <a:solidFill>
                  <a:schemeClr val="tx1"/>
                </a:solidFill>
                <a:latin typeface="Calibri" panose="020F0502020204030204" pitchFamily="34" charset="0"/>
              </a:defRPr>
            </a:lvl8pPr>
            <a:lvl9pPr marL="3886200" indent="-228600" defTabSz="1036638" eaLnBrk="0" fontAlgn="base" hangingPunct="0">
              <a:spcBef>
                <a:spcPct val="0"/>
              </a:spcBef>
              <a:spcAft>
                <a:spcPct val="0"/>
              </a:spcAft>
              <a:defRPr sz="4000">
                <a:solidFill>
                  <a:schemeClr val="tx1"/>
                </a:solidFill>
                <a:latin typeface="Calibri" panose="020F0502020204030204" pitchFamily="34" charset="0"/>
              </a:defRPr>
            </a:lvl9pPr>
          </a:lstStyle>
          <a:p>
            <a:pPr algn="ctr"/>
            <a:r>
              <a:rPr lang="es-MX" altLang="es-MX" sz="3200" b="1" kern="1200" dirty="0">
                <a:solidFill>
                  <a:srgbClr val="5B4F63"/>
                </a:solidFill>
                <a:latin typeface="Adelle Sans" panose="02000503000000020004" pitchFamily="2" charset="77"/>
                <a:ea typeface="+mn-ea"/>
              </a:rPr>
              <a:t>Tabla 4: Incidencia delictiva municipal en la región 1: Acatlán</a:t>
            </a:r>
          </a:p>
        </p:txBody>
      </p:sp>
      <p:graphicFrame>
        <p:nvGraphicFramePr>
          <p:cNvPr id="3" name="Tabla 2">
            <a:extLst>
              <a:ext uri="{FF2B5EF4-FFF2-40B4-BE49-F238E27FC236}">
                <a16:creationId xmlns:a16="http://schemas.microsoft.com/office/drawing/2014/main" id="{8D9F1E24-174D-96E9-26B7-D479D34A39DF}"/>
              </a:ext>
            </a:extLst>
          </p:cNvPr>
          <p:cNvGraphicFramePr>
            <a:graphicFrameLocks noGrp="1"/>
          </p:cNvGraphicFramePr>
          <p:nvPr>
            <p:extLst>
              <p:ext uri="{D42A27DB-BD31-4B8C-83A1-F6EECF244321}">
                <p14:modId xmlns:p14="http://schemas.microsoft.com/office/powerpoint/2010/main" val="3628265130"/>
              </p:ext>
            </p:extLst>
          </p:nvPr>
        </p:nvGraphicFramePr>
        <p:xfrm>
          <a:off x="2312020" y="923331"/>
          <a:ext cx="19759960" cy="12315504"/>
        </p:xfrm>
        <a:graphic>
          <a:graphicData uri="http://schemas.openxmlformats.org/drawingml/2006/table">
            <a:tbl>
              <a:tblPr/>
              <a:tblGrid>
                <a:gridCol w="3419877">
                  <a:extLst>
                    <a:ext uri="{9D8B030D-6E8A-4147-A177-3AD203B41FA5}">
                      <a16:colId xmlns:a16="http://schemas.microsoft.com/office/drawing/2014/main" val="1497006624"/>
                    </a:ext>
                  </a:extLst>
                </a:gridCol>
                <a:gridCol w="3425855">
                  <a:extLst>
                    <a:ext uri="{9D8B030D-6E8A-4147-A177-3AD203B41FA5}">
                      <a16:colId xmlns:a16="http://schemas.microsoft.com/office/drawing/2014/main" val="3012804552"/>
                    </a:ext>
                  </a:extLst>
                </a:gridCol>
                <a:gridCol w="2582847">
                  <a:extLst>
                    <a:ext uri="{9D8B030D-6E8A-4147-A177-3AD203B41FA5}">
                      <a16:colId xmlns:a16="http://schemas.microsoft.com/office/drawing/2014/main" val="3644170371"/>
                    </a:ext>
                  </a:extLst>
                </a:gridCol>
                <a:gridCol w="2582847">
                  <a:extLst>
                    <a:ext uri="{9D8B030D-6E8A-4147-A177-3AD203B41FA5}">
                      <a16:colId xmlns:a16="http://schemas.microsoft.com/office/drawing/2014/main" val="3796734451"/>
                    </a:ext>
                  </a:extLst>
                </a:gridCol>
                <a:gridCol w="2415437">
                  <a:extLst>
                    <a:ext uri="{9D8B030D-6E8A-4147-A177-3AD203B41FA5}">
                      <a16:colId xmlns:a16="http://schemas.microsoft.com/office/drawing/2014/main" val="1869981837"/>
                    </a:ext>
                  </a:extLst>
                </a:gridCol>
                <a:gridCol w="2965488">
                  <a:extLst>
                    <a:ext uri="{9D8B030D-6E8A-4147-A177-3AD203B41FA5}">
                      <a16:colId xmlns:a16="http://schemas.microsoft.com/office/drawing/2014/main" val="3930301255"/>
                    </a:ext>
                  </a:extLst>
                </a:gridCol>
                <a:gridCol w="2367609">
                  <a:extLst>
                    <a:ext uri="{9D8B030D-6E8A-4147-A177-3AD203B41FA5}">
                      <a16:colId xmlns:a16="http://schemas.microsoft.com/office/drawing/2014/main" val="1613501404"/>
                    </a:ext>
                  </a:extLst>
                </a:gridCol>
              </a:tblGrid>
              <a:tr h="709886">
                <a:tc gridSpan="7">
                  <a:txBody>
                    <a:bodyPr/>
                    <a:lstStyle/>
                    <a:p>
                      <a:pPr algn="ctr" fontAlgn="b"/>
                      <a:r>
                        <a:rPr lang="es-MX" sz="2400" b="1" i="0" u="none" strike="noStrike" dirty="0">
                          <a:solidFill>
                            <a:srgbClr val="FFFFFF"/>
                          </a:solidFill>
                          <a:effectLst/>
                          <a:latin typeface="Adelle Sans Light" panose="02000503000000020004" pitchFamily="50" charset="0"/>
                        </a:rPr>
                        <a:t>Incidencia delictiva contra mujeres en enero 2023</a:t>
                      </a:r>
                      <a:br>
                        <a:rPr lang="es-MX" sz="2400" b="1" i="0" u="none" strike="noStrike" dirty="0">
                          <a:solidFill>
                            <a:srgbClr val="FFFFFF"/>
                          </a:solidFill>
                          <a:effectLst/>
                          <a:latin typeface="Adelle Sans Light" panose="02000503000000020004" pitchFamily="50" charset="0"/>
                        </a:rPr>
                      </a:br>
                      <a:r>
                        <a:rPr lang="es-MX" sz="2400" b="1" i="0" u="none" strike="noStrike" dirty="0">
                          <a:solidFill>
                            <a:srgbClr val="FFFFFF"/>
                          </a:solidFill>
                          <a:effectLst/>
                          <a:latin typeface="Adelle Sans Light" panose="02000503000000020004" pitchFamily="50" charset="0"/>
                        </a:rPr>
                        <a:t>Región 01: Acatlán</a:t>
                      </a:r>
                    </a:p>
                  </a:txBody>
                  <a:tcPr marL="7576" marR="7576" marT="7576"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B4F63"/>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737310215"/>
                  </a:ext>
                </a:extLst>
              </a:tr>
              <a:tr h="973365">
                <a:tc gridSpan="2">
                  <a:txBody>
                    <a:bodyPr/>
                    <a:lstStyle/>
                    <a:p>
                      <a:pPr algn="ctr" fontAlgn="ctr"/>
                      <a:r>
                        <a:rPr lang="es-MX" sz="2200" b="1" i="0" u="none" strike="noStrike">
                          <a:solidFill>
                            <a:srgbClr val="FFFFFF"/>
                          </a:solidFill>
                          <a:effectLst/>
                          <a:latin typeface="Adelle Sans Light" panose="02000503000000020004" pitchFamily="50" charset="0"/>
                        </a:rPr>
                        <a:t>Identificación de la región</a:t>
                      </a:r>
                    </a:p>
                  </a:txBody>
                  <a:tcPr marL="7576" marR="7576" marT="757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tc hMerge="1">
                  <a:txBody>
                    <a:bodyPr/>
                    <a:lstStyle/>
                    <a:p>
                      <a:endParaRPr lang="es-MX"/>
                    </a:p>
                  </a:txBody>
                  <a:tcPr/>
                </a:tc>
                <a:tc gridSpan="3">
                  <a:txBody>
                    <a:bodyPr/>
                    <a:lstStyle/>
                    <a:p>
                      <a:pPr algn="ctr" fontAlgn="ctr"/>
                      <a:r>
                        <a:rPr lang="es-MX" sz="2200" b="0" i="0" u="none" strike="noStrike">
                          <a:solidFill>
                            <a:srgbClr val="FFFFFF"/>
                          </a:solidFill>
                          <a:effectLst/>
                          <a:latin typeface="Adelle Sans Light" panose="02000503000000020004" pitchFamily="50" charset="0"/>
                        </a:rPr>
                        <a:t>Población</a:t>
                      </a:r>
                      <a:r>
                        <a:rPr lang="es-MX" sz="2200" b="0" i="0" u="none" strike="noStrike" baseline="30000">
                          <a:solidFill>
                            <a:srgbClr val="FFFFFF"/>
                          </a:solidFill>
                          <a:effectLst/>
                          <a:latin typeface="Adelle Sans Light" panose="02000503000000020004" pitchFamily="50" charset="0"/>
                        </a:rPr>
                        <a:t>1</a:t>
                      </a:r>
                      <a:endParaRPr lang="es-MX" sz="2200" b="0" i="0" u="none" strike="noStrike">
                        <a:solidFill>
                          <a:srgbClr val="FFFFFF"/>
                        </a:solidFill>
                        <a:effectLst/>
                        <a:latin typeface="Adelle Sans Light" panose="02000503000000020004" pitchFamily="50" charset="0"/>
                      </a:endParaRPr>
                    </a:p>
                  </a:txBody>
                  <a:tcPr marL="7576" marR="7576" marT="757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tc hMerge="1">
                  <a:txBody>
                    <a:bodyPr/>
                    <a:lstStyle/>
                    <a:p>
                      <a:endParaRPr lang="es-MX"/>
                    </a:p>
                  </a:txBody>
                  <a:tcPr/>
                </a:tc>
                <a:tc hMerge="1">
                  <a:txBody>
                    <a:bodyPr/>
                    <a:lstStyle/>
                    <a:p>
                      <a:endParaRPr lang="es-MX"/>
                    </a:p>
                  </a:txBody>
                  <a:tcPr/>
                </a:tc>
                <a:tc>
                  <a:txBody>
                    <a:bodyPr/>
                    <a:lstStyle/>
                    <a:p>
                      <a:pPr algn="ctr" fontAlgn="ctr"/>
                      <a:r>
                        <a:rPr lang="es-MX" sz="2200" b="0" i="0" u="none" strike="noStrike">
                          <a:solidFill>
                            <a:srgbClr val="FFFFFF"/>
                          </a:solidFill>
                          <a:effectLst/>
                          <a:latin typeface="Adelle Sans Light" panose="02000503000000020004" pitchFamily="50" charset="0"/>
                        </a:rPr>
                        <a:t>Total de delitos registrados mensualmente</a:t>
                      </a:r>
                      <a:r>
                        <a:rPr lang="es-MX" sz="2200" b="0" i="0" u="none" strike="noStrike" baseline="30000">
                          <a:solidFill>
                            <a:srgbClr val="FFFFFF"/>
                          </a:solidFill>
                          <a:effectLst/>
                          <a:latin typeface="Adelle Sans Light" panose="02000503000000020004" pitchFamily="50" charset="0"/>
                        </a:rPr>
                        <a:t>2</a:t>
                      </a:r>
                      <a:endParaRPr lang="es-MX" sz="2200" b="0" i="0" u="none" strike="noStrike">
                        <a:solidFill>
                          <a:srgbClr val="FFFFFF"/>
                        </a:solidFill>
                        <a:effectLst/>
                        <a:latin typeface="Adelle Sans Light" panose="02000503000000020004" pitchFamily="50" charset="0"/>
                      </a:endParaRPr>
                    </a:p>
                  </a:txBody>
                  <a:tcPr marL="7576" marR="7576" marT="757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tc>
                  <a:txBody>
                    <a:bodyPr/>
                    <a:lstStyle/>
                    <a:p>
                      <a:pPr algn="ctr" fontAlgn="ctr"/>
                      <a:r>
                        <a:rPr lang="es-MX" sz="2200" b="0" i="0" u="none" strike="noStrike" dirty="0">
                          <a:solidFill>
                            <a:srgbClr val="FFFFFF"/>
                          </a:solidFill>
                          <a:effectLst/>
                          <a:latin typeface="Adelle Sans Light" panose="02000503000000020004" pitchFamily="50" charset="0"/>
                        </a:rPr>
                        <a:t>Tasa por cada 100,000 mujeres</a:t>
                      </a:r>
                    </a:p>
                  </a:txBody>
                  <a:tcPr marL="7576" marR="7576" marT="757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extLst>
                  <a:ext uri="{0D108BD9-81ED-4DB2-BD59-A6C34878D82A}">
                    <a16:rowId xmlns:a16="http://schemas.microsoft.com/office/drawing/2014/main" val="3761157788"/>
                  </a:ext>
                </a:extLst>
              </a:tr>
              <a:tr h="616506">
                <a:tc>
                  <a:txBody>
                    <a:bodyPr/>
                    <a:lstStyle/>
                    <a:p>
                      <a:pPr algn="ctr" fontAlgn="ctr"/>
                      <a:r>
                        <a:rPr lang="es-MX" sz="2000" b="1" i="0" u="none" strike="noStrike" dirty="0">
                          <a:solidFill>
                            <a:srgbClr val="000000"/>
                          </a:solidFill>
                          <a:effectLst/>
                          <a:latin typeface="Adelle Sans Light" panose="02000503000000020004" pitchFamily="50" charset="0"/>
                        </a:rPr>
                        <a:t>No. 1</a:t>
                      </a:r>
                    </a:p>
                  </a:txBody>
                  <a:tcPr marL="7576" marR="7576" marT="7576"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Municipios</a:t>
                      </a:r>
                      <a:r>
                        <a:rPr lang="es-MX" sz="2000" b="1" i="0" u="none" strike="noStrike" baseline="30000">
                          <a:solidFill>
                            <a:srgbClr val="000000"/>
                          </a:solidFill>
                          <a:effectLst/>
                          <a:latin typeface="Adelle Sans Light" panose="02000503000000020004" pitchFamily="50" charset="0"/>
                        </a:rPr>
                        <a:t>3</a:t>
                      </a:r>
                      <a:endParaRPr lang="es-MX" sz="2000" b="1" i="0" u="none" strike="noStrike">
                        <a:solidFill>
                          <a:srgbClr val="000000"/>
                        </a:solidFill>
                        <a:effectLst/>
                        <a:latin typeface="Adelle Sans Light" panose="02000503000000020004" pitchFamily="50" charset="0"/>
                      </a:endParaRPr>
                    </a:p>
                  </a:txBody>
                  <a:tcPr marL="7576" marR="7576" marT="7576"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Población total 2020</a:t>
                      </a:r>
                    </a:p>
                  </a:txBody>
                  <a:tcPr marL="7576" marR="7576" marT="7576"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Población femenina 2020</a:t>
                      </a:r>
                    </a:p>
                  </a:txBody>
                  <a:tcPr marL="7576" marR="7576" marT="7576"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Proporción de mujeres/hombres</a:t>
                      </a:r>
                    </a:p>
                  </a:txBody>
                  <a:tcPr marL="7576" marR="7576" marT="7576"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Total de delitos registrados en enero</a:t>
                      </a:r>
                    </a:p>
                  </a:txBody>
                  <a:tcPr marL="7576" marR="7576" marT="7576"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ctr"/>
                      <a:r>
                        <a:rPr lang="es-MX" sz="2000" b="1" i="0" u="none" strike="noStrike" dirty="0">
                          <a:solidFill>
                            <a:srgbClr val="000000"/>
                          </a:solidFill>
                          <a:effectLst/>
                          <a:latin typeface="Adelle Sans Light" panose="02000503000000020004" pitchFamily="50" charset="0"/>
                        </a:rPr>
                        <a:t>Tasa de incidencia delictiva mensual</a:t>
                      </a:r>
                    </a:p>
                  </a:txBody>
                  <a:tcPr marL="7576" marR="7576" marT="7576"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extLst>
                  <a:ext uri="{0D108BD9-81ED-4DB2-BD59-A6C34878D82A}">
                    <a16:rowId xmlns:a16="http://schemas.microsoft.com/office/drawing/2014/main" val="157252111"/>
                  </a:ext>
                </a:extLst>
              </a:tr>
              <a:tr h="241480">
                <a:tc rowSpan="38">
                  <a:txBody>
                    <a:bodyPr/>
                    <a:lstStyle/>
                    <a:p>
                      <a:pPr algn="ctr" fontAlgn="ctr"/>
                      <a:r>
                        <a:rPr lang="es-MX" sz="3000" b="1" i="0" u="none" strike="noStrike" dirty="0">
                          <a:solidFill>
                            <a:srgbClr val="000000"/>
                          </a:solidFill>
                          <a:effectLst/>
                          <a:latin typeface="Adelle Sans Light" panose="02000503000000020004" pitchFamily="50" charset="0"/>
                        </a:rPr>
                        <a:t>Acatlán</a:t>
                      </a:r>
                    </a:p>
                  </a:txBody>
                  <a:tcPr marL="7576" marR="7576" marT="7576"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l" fontAlgn="b"/>
                      <a:r>
                        <a:rPr lang="es-MX" sz="1500" b="0" i="0" u="none" strike="noStrike" dirty="0">
                          <a:solidFill>
                            <a:srgbClr val="000000"/>
                          </a:solidFill>
                          <a:effectLst/>
                          <a:latin typeface="Adelle Sans Light" panose="02000503000000020004" pitchFamily="50" charset="0"/>
                        </a:rPr>
                        <a:t>Acatlán</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500" b="0" i="0" u="none" strike="noStrike">
                          <a:solidFill>
                            <a:srgbClr val="000000"/>
                          </a:solidFill>
                          <a:effectLst/>
                          <a:latin typeface="Adelle Sans Light" panose="02000503000000020004" pitchFamily="50" charset="0"/>
                        </a:rPr>
                        <a:t>37,955</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500" b="0" i="0" u="none" strike="noStrike">
                          <a:solidFill>
                            <a:srgbClr val="000000"/>
                          </a:solidFill>
                          <a:effectLst/>
                          <a:latin typeface="Adelle Sans Light" panose="02000503000000020004" pitchFamily="50" charset="0"/>
                        </a:rPr>
                        <a:t>20,119</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500" b="0" i="0" u="none" strike="noStrike">
                          <a:solidFill>
                            <a:srgbClr val="000000"/>
                          </a:solidFill>
                          <a:effectLst/>
                          <a:latin typeface="Adelle Sans Light" panose="02000503000000020004" pitchFamily="50" charset="0"/>
                        </a:rPr>
                        <a:t>0.53</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500" b="0" i="0" u="none" strike="noStrike">
                          <a:solidFill>
                            <a:srgbClr val="000000"/>
                          </a:solidFill>
                          <a:effectLst/>
                          <a:latin typeface="Adelle Sans Light" panose="02000503000000020004" pitchFamily="50" charset="0"/>
                        </a:rPr>
                        <a:t>3</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500" b="0" i="0" u="none" strike="noStrike">
                          <a:solidFill>
                            <a:srgbClr val="000000"/>
                          </a:solidFill>
                          <a:effectLst/>
                          <a:latin typeface="Adelle Sans Light" panose="02000503000000020004" pitchFamily="50" charset="0"/>
                        </a:rPr>
                        <a:t>14.91</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3884228990"/>
                  </a:ext>
                </a:extLst>
              </a:tr>
              <a:tr h="241480">
                <a:tc vMerge="1">
                  <a:txBody>
                    <a:bodyPr/>
                    <a:lstStyle/>
                    <a:p>
                      <a:endParaRPr lang="es-MX"/>
                    </a:p>
                  </a:txBody>
                  <a:tcPr/>
                </a:tc>
                <a:tc>
                  <a:txBody>
                    <a:bodyPr/>
                    <a:lstStyle/>
                    <a:p>
                      <a:pPr algn="l" fontAlgn="b"/>
                      <a:r>
                        <a:rPr lang="es-MX" sz="1500" b="0" i="0" u="none" strike="noStrike" dirty="0">
                          <a:solidFill>
                            <a:srgbClr val="000000"/>
                          </a:solidFill>
                          <a:effectLst/>
                          <a:latin typeface="Adelle Sans Light" panose="02000503000000020004" pitchFamily="50" charset="0"/>
                        </a:rPr>
                        <a:t>Ahuatlán</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dirty="0">
                          <a:solidFill>
                            <a:srgbClr val="000000"/>
                          </a:solidFill>
                          <a:effectLst/>
                          <a:latin typeface="Adelle Sans Light" panose="02000503000000020004" pitchFamily="50" charset="0"/>
                        </a:rPr>
                        <a:t>3,162</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1,605</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0.51</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0.00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50250369"/>
                  </a:ext>
                </a:extLst>
              </a:tr>
              <a:tr h="241480">
                <a:tc vMerge="1">
                  <a:txBody>
                    <a:bodyPr/>
                    <a:lstStyle/>
                    <a:p>
                      <a:endParaRPr lang="es-MX"/>
                    </a:p>
                  </a:txBody>
                  <a:tcPr/>
                </a:tc>
                <a:tc>
                  <a:txBody>
                    <a:bodyPr/>
                    <a:lstStyle/>
                    <a:p>
                      <a:pPr algn="l" fontAlgn="b"/>
                      <a:r>
                        <a:rPr lang="es-MX" sz="1500" b="0" i="0" u="none" strike="noStrike" dirty="0" err="1">
                          <a:solidFill>
                            <a:srgbClr val="000000"/>
                          </a:solidFill>
                          <a:effectLst/>
                          <a:latin typeface="Adelle Sans Light" panose="02000503000000020004" pitchFamily="50" charset="0"/>
                        </a:rPr>
                        <a:t>Ahuehuetitla</a:t>
                      </a:r>
                      <a:endParaRPr lang="es-MX" sz="1500" b="0" i="0" u="none" strike="noStrike" dirty="0">
                        <a:solidFill>
                          <a:srgbClr val="000000"/>
                        </a:solidFill>
                        <a:effectLst/>
                        <a:latin typeface="Adelle Sans Light" panose="02000503000000020004" pitchFamily="50" charset="0"/>
                      </a:endParaRP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dirty="0">
                          <a:solidFill>
                            <a:srgbClr val="000000"/>
                          </a:solidFill>
                          <a:effectLst/>
                          <a:latin typeface="Adelle Sans Light" panose="02000503000000020004" pitchFamily="50" charset="0"/>
                        </a:rPr>
                        <a:t>2,207</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dirty="0">
                          <a:solidFill>
                            <a:srgbClr val="000000"/>
                          </a:solidFill>
                          <a:effectLst/>
                          <a:latin typeface="Adelle Sans Light" panose="02000503000000020004" pitchFamily="50" charset="0"/>
                        </a:rPr>
                        <a:t>1,154</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0.52</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0.00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870857758"/>
                  </a:ext>
                </a:extLst>
              </a:tr>
              <a:tr h="241480">
                <a:tc vMerge="1">
                  <a:txBody>
                    <a:bodyPr/>
                    <a:lstStyle/>
                    <a:p>
                      <a:endParaRPr lang="es-MX"/>
                    </a:p>
                  </a:txBody>
                  <a:tcPr/>
                </a:tc>
                <a:tc>
                  <a:txBody>
                    <a:bodyPr/>
                    <a:lstStyle/>
                    <a:p>
                      <a:pPr algn="l" fontAlgn="b"/>
                      <a:r>
                        <a:rPr lang="es-MX" sz="1500" b="0" i="0" u="none" strike="noStrike" dirty="0">
                          <a:solidFill>
                            <a:srgbClr val="000000"/>
                          </a:solidFill>
                          <a:effectLst/>
                          <a:latin typeface="Adelle Sans Light" panose="02000503000000020004" pitchFamily="50" charset="0"/>
                        </a:rPr>
                        <a:t>Albino Zertuche</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1,885</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dirty="0">
                          <a:solidFill>
                            <a:srgbClr val="000000"/>
                          </a:solidFill>
                          <a:effectLst/>
                          <a:latin typeface="Adelle Sans Light" panose="02000503000000020004" pitchFamily="50" charset="0"/>
                        </a:rPr>
                        <a:t>999</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dirty="0">
                          <a:solidFill>
                            <a:srgbClr val="000000"/>
                          </a:solidFill>
                          <a:effectLst/>
                          <a:latin typeface="Adelle Sans Light" panose="02000503000000020004" pitchFamily="50" charset="0"/>
                        </a:rPr>
                        <a:t>0.53</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0.00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424721124"/>
                  </a:ext>
                </a:extLst>
              </a:tr>
              <a:tr h="241480">
                <a:tc vMerge="1">
                  <a:txBody>
                    <a:bodyPr/>
                    <a:lstStyle/>
                    <a:p>
                      <a:endParaRPr lang="es-MX"/>
                    </a:p>
                  </a:txBody>
                  <a:tcPr/>
                </a:tc>
                <a:tc>
                  <a:txBody>
                    <a:bodyPr/>
                    <a:lstStyle/>
                    <a:p>
                      <a:pPr algn="l" fontAlgn="b"/>
                      <a:r>
                        <a:rPr lang="es-MX" sz="1500" b="0" i="0" u="none" strike="noStrike" dirty="0" err="1">
                          <a:solidFill>
                            <a:srgbClr val="000000"/>
                          </a:solidFill>
                          <a:effectLst/>
                          <a:latin typeface="Adelle Sans Light" panose="02000503000000020004" pitchFamily="50" charset="0"/>
                        </a:rPr>
                        <a:t>Atoyatempan</a:t>
                      </a:r>
                      <a:endParaRPr lang="es-MX" sz="1500" b="0" i="0" u="none" strike="noStrike" dirty="0">
                        <a:solidFill>
                          <a:srgbClr val="000000"/>
                        </a:solidFill>
                        <a:effectLst/>
                        <a:latin typeface="Adelle Sans Light" panose="02000503000000020004" pitchFamily="50" charset="0"/>
                      </a:endParaRP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7,704</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3,944</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dirty="0">
                          <a:solidFill>
                            <a:srgbClr val="000000"/>
                          </a:solidFill>
                          <a:effectLst/>
                          <a:latin typeface="Adelle Sans Light" panose="02000503000000020004" pitchFamily="50" charset="0"/>
                        </a:rPr>
                        <a:t>0.51</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dirty="0">
                          <a:solidFill>
                            <a:srgbClr val="000000"/>
                          </a:solidFill>
                          <a:effectLst/>
                          <a:latin typeface="Adelle Sans Light" panose="02000503000000020004" pitchFamily="50" charset="0"/>
                        </a:rPr>
                        <a:t>1</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25.35</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749190875"/>
                  </a:ext>
                </a:extLst>
              </a:tr>
              <a:tr h="241480">
                <a:tc vMerge="1">
                  <a:txBody>
                    <a:bodyPr/>
                    <a:lstStyle/>
                    <a:p>
                      <a:endParaRPr lang="es-MX"/>
                    </a:p>
                  </a:txBody>
                  <a:tcPr/>
                </a:tc>
                <a:tc>
                  <a:txBody>
                    <a:bodyPr/>
                    <a:lstStyle/>
                    <a:p>
                      <a:pPr algn="l" fontAlgn="b"/>
                      <a:r>
                        <a:rPr lang="es-MX" sz="1500" b="0" i="0" u="none" strike="noStrike" dirty="0" err="1">
                          <a:solidFill>
                            <a:srgbClr val="000000"/>
                          </a:solidFill>
                          <a:effectLst/>
                          <a:latin typeface="Adelle Sans Light" panose="02000503000000020004" pitchFamily="50" charset="0"/>
                        </a:rPr>
                        <a:t>Axutla</a:t>
                      </a:r>
                      <a:endParaRPr lang="es-MX" sz="1500" b="0" i="0" u="none" strike="noStrike" dirty="0">
                        <a:solidFill>
                          <a:srgbClr val="000000"/>
                        </a:solidFill>
                        <a:effectLst/>
                        <a:latin typeface="Adelle Sans Light" panose="02000503000000020004" pitchFamily="50" charset="0"/>
                      </a:endParaRP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dirty="0">
                          <a:solidFill>
                            <a:srgbClr val="000000"/>
                          </a:solidFill>
                          <a:effectLst/>
                          <a:latin typeface="Adelle Sans Light" panose="02000503000000020004" pitchFamily="50" charset="0"/>
                        </a:rPr>
                        <a:t>976</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dirty="0">
                          <a:solidFill>
                            <a:srgbClr val="000000"/>
                          </a:solidFill>
                          <a:effectLst/>
                          <a:latin typeface="Adelle Sans Light" panose="02000503000000020004" pitchFamily="50" charset="0"/>
                        </a:rPr>
                        <a:t>510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dirty="0">
                          <a:solidFill>
                            <a:srgbClr val="000000"/>
                          </a:solidFill>
                          <a:effectLst/>
                          <a:latin typeface="Adelle Sans Light" panose="02000503000000020004" pitchFamily="50" charset="0"/>
                        </a:rPr>
                        <a:t>0.52</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dirty="0">
                          <a:solidFill>
                            <a:srgbClr val="000000"/>
                          </a:solidFill>
                          <a:effectLst/>
                          <a:latin typeface="Adelle Sans Light" panose="02000503000000020004" pitchFamily="50" charset="0"/>
                        </a:rPr>
                        <a:t>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dirty="0">
                          <a:solidFill>
                            <a:srgbClr val="000000"/>
                          </a:solidFill>
                          <a:effectLst/>
                          <a:latin typeface="Adelle Sans Light" panose="02000503000000020004" pitchFamily="50" charset="0"/>
                        </a:rPr>
                        <a:t>0.00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814013840"/>
                  </a:ext>
                </a:extLst>
              </a:tr>
              <a:tr h="241480">
                <a:tc vMerge="1">
                  <a:txBody>
                    <a:bodyPr/>
                    <a:lstStyle/>
                    <a:p>
                      <a:endParaRPr lang="es-MX"/>
                    </a:p>
                  </a:txBody>
                  <a:tcPr/>
                </a:tc>
                <a:tc>
                  <a:txBody>
                    <a:bodyPr/>
                    <a:lstStyle/>
                    <a:p>
                      <a:pPr algn="l" fontAlgn="b"/>
                      <a:r>
                        <a:rPr lang="es-MX" sz="1500" b="0" i="0" u="none" strike="noStrike" dirty="0" err="1">
                          <a:solidFill>
                            <a:srgbClr val="000000"/>
                          </a:solidFill>
                          <a:effectLst/>
                          <a:latin typeface="Adelle Sans Light" panose="02000503000000020004" pitchFamily="50" charset="0"/>
                        </a:rPr>
                        <a:t>Chigmecatitlán</a:t>
                      </a:r>
                      <a:r>
                        <a:rPr lang="es-MX" sz="1500" b="0" i="0" u="none" strike="noStrike" dirty="0">
                          <a:solidFill>
                            <a:srgbClr val="000000"/>
                          </a:solidFill>
                          <a:effectLst/>
                          <a:latin typeface="Adelle Sans Light" panose="02000503000000020004" pitchFamily="50" charset="0"/>
                        </a:rPr>
                        <a:t> </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1,215</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679</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0.56</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dirty="0">
                          <a:solidFill>
                            <a:srgbClr val="000000"/>
                          </a:solidFill>
                          <a:effectLst/>
                          <a:latin typeface="Adelle Sans Light" panose="02000503000000020004" pitchFamily="50" charset="0"/>
                        </a:rPr>
                        <a:t>0.00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063599486"/>
                  </a:ext>
                </a:extLst>
              </a:tr>
              <a:tr h="241480">
                <a:tc vMerge="1">
                  <a:txBody>
                    <a:bodyPr/>
                    <a:lstStyle/>
                    <a:p>
                      <a:endParaRPr lang="es-MX"/>
                    </a:p>
                  </a:txBody>
                  <a:tcPr/>
                </a:tc>
                <a:tc>
                  <a:txBody>
                    <a:bodyPr/>
                    <a:lstStyle/>
                    <a:p>
                      <a:pPr algn="l" fontAlgn="b"/>
                      <a:r>
                        <a:rPr lang="es-MX" sz="1500" b="0" i="0" u="none" strike="noStrike" dirty="0">
                          <a:solidFill>
                            <a:srgbClr val="000000"/>
                          </a:solidFill>
                          <a:effectLst/>
                          <a:latin typeface="Adelle Sans Light" panose="02000503000000020004" pitchFamily="50" charset="0"/>
                        </a:rPr>
                        <a:t>Chila  </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5,082</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2,664</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0.52</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dirty="0">
                          <a:solidFill>
                            <a:srgbClr val="000000"/>
                          </a:solidFill>
                          <a:effectLst/>
                          <a:latin typeface="Adelle Sans Light" panose="02000503000000020004" pitchFamily="50" charset="0"/>
                        </a:rPr>
                        <a:t>0.00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656112917"/>
                  </a:ext>
                </a:extLst>
              </a:tr>
              <a:tr h="241480">
                <a:tc vMerge="1">
                  <a:txBody>
                    <a:bodyPr/>
                    <a:lstStyle/>
                    <a:p>
                      <a:endParaRPr lang="es-MX"/>
                    </a:p>
                  </a:txBody>
                  <a:tcPr/>
                </a:tc>
                <a:tc>
                  <a:txBody>
                    <a:bodyPr/>
                    <a:lstStyle/>
                    <a:p>
                      <a:pPr algn="l" fontAlgn="b"/>
                      <a:r>
                        <a:rPr lang="es-MX" sz="1500" b="0" i="0" u="none" strike="noStrike" dirty="0">
                          <a:solidFill>
                            <a:srgbClr val="000000"/>
                          </a:solidFill>
                          <a:effectLst/>
                          <a:latin typeface="Adelle Sans Light" panose="02000503000000020004" pitchFamily="50" charset="0"/>
                        </a:rPr>
                        <a:t>Chila de la Sal</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1,317</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682</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0.52</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dirty="0">
                          <a:solidFill>
                            <a:srgbClr val="000000"/>
                          </a:solidFill>
                          <a:effectLst/>
                          <a:latin typeface="Adelle Sans Light" panose="02000503000000020004" pitchFamily="50" charset="0"/>
                        </a:rPr>
                        <a:t>0.00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500637139"/>
                  </a:ext>
                </a:extLst>
              </a:tr>
              <a:tr h="241480">
                <a:tc vMerge="1">
                  <a:txBody>
                    <a:bodyPr/>
                    <a:lstStyle/>
                    <a:p>
                      <a:endParaRPr lang="es-MX"/>
                    </a:p>
                  </a:txBody>
                  <a:tcPr/>
                </a:tc>
                <a:tc>
                  <a:txBody>
                    <a:bodyPr/>
                    <a:lstStyle/>
                    <a:p>
                      <a:pPr algn="l" fontAlgn="b"/>
                      <a:r>
                        <a:rPr lang="es-MX" sz="1500" b="0" i="0" u="none" strike="noStrike" dirty="0">
                          <a:solidFill>
                            <a:srgbClr val="000000"/>
                          </a:solidFill>
                          <a:effectLst/>
                          <a:latin typeface="Adelle Sans Light" panose="02000503000000020004" pitchFamily="50" charset="0"/>
                        </a:rPr>
                        <a:t>Chinantla</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2,846</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1,464</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0.51</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dirty="0">
                          <a:solidFill>
                            <a:srgbClr val="000000"/>
                          </a:solidFill>
                          <a:effectLst/>
                          <a:latin typeface="Adelle Sans Light" panose="02000503000000020004" pitchFamily="50" charset="0"/>
                        </a:rPr>
                        <a:t>0.00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10194447"/>
                  </a:ext>
                </a:extLst>
              </a:tr>
              <a:tr h="241480">
                <a:tc vMerge="1">
                  <a:txBody>
                    <a:bodyPr/>
                    <a:lstStyle/>
                    <a:p>
                      <a:endParaRPr lang="es-MX"/>
                    </a:p>
                  </a:txBody>
                  <a:tcPr/>
                </a:tc>
                <a:tc>
                  <a:txBody>
                    <a:bodyPr/>
                    <a:lstStyle/>
                    <a:p>
                      <a:pPr algn="l" fontAlgn="b"/>
                      <a:r>
                        <a:rPr lang="es-MX" sz="1500" b="0" i="0" u="none" strike="noStrike" dirty="0">
                          <a:solidFill>
                            <a:srgbClr val="000000"/>
                          </a:solidFill>
                          <a:effectLst/>
                          <a:latin typeface="Adelle Sans Light" panose="02000503000000020004" pitchFamily="50" charset="0"/>
                        </a:rPr>
                        <a:t>Coatzingo</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2,820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1,457</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0.52</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1</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dirty="0">
                          <a:solidFill>
                            <a:srgbClr val="000000"/>
                          </a:solidFill>
                          <a:effectLst/>
                          <a:latin typeface="Adelle Sans Light" panose="02000503000000020004" pitchFamily="50" charset="0"/>
                        </a:rPr>
                        <a:t>68.63</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603171403"/>
                  </a:ext>
                </a:extLst>
              </a:tr>
              <a:tr h="241480">
                <a:tc vMerge="1">
                  <a:txBody>
                    <a:bodyPr/>
                    <a:lstStyle/>
                    <a:p>
                      <a:endParaRPr lang="es-MX"/>
                    </a:p>
                  </a:txBody>
                  <a:tcPr/>
                </a:tc>
                <a:tc>
                  <a:txBody>
                    <a:bodyPr/>
                    <a:lstStyle/>
                    <a:p>
                      <a:pPr algn="l" fontAlgn="b"/>
                      <a:r>
                        <a:rPr lang="es-MX" sz="1500" b="0" i="0" u="none" strike="noStrike" dirty="0" err="1">
                          <a:solidFill>
                            <a:srgbClr val="000000"/>
                          </a:solidFill>
                          <a:effectLst/>
                          <a:latin typeface="Adelle Sans Light" panose="02000503000000020004" pitchFamily="50" charset="0"/>
                        </a:rPr>
                        <a:t>Cuayuca</a:t>
                      </a:r>
                      <a:r>
                        <a:rPr lang="es-MX" sz="1500" b="0" i="0" u="none" strike="noStrike" dirty="0">
                          <a:solidFill>
                            <a:srgbClr val="000000"/>
                          </a:solidFill>
                          <a:effectLst/>
                          <a:latin typeface="Adelle Sans Light" panose="02000503000000020004" pitchFamily="50" charset="0"/>
                        </a:rPr>
                        <a:t> de Andrade</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3,315</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1,686</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0.51</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dirty="0">
                          <a:solidFill>
                            <a:srgbClr val="000000"/>
                          </a:solidFill>
                          <a:effectLst/>
                          <a:latin typeface="Adelle Sans Light" panose="02000503000000020004" pitchFamily="50" charset="0"/>
                        </a:rPr>
                        <a:t>0.00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238226552"/>
                  </a:ext>
                </a:extLst>
              </a:tr>
              <a:tr h="241480">
                <a:tc vMerge="1">
                  <a:txBody>
                    <a:bodyPr/>
                    <a:lstStyle/>
                    <a:p>
                      <a:endParaRPr lang="es-MX"/>
                    </a:p>
                  </a:txBody>
                  <a:tcPr/>
                </a:tc>
                <a:tc>
                  <a:txBody>
                    <a:bodyPr/>
                    <a:lstStyle/>
                    <a:p>
                      <a:pPr algn="l" fontAlgn="b"/>
                      <a:r>
                        <a:rPr lang="es-MX" sz="1500" b="0" i="0" u="none" strike="noStrike" dirty="0">
                          <a:solidFill>
                            <a:srgbClr val="000000"/>
                          </a:solidFill>
                          <a:effectLst/>
                          <a:latin typeface="Adelle Sans Light" panose="02000503000000020004" pitchFamily="50" charset="0"/>
                        </a:rPr>
                        <a:t>Guadalupe</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6,451</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3,438</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0.53</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dirty="0">
                          <a:solidFill>
                            <a:srgbClr val="000000"/>
                          </a:solidFill>
                          <a:effectLst/>
                          <a:latin typeface="Adelle Sans Light" panose="02000503000000020004" pitchFamily="50" charset="0"/>
                        </a:rPr>
                        <a:t>0.00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202486612"/>
                  </a:ext>
                </a:extLst>
              </a:tr>
              <a:tr h="241480">
                <a:tc vMerge="1">
                  <a:txBody>
                    <a:bodyPr/>
                    <a:lstStyle/>
                    <a:p>
                      <a:endParaRPr lang="es-MX"/>
                    </a:p>
                  </a:txBody>
                  <a:tcPr/>
                </a:tc>
                <a:tc>
                  <a:txBody>
                    <a:bodyPr/>
                    <a:lstStyle/>
                    <a:p>
                      <a:pPr algn="l" fontAlgn="b"/>
                      <a:r>
                        <a:rPr lang="es-MX" sz="1500" b="0" i="0" u="none" strike="noStrike" dirty="0" err="1">
                          <a:solidFill>
                            <a:srgbClr val="000000"/>
                          </a:solidFill>
                          <a:effectLst/>
                          <a:latin typeface="Adelle Sans Light" panose="02000503000000020004" pitchFamily="50" charset="0"/>
                        </a:rPr>
                        <a:t>Huatlatlauca</a:t>
                      </a:r>
                      <a:endParaRPr lang="es-MX" sz="1500" b="0" i="0" u="none" strike="noStrike" dirty="0">
                        <a:solidFill>
                          <a:srgbClr val="000000"/>
                        </a:solidFill>
                        <a:effectLst/>
                        <a:latin typeface="Adelle Sans Light" panose="02000503000000020004" pitchFamily="50" charset="0"/>
                      </a:endParaRP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6,111</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3,327</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0.54</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dirty="0">
                          <a:solidFill>
                            <a:srgbClr val="000000"/>
                          </a:solidFill>
                          <a:effectLst/>
                          <a:latin typeface="Adelle Sans Light" panose="02000503000000020004" pitchFamily="50" charset="0"/>
                        </a:rPr>
                        <a:t>0.00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4185422955"/>
                  </a:ext>
                </a:extLst>
              </a:tr>
              <a:tr h="241480">
                <a:tc vMerge="1">
                  <a:txBody>
                    <a:bodyPr/>
                    <a:lstStyle/>
                    <a:p>
                      <a:endParaRPr lang="es-MX"/>
                    </a:p>
                  </a:txBody>
                  <a:tcPr/>
                </a:tc>
                <a:tc>
                  <a:txBody>
                    <a:bodyPr/>
                    <a:lstStyle/>
                    <a:p>
                      <a:pPr algn="l" fontAlgn="b"/>
                      <a:r>
                        <a:rPr lang="es-MX" sz="1500" b="0" i="0" u="none" strike="noStrike" dirty="0">
                          <a:solidFill>
                            <a:srgbClr val="000000"/>
                          </a:solidFill>
                          <a:effectLst/>
                          <a:latin typeface="Adelle Sans Light" panose="02000503000000020004" pitchFamily="50" charset="0"/>
                        </a:rPr>
                        <a:t>Huehuetlán el Grande</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6,105</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3,159</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0.52</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dirty="0">
                          <a:solidFill>
                            <a:srgbClr val="000000"/>
                          </a:solidFill>
                          <a:effectLst/>
                          <a:latin typeface="Adelle Sans Light" panose="02000503000000020004" pitchFamily="50" charset="0"/>
                        </a:rPr>
                        <a:t>0.00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729572625"/>
                  </a:ext>
                </a:extLst>
              </a:tr>
              <a:tr h="241480">
                <a:tc vMerge="1">
                  <a:txBody>
                    <a:bodyPr/>
                    <a:lstStyle/>
                    <a:p>
                      <a:endParaRPr lang="es-MX"/>
                    </a:p>
                  </a:txBody>
                  <a:tcPr/>
                </a:tc>
                <a:tc>
                  <a:txBody>
                    <a:bodyPr/>
                    <a:lstStyle/>
                    <a:p>
                      <a:pPr algn="l" fontAlgn="b"/>
                      <a:r>
                        <a:rPr lang="es-MX" sz="1500" b="0" i="0" u="none" strike="noStrike" dirty="0" err="1">
                          <a:solidFill>
                            <a:srgbClr val="000000"/>
                          </a:solidFill>
                          <a:effectLst/>
                          <a:latin typeface="Adelle Sans Light" panose="02000503000000020004" pitchFamily="50" charset="0"/>
                        </a:rPr>
                        <a:t>Huitziltepec</a:t>
                      </a:r>
                      <a:endParaRPr lang="es-MX" sz="1500" b="0" i="0" u="none" strike="noStrike" dirty="0">
                        <a:solidFill>
                          <a:srgbClr val="000000"/>
                        </a:solidFill>
                        <a:effectLst/>
                        <a:latin typeface="Adelle Sans Light" panose="02000503000000020004" pitchFamily="50" charset="0"/>
                      </a:endParaRP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5,782</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2,985</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0.52</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dirty="0">
                          <a:solidFill>
                            <a:srgbClr val="000000"/>
                          </a:solidFill>
                          <a:effectLst/>
                          <a:latin typeface="Adelle Sans Light" panose="02000503000000020004" pitchFamily="50" charset="0"/>
                        </a:rPr>
                        <a:t>0.00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577645148"/>
                  </a:ext>
                </a:extLst>
              </a:tr>
              <a:tr h="241480">
                <a:tc vMerge="1">
                  <a:txBody>
                    <a:bodyPr/>
                    <a:lstStyle/>
                    <a:p>
                      <a:endParaRPr lang="es-MX"/>
                    </a:p>
                  </a:txBody>
                  <a:tcPr/>
                </a:tc>
                <a:tc>
                  <a:txBody>
                    <a:bodyPr/>
                    <a:lstStyle/>
                    <a:p>
                      <a:pPr algn="l" fontAlgn="b"/>
                      <a:r>
                        <a:rPr lang="es-MX" sz="1500" b="0" i="0" u="none" strike="noStrike" dirty="0">
                          <a:solidFill>
                            <a:srgbClr val="000000"/>
                          </a:solidFill>
                          <a:effectLst/>
                          <a:latin typeface="Adelle Sans Light" panose="02000503000000020004" pitchFamily="50" charset="0"/>
                        </a:rPr>
                        <a:t>La Magdalena Tlatlauquitepec</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650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326</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0.50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dirty="0">
                          <a:solidFill>
                            <a:srgbClr val="000000"/>
                          </a:solidFill>
                          <a:effectLst/>
                          <a:latin typeface="Adelle Sans Light" panose="02000503000000020004" pitchFamily="50" charset="0"/>
                        </a:rPr>
                        <a:t>0.00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966704073"/>
                  </a:ext>
                </a:extLst>
              </a:tr>
              <a:tr h="241480">
                <a:tc vMerge="1">
                  <a:txBody>
                    <a:bodyPr/>
                    <a:lstStyle/>
                    <a:p>
                      <a:endParaRPr lang="es-MX"/>
                    </a:p>
                  </a:txBody>
                  <a:tcPr/>
                </a:tc>
                <a:tc>
                  <a:txBody>
                    <a:bodyPr/>
                    <a:lstStyle/>
                    <a:p>
                      <a:pPr algn="l" fontAlgn="b"/>
                      <a:r>
                        <a:rPr lang="es-MX" sz="1500" b="0" i="0" u="none" strike="noStrike" dirty="0">
                          <a:solidFill>
                            <a:srgbClr val="000000"/>
                          </a:solidFill>
                          <a:effectLst/>
                          <a:latin typeface="Adelle Sans Light" panose="02000503000000020004" pitchFamily="50" charset="0"/>
                        </a:rPr>
                        <a:t>Molcaxac</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6,668</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3,495</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0.52</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1</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dirty="0">
                          <a:solidFill>
                            <a:srgbClr val="000000"/>
                          </a:solidFill>
                          <a:effectLst/>
                          <a:latin typeface="Adelle Sans Light" panose="02000503000000020004" pitchFamily="50" charset="0"/>
                        </a:rPr>
                        <a:t>28.61</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143388650"/>
                  </a:ext>
                </a:extLst>
              </a:tr>
              <a:tr h="241480">
                <a:tc vMerge="1">
                  <a:txBody>
                    <a:bodyPr/>
                    <a:lstStyle/>
                    <a:p>
                      <a:endParaRPr lang="es-MX"/>
                    </a:p>
                  </a:txBody>
                  <a:tcPr/>
                </a:tc>
                <a:tc>
                  <a:txBody>
                    <a:bodyPr/>
                    <a:lstStyle/>
                    <a:p>
                      <a:pPr algn="l" fontAlgn="b"/>
                      <a:r>
                        <a:rPr lang="es-MX" sz="1500" b="0" i="0" u="none" strike="noStrike" dirty="0">
                          <a:solidFill>
                            <a:srgbClr val="000000"/>
                          </a:solidFill>
                          <a:effectLst/>
                          <a:latin typeface="Adelle Sans Light" panose="02000503000000020004" pitchFamily="50" charset="0"/>
                        </a:rPr>
                        <a:t>Petlalcingo</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4,627</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2,365</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0.51</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dirty="0">
                          <a:solidFill>
                            <a:srgbClr val="000000"/>
                          </a:solidFill>
                          <a:effectLst/>
                          <a:latin typeface="Adelle Sans Light" panose="02000503000000020004" pitchFamily="50" charset="0"/>
                        </a:rPr>
                        <a:t>0.00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823865125"/>
                  </a:ext>
                </a:extLst>
              </a:tr>
              <a:tr h="241480">
                <a:tc vMerge="1">
                  <a:txBody>
                    <a:bodyPr/>
                    <a:lstStyle/>
                    <a:p>
                      <a:endParaRPr lang="es-MX"/>
                    </a:p>
                  </a:txBody>
                  <a:tcPr/>
                </a:tc>
                <a:tc>
                  <a:txBody>
                    <a:bodyPr/>
                    <a:lstStyle/>
                    <a:p>
                      <a:pPr algn="l" fontAlgn="b"/>
                      <a:r>
                        <a:rPr lang="es-MX" sz="1500" b="0" i="0" u="none" strike="noStrike" dirty="0">
                          <a:solidFill>
                            <a:srgbClr val="000000"/>
                          </a:solidFill>
                          <a:effectLst/>
                          <a:latin typeface="Adelle Sans Light" panose="02000503000000020004" pitchFamily="50" charset="0"/>
                        </a:rPr>
                        <a:t>Piaxtla</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9,350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4,861</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0.52</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dirty="0">
                          <a:solidFill>
                            <a:srgbClr val="000000"/>
                          </a:solidFill>
                          <a:effectLst/>
                          <a:latin typeface="Adelle Sans Light" panose="02000503000000020004" pitchFamily="50" charset="0"/>
                        </a:rPr>
                        <a:t>0.00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575555551"/>
                  </a:ext>
                </a:extLst>
              </a:tr>
              <a:tr h="241480">
                <a:tc vMerge="1">
                  <a:txBody>
                    <a:bodyPr/>
                    <a:lstStyle/>
                    <a:p>
                      <a:endParaRPr lang="es-MX"/>
                    </a:p>
                  </a:txBody>
                  <a:tcPr/>
                </a:tc>
                <a:tc>
                  <a:txBody>
                    <a:bodyPr/>
                    <a:lstStyle/>
                    <a:p>
                      <a:pPr algn="l" fontAlgn="b"/>
                      <a:r>
                        <a:rPr lang="es-MX" sz="1500" b="0" i="0" u="none" strike="noStrike" dirty="0">
                          <a:solidFill>
                            <a:srgbClr val="000000"/>
                          </a:solidFill>
                          <a:effectLst/>
                          <a:latin typeface="Adelle Sans Light" panose="02000503000000020004" pitchFamily="50" charset="0"/>
                        </a:rPr>
                        <a:t>San Jerónimo Xayacatlán</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3,606</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1,872</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0.52</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2</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dirty="0">
                          <a:solidFill>
                            <a:srgbClr val="000000"/>
                          </a:solidFill>
                          <a:effectLst/>
                          <a:latin typeface="Adelle Sans Light" panose="02000503000000020004" pitchFamily="50" charset="0"/>
                        </a:rPr>
                        <a:t>106.84</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743518718"/>
                  </a:ext>
                </a:extLst>
              </a:tr>
              <a:tr h="241480">
                <a:tc vMerge="1">
                  <a:txBody>
                    <a:bodyPr/>
                    <a:lstStyle/>
                    <a:p>
                      <a:endParaRPr lang="es-MX"/>
                    </a:p>
                  </a:txBody>
                  <a:tcPr/>
                </a:tc>
                <a:tc>
                  <a:txBody>
                    <a:bodyPr/>
                    <a:lstStyle/>
                    <a:p>
                      <a:pPr algn="l" fontAlgn="b"/>
                      <a:r>
                        <a:rPr lang="es-MX" sz="1500" b="0" i="0" u="none" strike="noStrike" dirty="0">
                          <a:solidFill>
                            <a:srgbClr val="000000"/>
                          </a:solidFill>
                          <a:effectLst/>
                          <a:latin typeface="Adelle Sans Light" panose="02000503000000020004" pitchFamily="50" charset="0"/>
                        </a:rPr>
                        <a:t>San Juan Atzompa</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975</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467</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0.48</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dirty="0">
                          <a:solidFill>
                            <a:srgbClr val="000000"/>
                          </a:solidFill>
                          <a:effectLst/>
                          <a:latin typeface="Adelle Sans Light" panose="02000503000000020004" pitchFamily="50" charset="0"/>
                        </a:rPr>
                        <a:t>0.00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58034592"/>
                  </a:ext>
                </a:extLst>
              </a:tr>
              <a:tr h="241480">
                <a:tc vMerge="1">
                  <a:txBody>
                    <a:bodyPr/>
                    <a:lstStyle/>
                    <a:p>
                      <a:endParaRPr lang="es-MX"/>
                    </a:p>
                  </a:txBody>
                  <a:tcPr/>
                </a:tc>
                <a:tc>
                  <a:txBody>
                    <a:bodyPr/>
                    <a:lstStyle/>
                    <a:p>
                      <a:pPr algn="l" fontAlgn="b"/>
                      <a:r>
                        <a:rPr lang="es-MX" sz="1500" b="0" i="0" u="none" strike="noStrike" dirty="0">
                          <a:solidFill>
                            <a:srgbClr val="000000"/>
                          </a:solidFill>
                          <a:effectLst/>
                          <a:latin typeface="Adelle Sans Light" panose="02000503000000020004" pitchFamily="50" charset="0"/>
                        </a:rPr>
                        <a:t>San Miguel </a:t>
                      </a:r>
                      <a:r>
                        <a:rPr lang="es-MX" sz="1500" b="0" i="0" u="none" strike="noStrike" dirty="0" err="1">
                          <a:solidFill>
                            <a:srgbClr val="000000"/>
                          </a:solidFill>
                          <a:effectLst/>
                          <a:latin typeface="Adelle Sans Light" panose="02000503000000020004" pitchFamily="50" charset="0"/>
                        </a:rPr>
                        <a:t>Ixtitlán</a:t>
                      </a:r>
                      <a:endParaRPr lang="es-MX" sz="1500" b="0" i="0" u="none" strike="noStrike" dirty="0">
                        <a:solidFill>
                          <a:srgbClr val="000000"/>
                        </a:solidFill>
                        <a:effectLst/>
                        <a:latin typeface="Adelle Sans Light" panose="02000503000000020004" pitchFamily="50" charset="0"/>
                      </a:endParaRP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526</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272</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0.52</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dirty="0">
                          <a:solidFill>
                            <a:srgbClr val="000000"/>
                          </a:solidFill>
                          <a:effectLst/>
                          <a:latin typeface="Adelle Sans Light" panose="02000503000000020004" pitchFamily="50" charset="0"/>
                        </a:rPr>
                        <a:t>0.00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924797830"/>
                  </a:ext>
                </a:extLst>
              </a:tr>
              <a:tr h="241480">
                <a:tc vMerge="1">
                  <a:txBody>
                    <a:bodyPr/>
                    <a:lstStyle/>
                    <a:p>
                      <a:endParaRPr lang="es-MX"/>
                    </a:p>
                  </a:txBody>
                  <a:tcPr/>
                </a:tc>
                <a:tc>
                  <a:txBody>
                    <a:bodyPr/>
                    <a:lstStyle/>
                    <a:p>
                      <a:pPr algn="l" fontAlgn="b"/>
                      <a:r>
                        <a:rPr lang="es-MX" sz="1500" b="0" i="0" u="none" strike="noStrike" dirty="0">
                          <a:solidFill>
                            <a:srgbClr val="000000"/>
                          </a:solidFill>
                          <a:effectLst/>
                          <a:latin typeface="Adelle Sans Light" panose="02000503000000020004" pitchFamily="50" charset="0"/>
                        </a:rPr>
                        <a:t>San Pablo </a:t>
                      </a:r>
                      <a:r>
                        <a:rPr lang="es-MX" sz="1500" b="0" i="0" u="none" strike="noStrike" dirty="0" err="1">
                          <a:solidFill>
                            <a:srgbClr val="000000"/>
                          </a:solidFill>
                          <a:effectLst/>
                          <a:latin typeface="Adelle Sans Light" panose="02000503000000020004" pitchFamily="50" charset="0"/>
                        </a:rPr>
                        <a:t>Anicano</a:t>
                      </a:r>
                      <a:endParaRPr lang="es-MX" sz="1500" b="0" i="0" u="none" strike="noStrike" dirty="0">
                        <a:solidFill>
                          <a:srgbClr val="000000"/>
                        </a:solidFill>
                        <a:effectLst/>
                        <a:latin typeface="Adelle Sans Light" panose="02000503000000020004" pitchFamily="50" charset="0"/>
                      </a:endParaRP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3,759</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1,968</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0.52</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dirty="0">
                          <a:solidFill>
                            <a:srgbClr val="000000"/>
                          </a:solidFill>
                          <a:effectLst/>
                          <a:latin typeface="Adelle Sans Light" panose="02000503000000020004" pitchFamily="50" charset="0"/>
                        </a:rPr>
                        <a:t>0.00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383638644"/>
                  </a:ext>
                </a:extLst>
              </a:tr>
              <a:tr h="241480">
                <a:tc vMerge="1">
                  <a:txBody>
                    <a:bodyPr/>
                    <a:lstStyle/>
                    <a:p>
                      <a:endParaRPr lang="es-MX"/>
                    </a:p>
                  </a:txBody>
                  <a:tcPr/>
                </a:tc>
                <a:tc>
                  <a:txBody>
                    <a:bodyPr/>
                    <a:lstStyle/>
                    <a:p>
                      <a:pPr algn="l" fontAlgn="b"/>
                      <a:r>
                        <a:rPr lang="es-MX" sz="1500" b="0" i="0" u="none" strike="noStrike" dirty="0">
                          <a:solidFill>
                            <a:srgbClr val="000000"/>
                          </a:solidFill>
                          <a:effectLst/>
                          <a:latin typeface="Adelle Sans Light" panose="02000503000000020004" pitchFamily="50" charset="0"/>
                        </a:rPr>
                        <a:t>San Pedro </a:t>
                      </a:r>
                      <a:r>
                        <a:rPr lang="es-MX" sz="1500" b="0" i="0" u="none" strike="noStrike" dirty="0" err="1">
                          <a:solidFill>
                            <a:srgbClr val="000000"/>
                          </a:solidFill>
                          <a:effectLst/>
                          <a:latin typeface="Adelle Sans Light" panose="02000503000000020004" pitchFamily="50" charset="0"/>
                        </a:rPr>
                        <a:t>Yeloixtlahuaca</a:t>
                      </a:r>
                      <a:endParaRPr lang="es-MX" sz="1500" b="0" i="0" u="none" strike="noStrike" dirty="0">
                        <a:solidFill>
                          <a:srgbClr val="000000"/>
                        </a:solidFill>
                        <a:effectLst/>
                        <a:latin typeface="Adelle Sans Light" panose="02000503000000020004" pitchFamily="50" charset="0"/>
                      </a:endParaRP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3,488</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1,803</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0.52</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dirty="0">
                          <a:solidFill>
                            <a:srgbClr val="000000"/>
                          </a:solidFill>
                          <a:effectLst/>
                          <a:latin typeface="Adelle Sans Light" panose="02000503000000020004" pitchFamily="50" charset="0"/>
                        </a:rPr>
                        <a:t>0.00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137240230"/>
                  </a:ext>
                </a:extLst>
              </a:tr>
              <a:tr h="241480">
                <a:tc vMerge="1">
                  <a:txBody>
                    <a:bodyPr/>
                    <a:lstStyle/>
                    <a:p>
                      <a:endParaRPr lang="es-MX"/>
                    </a:p>
                  </a:txBody>
                  <a:tcPr/>
                </a:tc>
                <a:tc>
                  <a:txBody>
                    <a:bodyPr/>
                    <a:lstStyle/>
                    <a:p>
                      <a:pPr algn="l" fontAlgn="b"/>
                      <a:r>
                        <a:rPr lang="es-MX" sz="1500" b="0" i="0" u="none" strike="noStrike" dirty="0">
                          <a:solidFill>
                            <a:srgbClr val="000000"/>
                          </a:solidFill>
                          <a:effectLst/>
                          <a:latin typeface="Adelle Sans Light" panose="02000503000000020004" pitchFamily="50" charset="0"/>
                        </a:rPr>
                        <a:t>Santa Catarina </a:t>
                      </a:r>
                      <a:r>
                        <a:rPr lang="es-MX" sz="1500" b="0" i="0" u="none" strike="noStrike" dirty="0" err="1">
                          <a:solidFill>
                            <a:srgbClr val="000000"/>
                          </a:solidFill>
                          <a:effectLst/>
                          <a:latin typeface="Adelle Sans Light" panose="02000503000000020004" pitchFamily="50" charset="0"/>
                        </a:rPr>
                        <a:t>Tlatempan</a:t>
                      </a:r>
                      <a:endParaRPr lang="es-MX" sz="1500" b="0" i="0" u="none" strike="noStrike" dirty="0">
                        <a:solidFill>
                          <a:srgbClr val="000000"/>
                        </a:solidFill>
                        <a:effectLst/>
                        <a:latin typeface="Adelle Sans Light" panose="02000503000000020004" pitchFamily="50" charset="0"/>
                      </a:endParaRP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749</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377</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0.50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dirty="0">
                          <a:solidFill>
                            <a:srgbClr val="000000"/>
                          </a:solidFill>
                          <a:effectLst/>
                          <a:latin typeface="Adelle Sans Light" panose="02000503000000020004" pitchFamily="50" charset="0"/>
                        </a:rPr>
                        <a:t>0.00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406061777"/>
                  </a:ext>
                </a:extLst>
              </a:tr>
              <a:tr h="241480">
                <a:tc vMerge="1">
                  <a:txBody>
                    <a:bodyPr/>
                    <a:lstStyle/>
                    <a:p>
                      <a:endParaRPr lang="es-MX"/>
                    </a:p>
                  </a:txBody>
                  <a:tcPr/>
                </a:tc>
                <a:tc>
                  <a:txBody>
                    <a:bodyPr/>
                    <a:lstStyle/>
                    <a:p>
                      <a:pPr algn="l" fontAlgn="b"/>
                      <a:r>
                        <a:rPr lang="es-MX" sz="1500" b="0" i="0" u="none" strike="noStrike" dirty="0">
                          <a:solidFill>
                            <a:srgbClr val="000000"/>
                          </a:solidFill>
                          <a:effectLst/>
                          <a:latin typeface="Adelle Sans Light" panose="02000503000000020004" pitchFamily="50" charset="0"/>
                        </a:rPr>
                        <a:t>Santa Inés </a:t>
                      </a:r>
                      <a:r>
                        <a:rPr lang="es-MX" sz="1500" b="0" i="0" u="none" strike="noStrike" dirty="0" err="1">
                          <a:solidFill>
                            <a:srgbClr val="000000"/>
                          </a:solidFill>
                          <a:effectLst/>
                          <a:latin typeface="Adelle Sans Light" panose="02000503000000020004" pitchFamily="50" charset="0"/>
                        </a:rPr>
                        <a:t>Ahuatempan</a:t>
                      </a:r>
                      <a:endParaRPr lang="es-MX" sz="1500" b="0" i="0" u="none" strike="noStrike" dirty="0">
                        <a:solidFill>
                          <a:srgbClr val="000000"/>
                        </a:solidFill>
                        <a:effectLst/>
                        <a:latin typeface="Adelle Sans Light" panose="02000503000000020004" pitchFamily="50" charset="0"/>
                      </a:endParaRP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6,341</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3,303</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0.52</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dirty="0">
                          <a:solidFill>
                            <a:srgbClr val="000000"/>
                          </a:solidFill>
                          <a:effectLst/>
                          <a:latin typeface="Adelle Sans Light" panose="02000503000000020004" pitchFamily="50" charset="0"/>
                        </a:rPr>
                        <a:t>0.00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4081211257"/>
                  </a:ext>
                </a:extLst>
              </a:tr>
              <a:tr h="241480">
                <a:tc vMerge="1">
                  <a:txBody>
                    <a:bodyPr/>
                    <a:lstStyle/>
                    <a:p>
                      <a:endParaRPr lang="es-MX"/>
                    </a:p>
                  </a:txBody>
                  <a:tcPr/>
                </a:tc>
                <a:tc>
                  <a:txBody>
                    <a:bodyPr/>
                    <a:lstStyle/>
                    <a:p>
                      <a:pPr algn="l" fontAlgn="b"/>
                      <a:r>
                        <a:rPr lang="es-MX" sz="1500" b="0" i="0" u="none" strike="noStrike" dirty="0">
                          <a:solidFill>
                            <a:srgbClr val="000000"/>
                          </a:solidFill>
                          <a:effectLst/>
                          <a:latin typeface="Adelle Sans Light" panose="02000503000000020004" pitchFamily="50" charset="0"/>
                        </a:rPr>
                        <a:t>Tecomatlán</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6,830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3,414</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0.50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2</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dirty="0">
                          <a:solidFill>
                            <a:srgbClr val="000000"/>
                          </a:solidFill>
                          <a:effectLst/>
                          <a:latin typeface="Adelle Sans Light" panose="02000503000000020004" pitchFamily="50" charset="0"/>
                        </a:rPr>
                        <a:t>58.58</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525470115"/>
                  </a:ext>
                </a:extLst>
              </a:tr>
              <a:tr h="241480">
                <a:tc vMerge="1">
                  <a:txBody>
                    <a:bodyPr/>
                    <a:lstStyle/>
                    <a:p>
                      <a:endParaRPr lang="es-MX"/>
                    </a:p>
                  </a:txBody>
                  <a:tcPr/>
                </a:tc>
                <a:tc>
                  <a:txBody>
                    <a:bodyPr/>
                    <a:lstStyle/>
                    <a:p>
                      <a:pPr algn="l" fontAlgn="b"/>
                      <a:r>
                        <a:rPr lang="es-MX" sz="1500" b="0" i="0" u="none" strike="noStrike" dirty="0">
                          <a:solidFill>
                            <a:srgbClr val="000000"/>
                          </a:solidFill>
                          <a:effectLst/>
                          <a:latin typeface="Adelle Sans Light" panose="02000503000000020004" pitchFamily="50" charset="0"/>
                        </a:rPr>
                        <a:t>Tehuitzingo</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12,672</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6,579</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0.52</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dirty="0">
                          <a:solidFill>
                            <a:srgbClr val="000000"/>
                          </a:solidFill>
                          <a:effectLst/>
                          <a:latin typeface="Adelle Sans Light" panose="02000503000000020004" pitchFamily="50" charset="0"/>
                        </a:rPr>
                        <a:t>0.00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238015557"/>
                  </a:ext>
                </a:extLst>
              </a:tr>
              <a:tr h="241480">
                <a:tc vMerge="1">
                  <a:txBody>
                    <a:bodyPr/>
                    <a:lstStyle/>
                    <a:p>
                      <a:endParaRPr lang="es-MX"/>
                    </a:p>
                  </a:txBody>
                  <a:tcPr/>
                </a:tc>
                <a:tc>
                  <a:txBody>
                    <a:bodyPr/>
                    <a:lstStyle/>
                    <a:p>
                      <a:pPr algn="l" fontAlgn="b"/>
                      <a:r>
                        <a:rPr lang="es-MX" sz="1500" b="0" i="0" u="none" strike="noStrike" dirty="0">
                          <a:solidFill>
                            <a:srgbClr val="000000"/>
                          </a:solidFill>
                          <a:effectLst/>
                          <a:latin typeface="Adelle Sans Light" panose="02000503000000020004" pitchFamily="50" charset="0"/>
                        </a:rPr>
                        <a:t>Teopantlán</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3,836</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2,124</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0.55</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dirty="0">
                          <a:solidFill>
                            <a:srgbClr val="000000"/>
                          </a:solidFill>
                          <a:effectLst/>
                          <a:latin typeface="Adelle Sans Light" panose="02000503000000020004" pitchFamily="50" charset="0"/>
                        </a:rPr>
                        <a:t>0.00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847345419"/>
                  </a:ext>
                </a:extLst>
              </a:tr>
              <a:tr h="241480">
                <a:tc vMerge="1">
                  <a:txBody>
                    <a:bodyPr/>
                    <a:lstStyle/>
                    <a:p>
                      <a:endParaRPr lang="es-MX"/>
                    </a:p>
                  </a:txBody>
                  <a:tcPr/>
                </a:tc>
                <a:tc>
                  <a:txBody>
                    <a:bodyPr/>
                    <a:lstStyle/>
                    <a:p>
                      <a:pPr algn="l" fontAlgn="b"/>
                      <a:r>
                        <a:rPr lang="es-MX" sz="1500" b="0" i="0" u="none" strike="noStrike" dirty="0">
                          <a:solidFill>
                            <a:srgbClr val="000000"/>
                          </a:solidFill>
                          <a:effectLst/>
                          <a:latin typeface="Adelle Sans Light" panose="02000503000000020004" pitchFamily="50" charset="0"/>
                        </a:rPr>
                        <a:t>Tepexi de Rodríguez</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500" b="0" i="0" u="none" strike="noStrike">
                          <a:solidFill>
                            <a:srgbClr val="000000"/>
                          </a:solidFill>
                          <a:effectLst/>
                          <a:latin typeface="Adelle Sans Light" panose="02000503000000020004" pitchFamily="50" charset="0"/>
                        </a:rPr>
                        <a:t>22,331</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500" b="0" i="0" u="none" strike="noStrike">
                          <a:solidFill>
                            <a:srgbClr val="000000"/>
                          </a:solidFill>
                          <a:effectLst/>
                          <a:latin typeface="Adelle Sans Light" panose="02000503000000020004" pitchFamily="50" charset="0"/>
                        </a:rPr>
                        <a:t>11,137</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500" b="0" i="0" u="none" strike="noStrike">
                          <a:solidFill>
                            <a:srgbClr val="000000"/>
                          </a:solidFill>
                          <a:effectLst/>
                          <a:latin typeface="Adelle Sans Light" panose="02000503000000020004" pitchFamily="50" charset="0"/>
                        </a:rPr>
                        <a:t>0.50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500" b="0" i="0" u="none" strike="noStrike">
                          <a:solidFill>
                            <a:srgbClr val="000000"/>
                          </a:solidFill>
                          <a:effectLst/>
                          <a:latin typeface="Adelle Sans Light" panose="02000503000000020004" pitchFamily="50" charset="0"/>
                        </a:rPr>
                        <a:t>1</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500" b="0" i="0" u="none" strike="noStrike" dirty="0">
                          <a:solidFill>
                            <a:srgbClr val="000000"/>
                          </a:solidFill>
                          <a:effectLst/>
                          <a:latin typeface="Adelle Sans Light" panose="02000503000000020004" pitchFamily="50" charset="0"/>
                        </a:rPr>
                        <a:t>8.98</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3052597752"/>
                  </a:ext>
                </a:extLst>
              </a:tr>
              <a:tr h="241480">
                <a:tc vMerge="1">
                  <a:txBody>
                    <a:bodyPr/>
                    <a:lstStyle/>
                    <a:p>
                      <a:endParaRPr lang="es-MX"/>
                    </a:p>
                  </a:txBody>
                  <a:tcPr/>
                </a:tc>
                <a:tc>
                  <a:txBody>
                    <a:bodyPr/>
                    <a:lstStyle/>
                    <a:p>
                      <a:pPr algn="l" fontAlgn="b"/>
                      <a:r>
                        <a:rPr lang="es-MX" sz="1500" b="0" i="0" u="none" strike="noStrike" dirty="0">
                          <a:solidFill>
                            <a:srgbClr val="000000"/>
                          </a:solidFill>
                          <a:effectLst/>
                          <a:latin typeface="Adelle Sans Light" panose="02000503000000020004" pitchFamily="50" charset="0"/>
                        </a:rPr>
                        <a:t>Tepeyahualco de  Cuauhtémoc</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3,851</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2,035</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0.53</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dirty="0">
                          <a:solidFill>
                            <a:srgbClr val="000000"/>
                          </a:solidFill>
                          <a:effectLst/>
                          <a:latin typeface="Adelle Sans Light" panose="02000503000000020004" pitchFamily="50" charset="0"/>
                        </a:rPr>
                        <a:t>0.00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029361858"/>
                  </a:ext>
                </a:extLst>
              </a:tr>
              <a:tr h="241480">
                <a:tc vMerge="1">
                  <a:txBody>
                    <a:bodyPr/>
                    <a:lstStyle/>
                    <a:p>
                      <a:endParaRPr lang="es-MX"/>
                    </a:p>
                  </a:txBody>
                  <a:tcPr/>
                </a:tc>
                <a:tc>
                  <a:txBody>
                    <a:bodyPr/>
                    <a:lstStyle/>
                    <a:p>
                      <a:pPr algn="l" fontAlgn="b"/>
                      <a:r>
                        <a:rPr lang="es-MX" sz="1500" b="0" i="0" u="none" strike="noStrike">
                          <a:solidFill>
                            <a:srgbClr val="000000"/>
                          </a:solidFill>
                          <a:effectLst/>
                          <a:latin typeface="Adelle Sans Light" panose="02000503000000020004" pitchFamily="50" charset="0"/>
                        </a:rPr>
                        <a:t>Totoltepec de Guerrero</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1,187</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634</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0.53</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dirty="0">
                          <a:solidFill>
                            <a:srgbClr val="000000"/>
                          </a:solidFill>
                          <a:effectLst/>
                          <a:latin typeface="Adelle Sans Light" panose="02000503000000020004" pitchFamily="50" charset="0"/>
                        </a:rPr>
                        <a:t>0.00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58071824"/>
                  </a:ext>
                </a:extLst>
              </a:tr>
              <a:tr h="241480">
                <a:tc vMerge="1">
                  <a:txBody>
                    <a:bodyPr/>
                    <a:lstStyle/>
                    <a:p>
                      <a:endParaRPr lang="es-MX"/>
                    </a:p>
                  </a:txBody>
                  <a:tcPr/>
                </a:tc>
                <a:tc>
                  <a:txBody>
                    <a:bodyPr/>
                    <a:lstStyle/>
                    <a:p>
                      <a:pPr algn="l" fontAlgn="b"/>
                      <a:r>
                        <a:rPr lang="es-MX" sz="1500" b="0" i="0" u="none" strike="noStrike">
                          <a:solidFill>
                            <a:srgbClr val="000000"/>
                          </a:solidFill>
                          <a:effectLst/>
                          <a:latin typeface="Adelle Sans Light" panose="02000503000000020004" pitchFamily="50" charset="0"/>
                        </a:rPr>
                        <a:t>Tulcingo</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9,871</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5,230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0.53</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dirty="0">
                          <a:solidFill>
                            <a:srgbClr val="000000"/>
                          </a:solidFill>
                          <a:effectLst/>
                          <a:latin typeface="Adelle Sans Light" panose="02000503000000020004" pitchFamily="50" charset="0"/>
                        </a:rPr>
                        <a:t>0.00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150748555"/>
                  </a:ext>
                </a:extLst>
              </a:tr>
              <a:tr h="241480">
                <a:tc vMerge="1">
                  <a:txBody>
                    <a:bodyPr/>
                    <a:lstStyle/>
                    <a:p>
                      <a:endParaRPr lang="es-MX"/>
                    </a:p>
                  </a:txBody>
                  <a:tcPr/>
                </a:tc>
                <a:tc>
                  <a:txBody>
                    <a:bodyPr/>
                    <a:lstStyle/>
                    <a:p>
                      <a:pPr algn="l" fontAlgn="b"/>
                      <a:r>
                        <a:rPr lang="es-MX" sz="1500" b="0" i="0" u="none" strike="noStrike">
                          <a:solidFill>
                            <a:srgbClr val="000000"/>
                          </a:solidFill>
                          <a:effectLst/>
                          <a:latin typeface="Adelle Sans Light" panose="02000503000000020004" pitchFamily="50" charset="0"/>
                        </a:rPr>
                        <a:t>Tzicatlacoyan</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6,476</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3,286</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0.51</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dirty="0">
                          <a:solidFill>
                            <a:srgbClr val="000000"/>
                          </a:solidFill>
                          <a:effectLst/>
                          <a:latin typeface="Adelle Sans Light" panose="02000503000000020004" pitchFamily="50" charset="0"/>
                        </a:rPr>
                        <a:t>0.00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374965500"/>
                  </a:ext>
                </a:extLst>
              </a:tr>
              <a:tr h="241480">
                <a:tc vMerge="1">
                  <a:txBody>
                    <a:bodyPr/>
                    <a:lstStyle/>
                    <a:p>
                      <a:endParaRPr lang="es-MX"/>
                    </a:p>
                  </a:txBody>
                  <a:tcPr/>
                </a:tc>
                <a:tc>
                  <a:txBody>
                    <a:bodyPr/>
                    <a:lstStyle/>
                    <a:p>
                      <a:pPr algn="l" fontAlgn="b"/>
                      <a:r>
                        <a:rPr lang="es-MX" sz="1500" b="0" i="0" u="none" strike="noStrike">
                          <a:solidFill>
                            <a:srgbClr val="000000"/>
                          </a:solidFill>
                          <a:effectLst/>
                          <a:latin typeface="Adelle Sans Light" panose="02000503000000020004" pitchFamily="50" charset="0"/>
                        </a:rPr>
                        <a:t>Xayacatlán de Bravo</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1,570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844</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0.54</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dirty="0">
                          <a:solidFill>
                            <a:srgbClr val="000000"/>
                          </a:solidFill>
                          <a:effectLst/>
                          <a:latin typeface="Adelle Sans Light" panose="02000503000000020004" pitchFamily="50" charset="0"/>
                        </a:rPr>
                        <a:t>0.00</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663494396"/>
                  </a:ext>
                </a:extLst>
              </a:tr>
              <a:tr h="241480">
                <a:tc vMerge="1">
                  <a:txBody>
                    <a:bodyPr/>
                    <a:lstStyle/>
                    <a:p>
                      <a:endParaRPr lang="es-MX"/>
                    </a:p>
                  </a:txBody>
                  <a:tcPr/>
                </a:tc>
                <a:tc>
                  <a:txBody>
                    <a:bodyPr/>
                    <a:lstStyle/>
                    <a:p>
                      <a:pPr algn="l" fontAlgn="b"/>
                      <a:r>
                        <a:rPr lang="es-MX" sz="1500" b="0" i="0" u="none" strike="noStrike">
                          <a:solidFill>
                            <a:srgbClr val="000000"/>
                          </a:solidFill>
                          <a:effectLst/>
                          <a:latin typeface="Adelle Sans Light" panose="02000503000000020004" pitchFamily="50" charset="0"/>
                        </a:rPr>
                        <a:t>Zacapala</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4,647</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2,442</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0.53</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1</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dirty="0">
                          <a:solidFill>
                            <a:srgbClr val="000000"/>
                          </a:solidFill>
                          <a:effectLst/>
                          <a:latin typeface="Adelle Sans Light" panose="02000503000000020004" pitchFamily="50" charset="0"/>
                        </a:rPr>
                        <a:t>40.95</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310884969"/>
                  </a:ext>
                </a:extLst>
              </a:tr>
              <a:tr h="241480">
                <a:tc vMerge="1">
                  <a:txBody>
                    <a:bodyPr/>
                    <a:lstStyle/>
                    <a:p>
                      <a:endParaRPr lang="es-MX"/>
                    </a:p>
                  </a:txBody>
                  <a:tcPr/>
                </a:tc>
                <a:tc>
                  <a:txBody>
                    <a:bodyPr/>
                    <a:lstStyle/>
                    <a:p>
                      <a:pPr algn="l" fontAlgn="b"/>
                      <a:r>
                        <a:rPr lang="es-MX" sz="1500" b="1" i="0" u="none" strike="noStrike">
                          <a:solidFill>
                            <a:srgbClr val="000000"/>
                          </a:solidFill>
                          <a:effectLst/>
                          <a:latin typeface="Adelle Sans Light" panose="02000503000000020004" pitchFamily="50" charset="0"/>
                        </a:rPr>
                        <a:t>Total región 01</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208,943</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108,706</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0.52</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a:solidFill>
                            <a:srgbClr val="000000"/>
                          </a:solidFill>
                          <a:effectLst/>
                          <a:latin typeface="Adelle Sans Light" panose="02000503000000020004" pitchFamily="50" charset="0"/>
                        </a:rPr>
                        <a:t>12</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500" b="0" i="0" u="none" strike="noStrike" dirty="0">
                          <a:solidFill>
                            <a:srgbClr val="000000"/>
                          </a:solidFill>
                          <a:effectLst/>
                          <a:latin typeface="Adelle Sans Light" panose="02000503000000020004" pitchFamily="50" charset="0"/>
                        </a:rPr>
                        <a:t>11.04</a:t>
                      </a:r>
                    </a:p>
                  </a:txBody>
                  <a:tcPr marL="7576" marR="7576" marT="7576"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147498508"/>
                  </a:ext>
                </a:extLst>
              </a:tr>
              <a:tr h="739162">
                <a:tc gridSpan="7">
                  <a:txBody>
                    <a:bodyPr/>
                    <a:lstStyle/>
                    <a:p>
                      <a:pPr algn="l" fontAlgn="b"/>
                      <a:r>
                        <a:rPr lang="es-MX" sz="1000" b="0" i="0" u="none" strike="noStrike" dirty="0">
                          <a:solidFill>
                            <a:srgbClr val="000000"/>
                          </a:solidFill>
                          <a:effectLst/>
                          <a:latin typeface="Adelle Sans Light" panose="02000503000000020004" pitchFamily="50" charset="0"/>
                        </a:rPr>
                        <a:t>1 La población utilizada fue tomada de los resultados del Censo 2020 realizado por el Instituto Nacional de Estadística y Geografía (INEGI).</a:t>
                      </a:r>
                      <a:br>
                        <a:rPr lang="es-MX" sz="1000" b="0" i="0" u="none" strike="noStrike" dirty="0">
                          <a:solidFill>
                            <a:srgbClr val="000000"/>
                          </a:solidFill>
                          <a:effectLst/>
                          <a:latin typeface="Adelle Sans Light" panose="02000503000000020004" pitchFamily="50" charset="0"/>
                        </a:rPr>
                      </a:br>
                      <a:r>
                        <a:rPr lang="es-MX" sz="1000" b="0" i="0" u="none" strike="noStrike" dirty="0">
                          <a:solidFill>
                            <a:srgbClr val="000000"/>
                          </a:solidFill>
                          <a:effectLst/>
                          <a:latin typeface="Adelle Sans Light" panose="02000503000000020004" pitchFamily="50" charset="0"/>
                        </a:rPr>
                        <a:t>2 La información referente a los delitos registrados mensualmente provienen de  información registrada en las carpetas de investigación iniciadas ante el Ministerio Público y estas cifras son publicadas mes a mes por el Secretariado Ejecutivo del Sistema Nacional de Seguridad Pública. Los datos de esta tabla fueron publicados el 20 de febrero de 2023 con corte al 31 de enero de 2023. Los delitos considerados fueron: 1) Aborto, 2) Abuso sexual, 3) Acoso sexual, 4) Feminicidio, 5) Hostigamiento sexual, 6) Otros delitos contra la familia, 7) Otros delitos que atentan contra la libertad y la seguridad sexual, 8) Trata de personas, 9) Violación equiparada, 10) Violación simple, 11) Violencia de género en todas sus modalidades distinta a la violencia familiar y 12) Violencia familiar.</a:t>
                      </a:r>
                      <a:br>
                        <a:rPr lang="es-MX" sz="1000" b="0" i="0" u="none" strike="noStrike" dirty="0">
                          <a:solidFill>
                            <a:srgbClr val="000000"/>
                          </a:solidFill>
                          <a:effectLst/>
                          <a:latin typeface="Adelle Sans Light" panose="02000503000000020004" pitchFamily="50" charset="0"/>
                        </a:rPr>
                      </a:br>
                      <a:r>
                        <a:rPr lang="es-MX" sz="1000" b="0" i="0" u="none" strike="noStrike" dirty="0">
                          <a:solidFill>
                            <a:srgbClr val="000000"/>
                          </a:solidFill>
                          <a:effectLst/>
                          <a:latin typeface="Adelle Sans Light" panose="02000503000000020004" pitchFamily="50" charset="0"/>
                        </a:rPr>
                        <a:t>3 Los municipios subrayados en rosa fueron declarados con Alerta de Violencia de Género contra las Mujeres en abril de 2019.</a:t>
                      </a:r>
                    </a:p>
                  </a:txBody>
                  <a:tcPr marL="7576" marR="7576" marT="7576" marB="0" anchor="b">
                    <a:lnL w="12700" cap="flat" cmpd="sng" algn="ctr">
                      <a:solidFill>
                        <a:srgbClr val="5B4F63"/>
                      </a:solidFill>
                      <a:prstDash val="solid"/>
                      <a:round/>
                      <a:headEnd type="none" w="med" len="med"/>
                      <a:tailEnd type="none" w="med" len="med"/>
                    </a:lnL>
                    <a:lnR w="1270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936704465"/>
                  </a:ext>
                </a:extLst>
              </a:tr>
            </a:tbl>
          </a:graphicData>
        </a:graphic>
      </p:graphicFrame>
    </p:spTree>
    <p:extLst>
      <p:ext uri="{BB962C8B-B14F-4D97-AF65-F5344CB8AC3E}">
        <p14:creationId xmlns:p14="http://schemas.microsoft.com/office/powerpoint/2010/main" val="242336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6" name="Imagen 5" descr="Foto en blanco y negro de un grupo de personas posando para una foto&#10;&#10;Descripción generada automáticamente">
            <a:extLst>
              <a:ext uri="{FF2B5EF4-FFF2-40B4-BE49-F238E27FC236}">
                <a16:creationId xmlns:a16="http://schemas.microsoft.com/office/drawing/2014/main" id="{C88A2BA3-DC25-4F5D-96B7-5559851CEBFC}"/>
              </a:ext>
            </a:extLst>
          </p:cNvPr>
          <p:cNvPicPr>
            <a:picLocks noChangeAspect="1"/>
          </p:cNvPicPr>
          <p:nvPr/>
        </p:nvPicPr>
        <p:blipFill rotWithShape="1">
          <a:blip r:embed="rId4">
            <a:alphaModFix amt="35000"/>
            <a:duotone>
              <a:prstClr val="black"/>
              <a:schemeClr val="accent4">
                <a:tint val="45000"/>
                <a:satMod val="400000"/>
              </a:schemeClr>
            </a:duotone>
          </a:blip>
          <a:srcRect b="15414"/>
          <a:stretch/>
        </p:blipFill>
        <p:spPr>
          <a:xfrm>
            <a:off x="26126" y="21771"/>
            <a:ext cx="24383983" cy="13716000"/>
          </a:xfrm>
          <a:prstGeom prst="rect">
            <a:avLst/>
          </a:prstGeom>
        </p:spPr>
      </p:pic>
      <p:sp>
        <p:nvSpPr>
          <p:cNvPr id="11" name="Google Shape;102;p3">
            <a:extLst>
              <a:ext uri="{FF2B5EF4-FFF2-40B4-BE49-F238E27FC236}">
                <a16:creationId xmlns:a16="http://schemas.microsoft.com/office/drawing/2014/main" id="{14AF6698-FEA9-4056-83F5-39C827056BC5}"/>
              </a:ext>
            </a:extLst>
          </p:cNvPr>
          <p:cNvSpPr>
            <a:spLocks noChangeArrowheads="1"/>
          </p:cNvSpPr>
          <p:nvPr/>
        </p:nvSpPr>
        <p:spPr bwMode="auto">
          <a:xfrm>
            <a:off x="1805951" y="5094514"/>
            <a:ext cx="7338046" cy="3437007"/>
          </a:xfrm>
          <a:prstGeom prst="roundRect">
            <a:avLst>
              <a:gd name="adj" fmla="val 16667"/>
            </a:avLst>
          </a:prstGeom>
          <a:noFill/>
          <a:ln>
            <a:noFill/>
          </a:ln>
        </p:spPr>
        <p:txBody>
          <a:bodyPr lIns="91425" tIns="45700" rIns="91425" bIns="457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defRPr>
            </a:lvl9pPr>
          </a:lstStyle>
          <a:p>
            <a:pPr algn="ctr" defTabSz="508000">
              <a:buNone/>
            </a:pPr>
            <a:r>
              <a:rPr lang="es-ES" altLang="es-MX" sz="9600" b="1" kern="1200" dirty="0">
                <a:solidFill>
                  <a:schemeClr val="tx1">
                    <a:lumMod val="65000"/>
                    <a:lumOff val="35000"/>
                  </a:schemeClr>
                </a:solidFill>
                <a:latin typeface="Adelle Sans" panose="02000503000000020004" pitchFamily="2" charset="77"/>
                <a:ea typeface="+mn-ea"/>
                <a:cs typeface="+mn-cs"/>
                <a:sym typeface="Calibri" panose="020F0502020204030204" pitchFamily="34" charset="0"/>
              </a:rPr>
              <a:t>Enero</a:t>
            </a:r>
          </a:p>
          <a:p>
            <a:pPr algn="ctr" defTabSz="508000">
              <a:buNone/>
            </a:pPr>
            <a:r>
              <a:rPr lang="es-ES" altLang="es-MX" sz="9600" b="1" kern="1200" dirty="0">
                <a:solidFill>
                  <a:schemeClr val="tx1">
                    <a:lumMod val="65000"/>
                    <a:lumOff val="35000"/>
                  </a:schemeClr>
                </a:solidFill>
                <a:latin typeface="Adelle Sans" panose="02000503000000020004" pitchFamily="2" charset="77"/>
                <a:ea typeface="+mn-ea"/>
                <a:cs typeface="+mn-cs"/>
                <a:sym typeface="Calibri" panose="020F0502020204030204" pitchFamily="34" charset="0"/>
              </a:rPr>
              <a:t>2023</a:t>
            </a:r>
          </a:p>
        </p:txBody>
      </p:sp>
      <p:cxnSp>
        <p:nvCxnSpPr>
          <p:cNvPr id="12" name="Conector recto 11">
            <a:extLst>
              <a:ext uri="{FF2B5EF4-FFF2-40B4-BE49-F238E27FC236}">
                <a16:creationId xmlns:a16="http://schemas.microsoft.com/office/drawing/2014/main" id="{DFEE4DCD-BB49-4D46-A4E0-AE5F41AB39DD}"/>
              </a:ext>
            </a:extLst>
          </p:cNvPr>
          <p:cNvCxnSpPr>
            <a:cxnSpLocks/>
          </p:cNvCxnSpPr>
          <p:nvPr/>
        </p:nvCxnSpPr>
        <p:spPr>
          <a:xfrm>
            <a:off x="8968740" y="4862945"/>
            <a:ext cx="0" cy="4098175"/>
          </a:xfrm>
          <a:prstGeom prst="line">
            <a:avLst/>
          </a:prstGeom>
          <a:ln>
            <a:solidFill>
              <a:srgbClr val="998BA3"/>
            </a:solidFill>
          </a:ln>
        </p:spPr>
        <p:style>
          <a:lnRef idx="1">
            <a:schemeClr val="accent1"/>
          </a:lnRef>
          <a:fillRef idx="0">
            <a:schemeClr val="accent1"/>
          </a:fillRef>
          <a:effectRef idx="0">
            <a:schemeClr val="accent1"/>
          </a:effectRef>
          <a:fontRef idx="minor">
            <a:schemeClr val="tx1"/>
          </a:fontRef>
        </p:style>
      </p:cxnSp>
      <p:sp>
        <p:nvSpPr>
          <p:cNvPr id="13" name="Marcador de contenido 2">
            <a:extLst>
              <a:ext uri="{FF2B5EF4-FFF2-40B4-BE49-F238E27FC236}">
                <a16:creationId xmlns:a16="http://schemas.microsoft.com/office/drawing/2014/main" id="{03622A02-C2D0-4409-9661-DE25BCC4EB8B}"/>
              </a:ext>
            </a:extLst>
          </p:cNvPr>
          <p:cNvSpPr txBox="1">
            <a:spLocks/>
          </p:cNvSpPr>
          <p:nvPr/>
        </p:nvSpPr>
        <p:spPr>
          <a:xfrm>
            <a:off x="10433858" y="3345873"/>
            <a:ext cx="10989223" cy="7024254"/>
          </a:xfrm>
          <a:prstGeom prst="rect">
            <a:avLst/>
          </a:prstGeom>
          <a:noFill/>
        </p:spPr>
        <p:txBody>
          <a:bodyPr vert="horz" lIns="180418" tIns="90209" rIns="180418" bIns="90209"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defTabSz="508000"/>
            <a:r>
              <a:rPr lang="es-MX" altLang="es-MX" sz="4400" b="1" dirty="0">
                <a:solidFill>
                  <a:schemeClr val="tx1">
                    <a:lumMod val="65000"/>
                    <a:lumOff val="35000"/>
                  </a:schemeClr>
                </a:solidFill>
                <a:latin typeface="Adelle Sans Light" panose="02000503000000020004" pitchFamily="50" charset="0"/>
              </a:rPr>
              <a:t>Dirección de Prevención de la Violencia y Discriminación</a:t>
            </a:r>
          </a:p>
          <a:p>
            <a:pPr algn="just" defTabSz="508000"/>
            <a:endParaRPr lang="es-MX" altLang="es-MX" sz="4400" b="1" dirty="0">
              <a:solidFill>
                <a:schemeClr val="tx1">
                  <a:lumMod val="65000"/>
                  <a:lumOff val="35000"/>
                </a:schemeClr>
              </a:solidFill>
              <a:latin typeface="Adelle Sans Light" panose="02000503000000020004" pitchFamily="50" charset="0"/>
            </a:endParaRPr>
          </a:p>
          <a:p>
            <a:pPr algn="just" defTabSz="508000"/>
            <a:r>
              <a:rPr lang="es-MX" altLang="es-MX" sz="4400" b="1" dirty="0">
                <a:solidFill>
                  <a:schemeClr val="tx1">
                    <a:lumMod val="65000"/>
                    <a:lumOff val="35000"/>
                  </a:schemeClr>
                </a:solidFill>
                <a:latin typeface="Adelle Sans Light" panose="02000503000000020004" pitchFamily="50" charset="0"/>
              </a:rPr>
              <a:t>Subdirección de Prevención Estratégica</a:t>
            </a:r>
          </a:p>
          <a:p>
            <a:pPr algn="just" defTabSz="508000"/>
            <a:endParaRPr lang="es-MX" altLang="es-MX" sz="4400" b="1" dirty="0">
              <a:solidFill>
                <a:schemeClr val="tx1">
                  <a:lumMod val="65000"/>
                  <a:lumOff val="35000"/>
                </a:schemeClr>
              </a:solidFill>
              <a:latin typeface="Adelle Sans Light" panose="02000503000000020004" pitchFamily="50" charset="0"/>
            </a:endParaRPr>
          </a:p>
          <a:p>
            <a:pPr algn="just" defTabSz="508000"/>
            <a:r>
              <a:rPr lang="es-MX" altLang="es-MX" sz="4400" b="1" dirty="0">
                <a:solidFill>
                  <a:schemeClr val="tx1">
                    <a:lumMod val="65000"/>
                    <a:lumOff val="35000"/>
                  </a:schemeClr>
                </a:solidFill>
                <a:latin typeface="Adelle Sans Light" panose="02000503000000020004" pitchFamily="50" charset="0"/>
              </a:rPr>
              <a:t>Departamento de Análisis y Georreferenciación de las Violencias</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5 CuadroTexto">
            <a:extLst>
              <a:ext uri="{FF2B5EF4-FFF2-40B4-BE49-F238E27FC236}">
                <a16:creationId xmlns:a16="http://schemas.microsoft.com/office/drawing/2014/main" id="{96CF4537-70D1-446E-88FC-2ABD209DA5D4}"/>
              </a:ext>
            </a:extLst>
          </p:cNvPr>
          <p:cNvSpPr txBox="1">
            <a:spLocks noChangeArrowheads="1"/>
          </p:cNvSpPr>
          <p:nvPr/>
        </p:nvSpPr>
        <p:spPr bwMode="auto">
          <a:xfrm>
            <a:off x="3919755" y="803444"/>
            <a:ext cx="165444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a:solidFill>
                  <a:schemeClr val="tx1"/>
                </a:solidFill>
                <a:latin typeface="Calibri" panose="020F0502020204030204" pitchFamily="34" charset="0"/>
              </a:defRPr>
            </a:lvl1pPr>
            <a:lvl2pPr marL="742950" indent="-285750">
              <a:defRPr sz="4000">
                <a:solidFill>
                  <a:schemeClr val="tx1"/>
                </a:solidFill>
                <a:latin typeface="Calibri" panose="020F0502020204030204" pitchFamily="34" charset="0"/>
              </a:defRPr>
            </a:lvl2pPr>
            <a:lvl3pPr marL="1143000" indent="-228600">
              <a:defRPr sz="4000">
                <a:solidFill>
                  <a:schemeClr val="tx1"/>
                </a:solidFill>
                <a:latin typeface="Calibri" panose="020F0502020204030204" pitchFamily="34" charset="0"/>
              </a:defRPr>
            </a:lvl3pPr>
            <a:lvl4pPr marL="1600200" indent="-228600">
              <a:defRPr sz="4000">
                <a:solidFill>
                  <a:schemeClr val="tx1"/>
                </a:solidFill>
                <a:latin typeface="Calibri" panose="020F0502020204030204" pitchFamily="34" charset="0"/>
              </a:defRPr>
            </a:lvl4pPr>
            <a:lvl5pPr marL="2057400" indent="-228600">
              <a:defRPr sz="4000">
                <a:solidFill>
                  <a:schemeClr val="tx1"/>
                </a:solidFill>
                <a:latin typeface="Calibri" panose="020F0502020204030204" pitchFamily="34" charset="0"/>
              </a:defRPr>
            </a:lvl5pPr>
            <a:lvl6pPr marL="2514600" indent="-228600" defTabSz="1036638" eaLnBrk="0" fontAlgn="base" hangingPunct="0">
              <a:spcBef>
                <a:spcPct val="0"/>
              </a:spcBef>
              <a:spcAft>
                <a:spcPct val="0"/>
              </a:spcAft>
              <a:defRPr sz="4000">
                <a:solidFill>
                  <a:schemeClr val="tx1"/>
                </a:solidFill>
                <a:latin typeface="Calibri" panose="020F0502020204030204" pitchFamily="34" charset="0"/>
              </a:defRPr>
            </a:lvl6pPr>
            <a:lvl7pPr marL="2971800" indent="-228600" defTabSz="1036638" eaLnBrk="0" fontAlgn="base" hangingPunct="0">
              <a:spcBef>
                <a:spcPct val="0"/>
              </a:spcBef>
              <a:spcAft>
                <a:spcPct val="0"/>
              </a:spcAft>
              <a:defRPr sz="4000">
                <a:solidFill>
                  <a:schemeClr val="tx1"/>
                </a:solidFill>
                <a:latin typeface="Calibri" panose="020F0502020204030204" pitchFamily="34" charset="0"/>
              </a:defRPr>
            </a:lvl7pPr>
            <a:lvl8pPr marL="3429000" indent="-228600" defTabSz="1036638" eaLnBrk="0" fontAlgn="base" hangingPunct="0">
              <a:spcBef>
                <a:spcPct val="0"/>
              </a:spcBef>
              <a:spcAft>
                <a:spcPct val="0"/>
              </a:spcAft>
              <a:defRPr sz="4000">
                <a:solidFill>
                  <a:schemeClr val="tx1"/>
                </a:solidFill>
                <a:latin typeface="Calibri" panose="020F0502020204030204" pitchFamily="34" charset="0"/>
              </a:defRPr>
            </a:lvl8pPr>
            <a:lvl9pPr marL="3886200" indent="-228600" defTabSz="1036638" eaLnBrk="0" fontAlgn="base" hangingPunct="0">
              <a:spcBef>
                <a:spcPct val="0"/>
              </a:spcBef>
              <a:spcAft>
                <a:spcPct val="0"/>
              </a:spcAft>
              <a:defRPr sz="4000">
                <a:solidFill>
                  <a:schemeClr val="tx1"/>
                </a:solidFill>
                <a:latin typeface="Calibri" panose="020F050202020403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MX" altLang="es-MX" sz="3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Arial"/>
                <a:sym typeface="Arial"/>
              </a:rPr>
              <a:t>Tabla 4.1: Incidencia delictiva municipal en la región 2: Ajalpan</a:t>
            </a:r>
          </a:p>
        </p:txBody>
      </p:sp>
      <p:graphicFrame>
        <p:nvGraphicFramePr>
          <p:cNvPr id="3" name="Tabla 2">
            <a:extLst>
              <a:ext uri="{FF2B5EF4-FFF2-40B4-BE49-F238E27FC236}">
                <a16:creationId xmlns:a16="http://schemas.microsoft.com/office/drawing/2014/main" id="{A96CE8B3-A97D-B50E-F902-DCDCBAA970A0}"/>
              </a:ext>
            </a:extLst>
          </p:cNvPr>
          <p:cNvGraphicFramePr>
            <a:graphicFrameLocks noGrp="1"/>
          </p:cNvGraphicFramePr>
          <p:nvPr>
            <p:extLst>
              <p:ext uri="{D42A27DB-BD31-4B8C-83A1-F6EECF244321}">
                <p14:modId xmlns:p14="http://schemas.microsoft.com/office/powerpoint/2010/main" val="2907466234"/>
              </p:ext>
            </p:extLst>
          </p:nvPr>
        </p:nvGraphicFramePr>
        <p:xfrm>
          <a:off x="2631689" y="2364059"/>
          <a:ext cx="19313910" cy="10202045"/>
        </p:xfrm>
        <a:graphic>
          <a:graphicData uri="http://schemas.openxmlformats.org/drawingml/2006/table">
            <a:tbl>
              <a:tblPr/>
              <a:tblGrid>
                <a:gridCol w="3526190">
                  <a:extLst>
                    <a:ext uri="{9D8B030D-6E8A-4147-A177-3AD203B41FA5}">
                      <a16:colId xmlns:a16="http://schemas.microsoft.com/office/drawing/2014/main" val="77457906"/>
                    </a:ext>
                  </a:extLst>
                </a:gridCol>
                <a:gridCol w="3532356">
                  <a:extLst>
                    <a:ext uri="{9D8B030D-6E8A-4147-A177-3AD203B41FA5}">
                      <a16:colId xmlns:a16="http://schemas.microsoft.com/office/drawing/2014/main" val="2135707738"/>
                    </a:ext>
                  </a:extLst>
                </a:gridCol>
                <a:gridCol w="1923377">
                  <a:extLst>
                    <a:ext uri="{9D8B030D-6E8A-4147-A177-3AD203B41FA5}">
                      <a16:colId xmlns:a16="http://schemas.microsoft.com/office/drawing/2014/main" val="1463571940"/>
                    </a:ext>
                  </a:extLst>
                </a:gridCol>
                <a:gridCol w="1923377">
                  <a:extLst>
                    <a:ext uri="{9D8B030D-6E8A-4147-A177-3AD203B41FA5}">
                      <a16:colId xmlns:a16="http://schemas.microsoft.com/office/drawing/2014/main" val="4086797021"/>
                    </a:ext>
                  </a:extLst>
                </a:gridCol>
                <a:gridCol w="2909724">
                  <a:extLst>
                    <a:ext uri="{9D8B030D-6E8A-4147-A177-3AD203B41FA5}">
                      <a16:colId xmlns:a16="http://schemas.microsoft.com/office/drawing/2014/main" val="900356372"/>
                    </a:ext>
                  </a:extLst>
                </a:gridCol>
                <a:gridCol w="3057677">
                  <a:extLst>
                    <a:ext uri="{9D8B030D-6E8A-4147-A177-3AD203B41FA5}">
                      <a16:colId xmlns:a16="http://schemas.microsoft.com/office/drawing/2014/main" val="2727032137"/>
                    </a:ext>
                  </a:extLst>
                </a:gridCol>
                <a:gridCol w="2441209">
                  <a:extLst>
                    <a:ext uri="{9D8B030D-6E8A-4147-A177-3AD203B41FA5}">
                      <a16:colId xmlns:a16="http://schemas.microsoft.com/office/drawing/2014/main" val="2177189485"/>
                    </a:ext>
                  </a:extLst>
                </a:gridCol>
              </a:tblGrid>
              <a:tr h="726559">
                <a:tc gridSpan="7">
                  <a:txBody>
                    <a:bodyPr/>
                    <a:lstStyle/>
                    <a:p>
                      <a:pPr algn="ctr" fontAlgn="b"/>
                      <a:r>
                        <a:rPr lang="es-MX" sz="2400" b="1" i="0" u="none" strike="noStrike" dirty="0">
                          <a:solidFill>
                            <a:srgbClr val="FFFFFF"/>
                          </a:solidFill>
                          <a:effectLst/>
                          <a:latin typeface="Adelle Sans Light" panose="02000503000000020004" pitchFamily="50" charset="0"/>
                        </a:rPr>
                        <a:t>Incidencia delictiva contra mujeres en enero 2023</a:t>
                      </a:r>
                      <a:br>
                        <a:rPr lang="es-MX" sz="2400" b="1" i="0" u="none" strike="noStrike" dirty="0">
                          <a:solidFill>
                            <a:srgbClr val="FFFFFF"/>
                          </a:solidFill>
                          <a:effectLst/>
                          <a:latin typeface="Adelle Sans Light" panose="02000503000000020004" pitchFamily="50" charset="0"/>
                        </a:rPr>
                      </a:br>
                      <a:r>
                        <a:rPr lang="es-MX" sz="2400" b="1" i="0" u="none" strike="noStrike" dirty="0">
                          <a:solidFill>
                            <a:srgbClr val="FFFFFF"/>
                          </a:solidFill>
                          <a:effectLst/>
                          <a:latin typeface="Adelle Sans Light" panose="02000503000000020004" pitchFamily="50" charset="0"/>
                        </a:rPr>
                        <a:t>Región 02: Ajalpan</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B4F63"/>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84948321"/>
                  </a:ext>
                </a:extLst>
              </a:tr>
              <a:tr h="1658976">
                <a:tc gridSpan="2">
                  <a:txBody>
                    <a:bodyPr/>
                    <a:lstStyle/>
                    <a:p>
                      <a:pPr algn="ctr" fontAlgn="ctr"/>
                      <a:r>
                        <a:rPr lang="es-MX" sz="2200" b="1" i="0" u="none" strike="noStrike">
                          <a:solidFill>
                            <a:srgbClr val="FFFFFF"/>
                          </a:solidFill>
                          <a:effectLst/>
                          <a:latin typeface="Adelle Sans Light" panose="02000503000000020004" pitchFamily="50" charset="0"/>
                        </a:rPr>
                        <a:t>Identificación de la región</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tc hMerge="1">
                  <a:txBody>
                    <a:bodyPr/>
                    <a:lstStyle/>
                    <a:p>
                      <a:endParaRPr lang="es-MX"/>
                    </a:p>
                  </a:txBody>
                  <a:tcPr/>
                </a:tc>
                <a:tc gridSpan="3">
                  <a:txBody>
                    <a:bodyPr/>
                    <a:lstStyle/>
                    <a:p>
                      <a:pPr algn="ctr" fontAlgn="ctr"/>
                      <a:r>
                        <a:rPr lang="es-MX" sz="2200" b="0" i="0" u="none" strike="noStrike">
                          <a:solidFill>
                            <a:srgbClr val="FFFFFF"/>
                          </a:solidFill>
                          <a:effectLst/>
                          <a:latin typeface="Adelle Sans Light" panose="02000503000000020004" pitchFamily="50" charset="0"/>
                        </a:rPr>
                        <a:t>Población</a:t>
                      </a:r>
                      <a:r>
                        <a:rPr lang="es-MX" sz="2200" b="0" i="0" u="none" strike="noStrike" baseline="30000">
                          <a:solidFill>
                            <a:srgbClr val="FFFFFF"/>
                          </a:solidFill>
                          <a:effectLst/>
                          <a:latin typeface="Adelle Sans Light" panose="02000503000000020004" pitchFamily="50" charset="0"/>
                        </a:rPr>
                        <a:t>1</a:t>
                      </a:r>
                      <a:endParaRPr lang="es-MX" sz="2200" b="0" i="0" u="none" strike="noStrike">
                        <a:solidFill>
                          <a:srgbClr val="FFFFFF"/>
                        </a:solidFill>
                        <a:effectLst/>
                        <a:latin typeface="Adelle Sans Light" panose="02000503000000020004" pitchFamily="50" charset="0"/>
                      </a:endParaRP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tc hMerge="1">
                  <a:txBody>
                    <a:bodyPr/>
                    <a:lstStyle/>
                    <a:p>
                      <a:endParaRPr lang="es-MX"/>
                    </a:p>
                  </a:txBody>
                  <a:tcPr/>
                </a:tc>
                <a:tc hMerge="1">
                  <a:txBody>
                    <a:bodyPr/>
                    <a:lstStyle/>
                    <a:p>
                      <a:endParaRPr lang="es-MX"/>
                    </a:p>
                  </a:txBody>
                  <a:tcPr/>
                </a:tc>
                <a:tc>
                  <a:txBody>
                    <a:bodyPr/>
                    <a:lstStyle/>
                    <a:p>
                      <a:pPr algn="ctr" fontAlgn="ctr"/>
                      <a:r>
                        <a:rPr lang="es-MX" sz="2200" b="0" i="0" u="none" strike="noStrike">
                          <a:solidFill>
                            <a:srgbClr val="FFFFFF"/>
                          </a:solidFill>
                          <a:effectLst/>
                          <a:latin typeface="Adelle Sans Light" panose="02000503000000020004" pitchFamily="50" charset="0"/>
                        </a:rPr>
                        <a:t>Total de delitos registrados mensualmente</a:t>
                      </a:r>
                      <a:r>
                        <a:rPr lang="es-MX" sz="2200" b="0" i="0" u="none" strike="noStrike" baseline="30000">
                          <a:solidFill>
                            <a:srgbClr val="FFFFFF"/>
                          </a:solidFill>
                          <a:effectLst/>
                          <a:latin typeface="Adelle Sans Light" panose="02000503000000020004" pitchFamily="50" charset="0"/>
                        </a:rPr>
                        <a:t>2</a:t>
                      </a:r>
                      <a:endParaRPr lang="es-MX" sz="2200" b="0" i="0" u="none" strike="noStrike">
                        <a:solidFill>
                          <a:srgbClr val="FFFFFF"/>
                        </a:solidFill>
                        <a:effectLst/>
                        <a:latin typeface="Adelle Sans Light" panose="02000503000000020004" pitchFamily="50" charset="0"/>
                      </a:endParaRP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tc>
                  <a:txBody>
                    <a:bodyPr/>
                    <a:lstStyle/>
                    <a:p>
                      <a:pPr algn="ctr" fontAlgn="ctr"/>
                      <a:r>
                        <a:rPr lang="es-MX" sz="2200" b="0" i="0" u="none" strike="noStrike" dirty="0">
                          <a:solidFill>
                            <a:srgbClr val="FFFFFF"/>
                          </a:solidFill>
                          <a:effectLst/>
                          <a:latin typeface="Adelle Sans Light" panose="02000503000000020004" pitchFamily="50" charset="0"/>
                        </a:rPr>
                        <a:t>Tasa por cada 100,000 mujeres</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extLst>
                  <a:ext uri="{0D108BD9-81ED-4DB2-BD59-A6C34878D82A}">
                    <a16:rowId xmlns:a16="http://schemas.microsoft.com/office/drawing/2014/main" val="1325896895"/>
                  </a:ext>
                </a:extLst>
              </a:tr>
              <a:tr h="1283587">
                <a:tc>
                  <a:txBody>
                    <a:bodyPr/>
                    <a:lstStyle/>
                    <a:p>
                      <a:pPr algn="ctr" fontAlgn="ctr"/>
                      <a:r>
                        <a:rPr lang="es-MX" sz="2000" b="1" i="0" u="none" strike="noStrike">
                          <a:solidFill>
                            <a:srgbClr val="000000"/>
                          </a:solidFill>
                          <a:effectLst/>
                          <a:latin typeface="Adelle Sans Light" panose="02000503000000020004" pitchFamily="50" charset="0"/>
                        </a:rPr>
                        <a:t>No. 2</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ctr"/>
                      <a:r>
                        <a:rPr lang="es-MX" sz="2000" b="1" i="0" u="none" strike="noStrike" dirty="0">
                          <a:solidFill>
                            <a:srgbClr val="000000"/>
                          </a:solidFill>
                          <a:effectLst/>
                          <a:latin typeface="Adelle Sans Light" panose="02000503000000020004" pitchFamily="50" charset="0"/>
                        </a:rPr>
                        <a:t>Municipios</a:t>
                      </a:r>
                      <a:r>
                        <a:rPr lang="es-MX" sz="2000" b="1" i="0" u="none" strike="noStrike" baseline="30000" dirty="0">
                          <a:solidFill>
                            <a:srgbClr val="000000"/>
                          </a:solidFill>
                          <a:effectLst/>
                          <a:latin typeface="Adelle Sans Light" panose="02000503000000020004" pitchFamily="50" charset="0"/>
                        </a:rPr>
                        <a:t>3</a:t>
                      </a:r>
                      <a:endParaRPr lang="es-MX" sz="2000" b="1" i="0" u="none" strike="noStrike" dirty="0">
                        <a:solidFill>
                          <a:srgbClr val="000000"/>
                        </a:solidFill>
                        <a:effectLst/>
                        <a:latin typeface="Adelle Sans Light" panose="02000503000000020004" pitchFamily="50" charset="0"/>
                      </a:endParaRP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Población total 2020</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Población femenina 2020</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Proporción de mujeres/hombres</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Total de delitos registrados en enero</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ctr"/>
                      <a:r>
                        <a:rPr lang="es-MX" sz="2000" b="1" i="0" u="none" strike="noStrike" dirty="0">
                          <a:solidFill>
                            <a:srgbClr val="000000"/>
                          </a:solidFill>
                          <a:effectLst/>
                          <a:latin typeface="Adelle Sans Light" panose="02000503000000020004" pitchFamily="50" charset="0"/>
                        </a:rPr>
                        <a:t>Tasa de incidencia delictiva mensual</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extLst>
                  <a:ext uri="{0D108BD9-81ED-4DB2-BD59-A6C34878D82A}">
                    <a16:rowId xmlns:a16="http://schemas.microsoft.com/office/drawing/2014/main" val="4142416055"/>
                  </a:ext>
                </a:extLst>
              </a:tr>
              <a:tr h="254296">
                <a:tc rowSpan="21">
                  <a:txBody>
                    <a:bodyPr/>
                    <a:lstStyle/>
                    <a:p>
                      <a:pPr algn="ctr" fontAlgn="ctr"/>
                      <a:r>
                        <a:rPr lang="es-MX" sz="3000" b="1" i="0" u="none" strike="noStrike" dirty="0">
                          <a:solidFill>
                            <a:srgbClr val="000000"/>
                          </a:solidFill>
                          <a:effectLst/>
                          <a:latin typeface="Adelle Sans Light" panose="02000503000000020004" pitchFamily="50" charset="0"/>
                        </a:rPr>
                        <a:t>Ajalpan</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l" fontAlgn="b"/>
                      <a:r>
                        <a:rPr lang="es-MX" sz="1600" b="0" i="0" u="none" strike="noStrike" dirty="0">
                          <a:solidFill>
                            <a:srgbClr val="000000"/>
                          </a:solidFill>
                          <a:effectLst/>
                          <a:latin typeface="Adelle Sans Light" panose="02000503000000020004" pitchFamily="50" charset="0"/>
                        </a:rPr>
                        <a:t>Ajalpan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74,768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38,577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4</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10.37</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2043295855"/>
                  </a:ext>
                </a:extLst>
              </a:tr>
              <a:tr h="254296">
                <a:tc vMerge="1">
                  <a:txBody>
                    <a:bodyPr/>
                    <a:lstStyle/>
                    <a:p>
                      <a:endParaRPr lang="es-MX"/>
                    </a:p>
                  </a:txBody>
                  <a:tcPr/>
                </a:tc>
                <a:tc>
                  <a:txBody>
                    <a:bodyPr/>
                    <a:lstStyle/>
                    <a:p>
                      <a:pPr algn="l" fontAlgn="b"/>
                      <a:r>
                        <a:rPr lang="es-MX" sz="1600" b="0" i="0" u="none" strike="noStrike" dirty="0" err="1">
                          <a:solidFill>
                            <a:srgbClr val="000000"/>
                          </a:solidFill>
                          <a:effectLst/>
                          <a:latin typeface="Adelle Sans Light" panose="02000503000000020004" pitchFamily="50" charset="0"/>
                        </a:rPr>
                        <a:t>Altepexi</a:t>
                      </a:r>
                      <a:endParaRPr lang="es-MX" sz="1600" b="0" i="0" u="none" strike="noStrike" dirty="0">
                        <a:solidFill>
                          <a:srgbClr val="000000"/>
                        </a:solidFill>
                        <a:effectLst/>
                        <a:latin typeface="Adelle Sans Light" panose="02000503000000020004" pitchFamily="50"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22,629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11,740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354538540"/>
                  </a:ext>
                </a:extLst>
              </a:tr>
              <a:tr h="254296">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Caltepec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4,128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2,205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286092067"/>
                  </a:ext>
                </a:extLst>
              </a:tr>
              <a:tr h="254296">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Cañada Morelos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20,659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10,748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9.30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368094518"/>
                  </a:ext>
                </a:extLst>
              </a:tr>
              <a:tr h="254296">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Chapulco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8,193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4,256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23.50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4292475008"/>
                  </a:ext>
                </a:extLst>
              </a:tr>
              <a:tr h="254296">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Coxcatlán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20,653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10,878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18.39</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96805531"/>
                  </a:ext>
                </a:extLst>
              </a:tr>
              <a:tr h="254296">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Coyomeapan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14,806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7,863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63932747"/>
                  </a:ext>
                </a:extLst>
              </a:tr>
              <a:tr h="254296">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Eloxochitlán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14,461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7,391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671925088"/>
                  </a:ext>
                </a:extLst>
              </a:tr>
              <a:tr h="254296">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General Felipe Ángeles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22,694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11,712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833644968"/>
                  </a:ext>
                </a:extLst>
              </a:tr>
              <a:tr h="254296">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Nicolás Bravo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6,644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3,414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977418008"/>
                  </a:ext>
                </a:extLst>
              </a:tr>
              <a:tr h="254296">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Palmar de Bravo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50,226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25,631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4</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15.61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1831904899"/>
                  </a:ext>
                </a:extLst>
              </a:tr>
              <a:tr h="254296">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Quecholac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57,992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29,625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10.13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471156114"/>
                  </a:ext>
                </a:extLst>
              </a:tr>
              <a:tr h="254296">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San Antonio Cañada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5,938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3,147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63.55</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67475318"/>
                  </a:ext>
                </a:extLst>
              </a:tr>
              <a:tr h="254296">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San Gabriel Chilac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15,954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8,385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0.53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3460253408"/>
                  </a:ext>
                </a:extLst>
              </a:tr>
              <a:tr h="254296">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San José Miahuatlán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14,018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7,298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987756870"/>
                  </a:ext>
                </a:extLst>
              </a:tr>
              <a:tr h="254296">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San Sebastián Tlacotepec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13,189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6,703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607717183"/>
                  </a:ext>
                </a:extLst>
              </a:tr>
              <a:tr h="254296">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Vicente Guerrero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26,559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14,125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21.24</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560052931"/>
                  </a:ext>
                </a:extLst>
              </a:tr>
              <a:tr h="254296">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Zapotitlán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8,595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4,610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0.54</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326129292"/>
                  </a:ext>
                </a:extLst>
              </a:tr>
              <a:tr h="254296">
                <a:tc vMerge="1">
                  <a:txBody>
                    <a:bodyPr/>
                    <a:lstStyle/>
                    <a:p>
                      <a:endParaRPr lang="es-MX"/>
                    </a:p>
                  </a:txBody>
                  <a:tcPr/>
                </a:tc>
                <a:tc>
                  <a:txBody>
                    <a:bodyPr/>
                    <a:lstStyle/>
                    <a:p>
                      <a:pPr algn="l" fontAlgn="b"/>
                      <a:r>
                        <a:rPr lang="es-MX" sz="1600" b="0" i="0" u="none" strike="noStrike" dirty="0">
                          <a:solidFill>
                            <a:srgbClr val="000000"/>
                          </a:solidFill>
                          <a:effectLst/>
                          <a:latin typeface="Adelle Sans Light" panose="02000503000000020004" pitchFamily="50" charset="0"/>
                        </a:rPr>
                        <a:t>Zinacatepec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18,359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9,578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31.32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454235296"/>
                  </a:ext>
                </a:extLst>
              </a:tr>
              <a:tr h="254296">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Zoquitlán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20,335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10,630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1778840844"/>
                  </a:ext>
                </a:extLst>
              </a:tr>
              <a:tr h="254296">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Total región 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440,800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228,516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600" b="0" i="0" u="none" strike="noStrike" dirty="0">
                          <a:solidFill>
                            <a:srgbClr val="000000"/>
                          </a:solidFill>
                          <a:effectLst/>
                          <a:latin typeface="Adelle Sans Light" panose="02000503000000020004" pitchFamily="50" charset="0"/>
                        </a:rPr>
                        <a:t>10.06</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257545438"/>
                  </a:ext>
                </a:extLst>
              </a:tr>
              <a:tr h="254296">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338702755"/>
                  </a:ext>
                </a:extLst>
              </a:tr>
              <a:tr h="883980">
                <a:tc gridSpan="7">
                  <a:txBody>
                    <a:bodyPr/>
                    <a:lstStyle/>
                    <a:p>
                      <a:pPr algn="l" fontAlgn="b"/>
                      <a:r>
                        <a:rPr lang="es-MX" sz="1200" b="0" i="0" u="none" strike="noStrike" dirty="0">
                          <a:solidFill>
                            <a:srgbClr val="000000"/>
                          </a:solidFill>
                          <a:effectLst/>
                          <a:latin typeface="Adelle Sans Light" panose="02000503000000020004" pitchFamily="50" charset="0"/>
                        </a:rPr>
                        <a:t>1 La población utilizada fue tomada de los resultados del Censo 2020 realizado por el Instituto Nacional de Estadística y Geografía (INEGI).</a:t>
                      </a:r>
                      <a:br>
                        <a:rPr lang="es-MX" sz="1200" b="0" i="0" u="none" strike="noStrike" dirty="0">
                          <a:solidFill>
                            <a:srgbClr val="000000"/>
                          </a:solidFill>
                          <a:effectLst/>
                          <a:latin typeface="Adelle Sans Light" panose="02000503000000020004" pitchFamily="50" charset="0"/>
                        </a:rPr>
                      </a:br>
                      <a:r>
                        <a:rPr lang="es-MX" sz="1200" b="0" i="0" u="none" strike="noStrike" dirty="0">
                          <a:solidFill>
                            <a:srgbClr val="000000"/>
                          </a:solidFill>
                          <a:effectLst/>
                          <a:latin typeface="Adelle Sans Light" panose="02000503000000020004" pitchFamily="50" charset="0"/>
                        </a:rPr>
                        <a:t>2 La información referente a los delitos registrados mensualmente provienen de  información registrada en las carpetas de investigación iniciadas ante el Ministerio Público y estas cifras son publicadas mes a mes por el Secretariado Ejecutivo del Sistema Nacional de Seguridad Pública. Los datos de esta tabla fueron publicados el 20 de febrero de 2023 con corte al 31 de enero de 2023. Los delitos considerados fueron: 1) Aborto, 2) Abuso sexual, 3) Acoso sexual, 4) Feminicidio, 5) Hostigamiento sexual, 6) Otros delitos contra la familia, 7) Otros delitos que atentan contra la libertad y la seguridad sexual, 8) Trata de personas, 9) Violación equiparada, 10) Violación simple, 11) Violencia de género en todas sus modalidades distinta a la violencia familiar y 12) Violencia familiar.</a:t>
                      </a:r>
                      <a:br>
                        <a:rPr lang="es-MX" sz="1200" b="0" i="0" u="none" strike="noStrike" dirty="0">
                          <a:solidFill>
                            <a:srgbClr val="000000"/>
                          </a:solidFill>
                          <a:effectLst/>
                          <a:latin typeface="Adelle Sans Light" panose="02000503000000020004" pitchFamily="50" charset="0"/>
                        </a:rPr>
                      </a:br>
                      <a:r>
                        <a:rPr lang="es-MX" sz="1200" b="0" i="0" u="none" strike="noStrike" dirty="0">
                          <a:solidFill>
                            <a:srgbClr val="000000"/>
                          </a:solidFill>
                          <a:effectLst/>
                          <a:latin typeface="Adelle Sans Light" panose="02000503000000020004" pitchFamily="50" charset="0"/>
                        </a:rPr>
                        <a:t>3 Los municipios subrayados en rosa fueron declarados con Alerta de Violencia de Género contra las Mujeres en abril de 2019.</a:t>
                      </a:r>
                    </a:p>
                  </a:txBody>
                  <a:tcPr marL="9525" marR="9525" marT="9525" marB="0" anchor="b">
                    <a:lnL w="12700" cap="flat" cmpd="sng" algn="ctr">
                      <a:solidFill>
                        <a:srgbClr val="5B4F63"/>
                      </a:solidFill>
                      <a:prstDash val="solid"/>
                      <a:round/>
                      <a:headEnd type="none" w="med" len="med"/>
                      <a:tailEnd type="none" w="med" len="med"/>
                    </a:lnL>
                    <a:lnR w="12700" cap="flat" cmpd="sng" algn="ctr">
                      <a:solidFill>
                        <a:srgbClr val="5B4F63"/>
                      </a:solidFill>
                      <a:prstDash val="solid"/>
                      <a:round/>
                      <a:headEnd type="none" w="med" len="med"/>
                      <a:tailEnd type="none" w="med" len="med"/>
                    </a:lnR>
                    <a:lnT w="1270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147374168"/>
                  </a:ext>
                </a:extLst>
              </a:tr>
            </a:tbl>
          </a:graphicData>
        </a:graphic>
      </p:graphicFrame>
    </p:spTree>
    <p:extLst>
      <p:ext uri="{BB962C8B-B14F-4D97-AF65-F5344CB8AC3E}">
        <p14:creationId xmlns:p14="http://schemas.microsoft.com/office/powerpoint/2010/main" val="3310447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5 CuadroTexto">
            <a:extLst>
              <a:ext uri="{FF2B5EF4-FFF2-40B4-BE49-F238E27FC236}">
                <a16:creationId xmlns:a16="http://schemas.microsoft.com/office/drawing/2014/main" id="{96CF4537-70D1-446E-88FC-2ABD209DA5D4}"/>
              </a:ext>
            </a:extLst>
          </p:cNvPr>
          <p:cNvSpPr txBox="1">
            <a:spLocks noChangeArrowheads="1"/>
          </p:cNvSpPr>
          <p:nvPr/>
        </p:nvSpPr>
        <p:spPr bwMode="auto">
          <a:xfrm>
            <a:off x="3919755" y="503701"/>
            <a:ext cx="165444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a:solidFill>
                  <a:schemeClr val="tx1"/>
                </a:solidFill>
                <a:latin typeface="Calibri" panose="020F0502020204030204" pitchFamily="34" charset="0"/>
              </a:defRPr>
            </a:lvl1pPr>
            <a:lvl2pPr marL="742950" indent="-285750">
              <a:defRPr sz="4000">
                <a:solidFill>
                  <a:schemeClr val="tx1"/>
                </a:solidFill>
                <a:latin typeface="Calibri" panose="020F0502020204030204" pitchFamily="34" charset="0"/>
              </a:defRPr>
            </a:lvl2pPr>
            <a:lvl3pPr marL="1143000" indent="-228600">
              <a:defRPr sz="4000">
                <a:solidFill>
                  <a:schemeClr val="tx1"/>
                </a:solidFill>
                <a:latin typeface="Calibri" panose="020F0502020204030204" pitchFamily="34" charset="0"/>
              </a:defRPr>
            </a:lvl3pPr>
            <a:lvl4pPr marL="1600200" indent="-228600">
              <a:defRPr sz="4000">
                <a:solidFill>
                  <a:schemeClr val="tx1"/>
                </a:solidFill>
                <a:latin typeface="Calibri" panose="020F0502020204030204" pitchFamily="34" charset="0"/>
              </a:defRPr>
            </a:lvl4pPr>
            <a:lvl5pPr marL="2057400" indent="-228600">
              <a:defRPr sz="4000">
                <a:solidFill>
                  <a:schemeClr val="tx1"/>
                </a:solidFill>
                <a:latin typeface="Calibri" panose="020F0502020204030204" pitchFamily="34" charset="0"/>
              </a:defRPr>
            </a:lvl5pPr>
            <a:lvl6pPr marL="2514600" indent="-228600" defTabSz="1036638" eaLnBrk="0" fontAlgn="base" hangingPunct="0">
              <a:spcBef>
                <a:spcPct val="0"/>
              </a:spcBef>
              <a:spcAft>
                <a:spcPct val="0"/>
              </a:spcAft>
              <a:defRPr sz="4000">
                <a:solidFill>
                  <a:schemeClr val="tx1"/>
                </a:solidFill>
                <a:latin typeface="Calibri" panose="020F0502020204030204" pitchFamily="34" charset="0"/>
              </a:defRPr>
            </a:lvl6pPr>
            <a:lvl7pPr marL="2971800" indent="-228600" defTabSz="1036638" eaLnBrk="0" fontAlgn="base" hangingPunct="0">
              <a:spcBef>
                <a:spcPct val="0"/>
              </a:spcBef>
              <a:spcAft>
                <a:spcPct val="0"/>
              </a:spcAft>
              <a:defRPr sz="4000">
                <a:solidFill>
                  <a:schemeClr val="tx1"/>
                </a:solidFill>
                <a:latin typeface="Calibri" panose="020F0502020204030204" pitchFamily="34" charset="0"/>
              </a:defRPr>
            </a:lvl7pPr>
            <a:lvl8pPr marL="3429000" indent="-228600" defTabSz="1036638" eaLnBrk="0" fontAlgn="base" hangingPunct="0">
              <a:spcBef>
                <a:spcPct val="0"/>
              </a:spcBef>
              <a:spcAft>
                <a:spcPct val="0"/>
              </a:spcAft>
              <a:defRPr sz="4000">
                <a:solidFill>
                  <a:schemeClr val="tx1"/>
                </a:solidFill>
                <a:latin typeface="Calibri" panose="020F0502020204030204" pitchFamily="34" charset="0"/>
              </a:defRPr>
            </a:lvl8pPr>
            <a:lvl9pPr marL="3886200" indent="-228600" defTabSz="1036638" eaLnBrk="0" fontAlgn="base" hangingPunct="0">
              <a:spcBef>
                <a:spcPct val="0"/>
              </a:spcBef>
              <a:spcAft>
                <a:spcPct val="0"/>
              </a:spcAft>
              <a:defRPr sz="4000">
                <a:solidFill>
                  <a:schemeClr val="tx1"/>
                </a:solidFill>
                <a:latin typeface="Calibri" panose="020F050202020403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MX" altLang="es-MX" sz="3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Arial"/>
                <a:sym typeface="Arial"/>
              </a:rPr>
              <a:t>Tabla 4.2: Incidencia delictiva municipal en la región 3: Atlixco</a:t>
            </a:r>
          </a:p>
        </p:txBody>
      </p:sp>
      <p:graphicFrame>
        <p:nvGraphicFramePr>
          <p:cNvPr id="3" name="Tabla 2">
            <a:extLst>
              <a:ext uri="{FF2B5EF4-FFF2-40B4-BE49-F238E27FC236}">
                <a16:creationId xmlns:a16="http://schemas.microsoft.com/office/drawing/2014/main" id="{9937F857-B561-DFCC-EA1D-2ADEACBEDD2C}"/>
              </a:ext>
            </a:extLst>
          </p:cNvPr>
          <p:cNvGraphicFramePr>
            <a:graphicFrameLocks noGrp="1"/>
          </p:cNvGraphicFramePr>
          <p:nvPr>
            <p:extLst>
              <p:ext uri="{D42A27DB-BD31-4B8C-83A1-F6EECF244321}">
                <p14:modId xmlns:p14="http://schemas.microsoft.com/office/powerpoint/2010/main" val="3361362774"/>
              </p:ext>
            </p:extLst>
          </p:nvPr>
        </p:nvGraphicFramePr>
        <p:xfrm>
          <a:off x="2155901" y="1422084"/>
          <a:ext cx="20072196" cy="11835935"/>
        </p:xfrm>
        <a:graphic>
          <a:graphicData uri="http://schemas.openxmlformats.org/drawingml/2006/table">
            <a:tbl>
              <a:tblPr/>
              <a:tblGrid>
                <a:gridCol w="3878926">
                  <a:extLst>
                    <a:ext uri="{9D8B030D-6E8A-4147-A177-3AD203B41FA5}">
                      <a16:colId xmlns:a16="http://schemas.microsoft.com/office/drawing/2014/main" val="4056419179"/>
                    </a:ext>
                  </a:extLst>
                </a:gridCol>
                <a:gridCol w="3878926">
                  <a:extLst>
                    <a:ext uri="{9D8B030D-6E8A-4147-A177-3AD203B41FA5}">
                      <a16:colId xmlns:a16="http://schemas.microsoft.com/office/drawing/2014/main" val="1932431512"/>
                    </a:ext>
                  </a:extLst>
                </a:gridCol>
                <a:gridCol w="1889733">
                  <a:extLst>
                    <a:ext uri="{9D8B030D-6E8A-4147-A177-3AD203B41FA5}">
                      <a16:colId xmlns:a16="http://schemas.microsoft.com/office/drawing/2014/main" val="3101967396"/>
                    </a:ext>
                  </a:extLst>
                </a:gridCol>
                <a:gridCol w="1889733">
                  <a:extLst>
                    <a:ext uri="{9D8B030D-6E8A-4147-A177-3AD203B41FA5}">
                      <a16:colId xmlns:a16="http://schemas.microsoft.com/office/drawing/2014/main" val="2108195725"/>
                    </a:ext>
                  </a:extLst>
                </a:gridCol>
                <a:gridCol w="2536219">
                  <a:extLst>
                    <a:ext uri="{9D8B030D-6E8A-4147-A177-3AD203B41FA5}">
                      <a16:colId xmlns:a16="http://schemas.microsoft.com/office/drawing/2014/main" val="557511814"/>
                    </a:ext>
                  </a:extLst>
                </a:gridCol>
                <a:gridCol w="3406492">
                  <a:extLst>
                    <a:ext uri="{9D8B030D-6E8A-4147-A177-3AD203B41FA5}">
                      <a16:colId xmlns:a16="http://schemas.microsoft.com/office/drawing/2014/main" val="251283360"/>
                    </a:ext>
                  </a:extLst>
                </a:gridCol>
                <a:gridCol w="2592167">
                  <a:extLst>
                    <a:ext uri="{9D8B030D-6E8A-4147-A177-3AD203B41FA5}">
                      <a16:colId xmlns:a16="http://schemas.microsoft.com/office/drawing/2014/main" val="4225685562"/>
                    </a:ext>
                  </a:extLst>
                </a:gridCol>
              </a:tblGrid>
              <a:tr h="632276">
                <a:tc gridSpan="7">
                  <a:txBody>
                    <a:bodyPr/>
                    <a:lstStyle/>
                    <a:p>
                      <a:pPr algn="ctr" fontAlgn="b"/>
                      <a:r>
                        <a:rPr lang="es-MX" sz="2400" b="1" i="0" u="none" strike="noStrike" dirty="0">
                          <a:solidFill>
                            <a:srgbClr val="FFFFFF"/>
                          </a:solidFill>
                          <a:effectLst/>
                          <a:latin typeface="Adelle Sans Light" panose="02000503000000020004" pitchFamily="50" charset="0"/>
                        </a:rPr>
                        <a:t>Incidencia delictiva contra mujeres en enero 2023</a:t>
                      </a:r>
                      <a:br>
                        <a:rPr lang="es-MX" sz="2400" b="1" i="0" u="none" strike="noStrike" dirty="0">
                          <a:solidFill>
                            <a:srgbClr val="FFFFFF"/>
                          </a:solidFill>
                          <a:effectLst/>
                          <a:latin typeface="Adelle Sans Light" panose="02000503000000020004" pitchFamily="50" charset="0"/>
                        </a:rPr>
                      </a:br>
                      <a:r>
                        <a:rPr lang="es-MX" sz="2400" b="1" i="0" u="none" strike="noStrike" dirty="0">
                          <a:solidFill>
                            <a:srgbClr val="FFFFFF"/>
                          </a:solidFill>
                          <a:effectLst/>
                          <a:latin typeface="Adelle Sans Light" panose="02000503000000020004" pitchFamily="50" charset="0"/>
                        </a:rPr>
                        <a:t>Región 03: Atlixco</a:t>
                      </a:r>
                    </a:p>
                  </a:txBody>
                  <a:tcPr marL="8704" marR="8704" marT="870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B4F63"/>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115702691"/>
                  </a:ext>
                </a:extLst>
              </a:tr>
              <a:tr h="1364911">
                <a:tc gridSpan="2">
                  <a:txBody>
                    <a:bodyPr/>
                    <a:lstStyle/>
                    <a:p>
                      <a:pPr algn="ctr" fontAlgn="ctr"/>
                      <a:r>
                        <a:rPr lang="es-MX" sz="2200" b="1" i="0" u="none" strike="noStrike">
                          <a:solidFill>
                            <a:srgbClr val="FFFFFF"/>
                          </a:solidFill>
                          <a:effectLst/>
                          <a:latin typeface="Adelle Sans Light" panose="02000503000000020004" pitchFamily="50" charset="0"/>
                        </a:rPr>
                        <a:t>Identificación de la región</a:t>
                      </a:r>
                    </a:p>
                  </a:txBody>
                  <a:tcPr marL="8704" marR="8704" marT="8704"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tc hMerge="1">
                  <a:txBody>
                    <a:bodyPr/>
                    <a:lstStyle/>
                    <a:p>
                      <a:endParaRPr lang="es-MX"/>
                    </a:p>
                  </a:txBody>
                  <a:tcPr/>
                </a:tc>
                <a:tc gridSpan="3">
                  <a:txBody>
                    <a:bodyPr/>
                    <a:lstStyle/>
                    <a:p>
                      <a:pPr algn="ctr" fontAlgn="ctr"/>
                      <a:r>
                        <a:rPr lang="es-MX" sz="2200" b="0" i="0" u="none" strike="noStrike">
                          <a:solidFill>
                            <a:srgbClr val="FFFFFF"/>
                          </a:solidFill>
                          <a:effectLst/>
                          <a:latin typeface="Adelle Sans Light" panose="02000503000000020004" pitchFamily="50" charset="0"/>
                        </a:rPr>
                        <a:t>Población</a:t>
                      </a:r>
                      <a:r>
                        <a:rPr lang="es-MX" sz="2200" b="0" i="0" u="none" strike="noStrike" baseline="30000">
                          <a:solidFill>
                            <a:srgbClr val="FFFFFF"/>
                          </a:solidFill>
                          <a:effectLst/>
                          <a:latin typeface="Adelle Sans Light" panose="02000503000000020004" pitchFamily="50" charset="0"/>
                        </a:rPr>
                        <a:t>1</a:t>
                      </a:r>
                      <a:endParaRPr lang="es-MX" sz="2200" b="0" i="0" u="none" strike="noStrike">
                        <a:solidFill>
                          <a:srgbClr val="FFFFFF"/>
                        </a:solidFill>
                        <a:effectLst/>
                        <a:latin typeface="Adelle Sans Light" panose="02000503000000020004" pitchFamily="50" charset="0"/>
                      </a:endParaRPr>
                    </a:p>
                  </a:txBody>
                  <a:tcPr marL="8704" marR="8704" marT="8704"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tc hMerge="1">
                  <a:txBody>
                    <a:bodyPr/>
                    <a:lstStyle/>
                    <a:p>
                      <a:endParaRPr lang="es-MX"/>
                    </a:p>
                  </a:txBody>
                  <a:tcPr/>
                </a:tc>
                <a:tc hMerge="1">
                  <a:txBody>
                    <a:bodyPr/>
                    <a:lstStyle/>
                    <a:p>
                      <a:endParaRPr lang="es-MX"/>
                    </a:p>
                  </a:txBody>
                  <a:tcPr/>
                </a:tc>
                <a:tc>
                  <a:txBody>
                    <a:bodyPr/>
                    <a:lstStyle/>
                    <a:p>
                      <a:pPr algn="ctr" fontAlgn="ctr"/>
                      <a:r>
                        <a:rPr lang="es-MX" sz="2200" b="0" i="0" u="none" strike="noStrike">
                          <a:solidFill>
                            <a:srgbClr val="FFFFFF"/>
                          </a:solidFill>
                          <a:effectLst/>
                          <a:latin typeface="Adelle Sans Light" panose="02000503000000020004" pitchFamily="50" charset="0"/>
                        </a:rPr>
                        <a:t>Total de delitos registrados mensualmente</a:t>
                      </a:r>
                      <a:r>
                        <a:rPr lang="es-MX" sz="2200" b="0" i="0" u="none" strike="noStrike" baseline="30000">
                          <a:solidFill>
                            <a:srgbClr val="FFFFFF"/>
                          </a:solidFill>
                          <a:effectLst/>
                          <a:latin typeface="Adelle Sans Light" panose="02000503000000020004" pitchFamily="50" charset="0"/>
                        </a:rPr>
                        <a:t>2</a:t>
                      </a:r>
                      <a:endParaRPr lang="es-MX" sz="2200" b="0" i="0" u="none" strike="noStrike">
                        <a:solidFill>
                          <a:srgbClr val="FFFFFF"/>
                        </a:solidFill>
                        <a:effectLst/>
                        <a:latin typeface="Adelle Sans Light" panose="02000503000000020004" pitchFamily="50" charset="0"/>
                      </a:endParaRPr>
                    </a:p>
                  </a:txBody>
                  <a:tcPr marL="8704" marR="8704" marT="8704"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tc>
                  <a:txBody>
                    <a:bodyPr/>
                    <a:lstStyle/>
                    <a:p>
                      <a:pPr algn="ctr" fontAlgn="ctr"/>
                      <a:r>
                        <a:rPr lang="es-MX" sz="2200" b="0" i="0" u="none" strike="noStrike" dirty="0">
                          <a:solidFill>
                            <a:srgbClr val="FFFFFF"/>
                          </a:solidFill>
                          <a:effectLst/>
                          <a:latin typeface="Adelle Sans Light" panose="02000503000000020004" pitchFamily="50" charset="0"/>
                        </a:rPr>
                        <a:t>Tasa por cada 100,000 mujeres</a:t>
                      </a:r>
                    </a:p>
                  </a:txBody>
                  <a:tcPr marL="8704" marR="8704" marT="8704"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extLst>
                  <a:ext uri="{0D108BD9-81ED-4DB2-BD59-A6C34878D82A}">
                    <a16:rowId xmlns:a16="http://schemas.microsoft.com/office/drawing/2014/main" val="1344753527"/>
                  </a:ext>
                </a:extLst>
              </a:tr>
              <a:tr h="1073865">
                <a:tc>
                  <a:txBody>
                    <a:bodyPr/>
                    <a:lstStyle/>
                    <a:p>
                      <a:pPr algn="ctr" fontAlgn="ctr"/>
                      <a:r>
                        <a:rPr lang="es-MX" sz="2000" b="1" i="0" u="none" strike="noStrike">
                          <a:solidFill>
                            <a:srgbClr val="000000"/>
                          </a:solidFill>
                          <a:effectLst/>
                          <a:latin typeface="Adelle Sans Light" panose="02000503000000020004" pitchFamily="50" charset="0"/>
                        </a:rPr>
                        <a:t>No. 3</a:t>
                      </a:r>
                    </a:p>
                  </a:txBody>
                  <a:tcPr marL="8704" marR="8704" marT="8704"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Municipios</a:t>
                      </a:r>
                      <a:r>
                        <a:rPr lang="es-MX" sz="2000" b="1" i="0" u="none" strike="noStrike" baseline="30000">
                          <a:solidFill>
                            <a:srgbClr val="000000"/>
                          </a:solidFill>
                          <a:effectLst/>
                          <a:latin typeface="Adelle Sans Light" panose="02000503000000020004" pitchFamily="50" charset="0"/>
                        </a:rPr>
                        <a:t>3</a:t>
                      </a:r>
                      <a:endParaRPr lang="es-MX" sz="2000" b="1" i="0" u="none" strike="noStrike">
                        <a:solidFill>
                          <a:srgbClr val="000000"/>
                        </a:solidFill>
                        <a:effectLst/>
                        <a:latin typeface="Adelle Sans Light" panose="02000503000000020004" pitchFamily="50" charset="0"/>
                      </a:endParaRPr>
                    </a:p>
                  </a:txBody>
                  <a:tcPr marL="8704" marR="8704" marT="8704"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Población total 2020</a:t>
                      </a:r>
                    </a:p>
                  </a:txBody>
                  <a:tcPr marL="8704" marR="8704" marT="8704"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Población femenina 2020</a:t>
                      </a:r>
                    </a:p>
                  </a:txBody>
                  <a:tcPr marL="8704" marR="8704" marT="8704"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Proporción de mujeres/hombres</a:t>
                      </a:r>
                    </a:p>
                  </a:txBody>
                  <a:tcPr marL="8704" marR="8704" marT="8704"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Total de delitos registrados en enero</a:t>
                      </a:r>
                    </a:p>
                  </a:txBody>
                  <a:tcPr marL="8704" marR="8704" marT="8704"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ctr"/>
                      <a:r>
                        <a:rPr lang="es-MX" sz="2000" b="1" i="0" u="none" strike="noStrike" dirty="0">
                          <a:solidFill>
                            <a:srgbClr val="000000"/>
                          </a:solidFill>
                          <a:effectLst/>
                          <a:latin typeface="Adelle Sans Light" panose="02000503000000020004" pitchFamily="50" charset="0"/>
                        </a:rPr>
                        <a:t>Tasa de incidencia delictiva mensual</a:t>
                      </a:r>
                    </a:p>
                  </a:txBody>
                  <a:tcPr marL="8704" marR="8704" marT="8704"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extLst>
                  <a:ext uri="{0D108BD9-81ED-4DB2-BD59-A6C34878D82A}">
                    <a16:rowId xmlns:a16="http://schemas.microsoft.com/office/drawing/2014/main" val="2489000601"/>
                  </a:ext>
                </a:extLst>
              </a:tr>
              <a:tr h="210758">
                <a:tc rowSpan="29">
                  <a:txBody>
                    <a:bodyPr/>
                    <a:lstStyle/>
                    <a:p>
                      <a:pPr algn="ctr" fontAlgn="ctr"/>
                      <a:r>
                        <a:rPr lang="es-MX" sz="3000" b="1" i="0" u="none" strike="noStrike" dirty="0">
                          <a:solidFill>
                            <a:srgbClr val="000000"/>
                          </a:solidFill>
                          <a:effectLst/>
                          <a:latin typeface="Adelle Sans Light" panose="02000503000000020004" pitchFamily="50" charset="0"/>
                        </a:rPr>
                        <a:t>Atlixco</a:t>
                      </a:r>
                    </a:p>
                  </a:txBody>
                  <a:tcPr marL="8704" marR="8704" marT="8704" marB="0" anchor="ctr">
                    <a:lnL w="6350" cap="flat" cmpd="sng" algn="ctr">
                      <a:solidFill>
                        <a:srgbClr val="5B4F63"/>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l" fontAlgn="b"/>
                      <a:r>
                        <a:rPr lang="es-MX" sz="1600" b="0" i="0" u="none" strike="noStrike" dirty="0" err="1">
                          <a:solidFill>
                            <a:srgbClr val="000000"/>
                          </a:solidFill>
                          <a:effectLst/>
                          <a:latin typeface="Adelle Sans Light" panose="02000503000000020004" pitchFamily="50" charset="0"/>
                        </a:rPr>
                        <a:t>Acteopan</a:t>
                      </a:r>
                      <a:endParaRPr lang="es-MX" sz="1600" b="0" i="0" u="none" strike="noStrike" dirty="0">
                        <a:solidFill>
                          <a:srgbClr val="000000"/>
                        </a:solidFill>
                        <a:effectLst/>
                        <a:latin typeface="Adelle Sans Light" panose="02000503000000020004" pitchFamily="50" charset="0"/>
                      </a:endParaRP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3,070</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1,624</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0.53</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0.00</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860314832"/>
                  </a:ext>
                </a:extLst>
              </a:tr>
              <a:tr h="210758">
                <a:tc vMerge="1">
                  <a:txBody>
                    <a:bodyPr/>
                    <a:lstStyle/>
                    <a:p>
                      <a:endParaRPr lang="es-MX"/>
                    </a:p>
                  </a:txBody>
                  <a:tcPr/>
                </a:tc>
                <a:tc>
                  <a:txBody>
                    <a:bodyPr/>
                    <a:lstStyle/>
                    <a:p>
                      <a:pPr algn="l" fontAlgn="b"/>
                      <a:r>
                        <a:rPr lang="es-MX" sz="1600" b="0" i="0" u="none" strike="noStrike" dirty="0">
                          <a:solidFill>
                            <a:srgbClr val="000000"/>
                          </a:solidFill>
                          <a:effectLst/>
                          <a:latin typeface="Adelle Sans Light" panose="02000503000000020004" pitchFamily="50" charset="0"/>
                        </a:rPr>
                        <a:t>Atlixco</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141,793</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74,931</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0.53</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25</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33.36</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3524867751"/>
                  </a:ext>
                </a:extLst>
              </a:tr>
              <a:tr h="210758">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Atzala</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1,512</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783</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393872380"/>
                  </a:ext>
                </a:extLst>
              </a:tr>
              <a:tr h="210758">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Atzitzihuacán</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12,857</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6,832</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0.53</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14.64</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927661767"/>
                  </a:ext>
                </a:extLst>
              </a:tr>
              <a:tr h="210758">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Chiautla</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21,699</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11,027</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1</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9.07</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3380733275"/>
                  </a:ext>
                </a:extLst>
              </a:tr>
              <a:tr h="210758">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Chietla</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37,030</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19,041</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8</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42.01</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1527286057"/>
                  </a:ext>
                </a:extLst>
              </a:tr>
              <a:tr h="210758">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Cohetzala</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1,382</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663</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0.48</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569313019"/>
                  </a:ext>
                </a:extLst>
              </a:tr>
              <a:tr h="210758">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Cohuecan</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5,403</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2,854</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0.53</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424065753"/>
                  </a:ext>
                </a:extLst>
              </a:tr>
              <a:tr h="210758">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Epatlán</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4,943</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2,522</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972268228"/>
                  </a:ext>
                </a:extLst>
              </a:tr>
              <a:tr h="210758">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Huaquechula</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29,233</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15,433</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0.53</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6.48</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4182295473"/>
                  </a:ext>
                </a:extLst>
              </a:tr>
              <a:tr h="210758">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Huehuetlán el Chico</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9,760</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4,968</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40.26</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4179081373"/>
                  </a:ext>
                </a:extLst>
              </a:tr>
              <a:tr h="210758">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Ixcamilpa de Guerrero</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4,065</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2,117</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225259700"/>
                  </a:ext>
                </a:extLst>
              </a:tr>
              <a:tr h="210758">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Izúcar de Matamoros</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82,809</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43,258</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10</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23.12</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2705979703"/>
                  </a:ext>
                </a:extLst>
              </a:tr>
              <a:tr h="210758">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Jolalpan</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13,308</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6,890</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455837929"/>
                  </a:ext>
                </a:extLst>
              </a:tr>
              <a:tr h="210758">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Ocoyucan</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42,669</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22,249</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4</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17.98</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3029698090"/>
                  </a:ext>
                </a:extLst>
              </a:tr>
              <a:tr h="363307">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San Diego la Mesa Tochimiltzingo</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1,270</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644</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799243743"/>
                  </a:ext>
                </a:extLst>
              </a:tr>
              <a:tr h="210758">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San Martín Totoltepec</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692</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334</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0.48</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359248717"/>
                  </a:ext>
                </a:extLst>
              </a:tr>
              <a:tr h="200721">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Santa  Isabel Cholula</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11,498</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5,885</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888665002"/>
                  </a:ext>
                </a:extLst>
              </a:tr>
              <a:tr h="200721">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Teotlalco</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3,689</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1,849</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0.50</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4032303872"/>
                  </a:ext>
                </a:extLst>
              </a:tr>
              <a:tr h="200721">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Tepemaxalco</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1,216</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602</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0.50</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924557088"/>
                  </a:ext>
                </a:extLst>
              </a:tr>
              <a:tr h="200721">
                <a:tc vMerge="1">
                  <a:txBody>
                    <a:bodyPr/>
                    <a:lstStyle/>
                    <a:p>
                      <a:endParaRPr lang="es-MX"/>
                    </a:p>
                  </a:txBody>
                  <a:tcPr/>
                </a:tc>
                <a:tc>
                  <a:txBody>
                    <a:bodyPr/>
                    <a:lstStyle/>
                    <a:p>
                      <a:pPr algn="l" fontAlgn="b"/>
                      <a:r>
                        <a:rPr lang="es-MX" sz="1600" b="0" i="0" u="none" strike="noStrike" dirty="0">
                          <a:solidFill>
                            <a:srgbClr val="000000"/>
                          </a:solidFill>
                          <a:effectLst/>
                          <a:latin typeface="Adelle Sans Light" panose="02000503000000020004" pitchFamily="50" charset="0"/>
                        </a:rPr>
                        <a:t>Tepeojuma</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8,918</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4,779</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0.54</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41.85</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486967383"/>
                  </a:ext>
                </a:extLst>
              </a:tr>
              <a:tr h="200721">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Tepexco</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7,523</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3,819</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37732712"/>
                  </a:ext>
                </a:extLst>
              </a:tr>
              <a:tr h="200721">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Tianguismanalco</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14,432</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7,442</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26.87</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4021675736"/>
                  </a:ext>
                </a:extLst>
              </a:tr>
              <a:tr h="200721">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Tilapa</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9,664</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5,029</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707508647"/>
                  </a:ext>
                </a:extLst>
              </a:tr>
              <a:tr h="200721">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Tlapanalá</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10,344</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5,294</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2756453484"/>
                  </a:ext>
                </a:extLst>
              </a:tr>
              <a:tr h="200721">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Tochimilco</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19,315</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10,119</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19.76</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786807363"/>
                  </a:ext>
                </a:extLst>
              </a:tr>
              <a:tr h="200721">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Xicotlán</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1,312</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684</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894732877"/>
                  </a:ext>
                </a:extLst>
              </a:tr>
              <a:tr h="200721">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Xochiltepec</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3,375</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1,807</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0.54</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656209307"/>
                  </a:ext>
                </a:extLst>
              </a:tr>
              <a:tr h="200721">
                <a:tc vMerge="1">
                  <a:txBody>
                    <a:bodyPr/>
                    <a:lstStyle/>
                    <a:p>
                      <a:endParaRPr lang="es-MX"/>
                    </a:p>
                  </a:txBody>
                  <a:tcPr/>
                </a:tc>
                <a:tc>
                  <a:txBody>
                    <a:bodyPr/>
                    <a:lstStyle/>
                    <a:p>
                      <a:pPr algn="l" fontAlgn="b"/>
                      <a:r>
                        <a:rPr lang="es-MX" sz="1600" b="1" i="0" u="none" strike="noStrike">
                          <a:solidFill>
                            <a:srgbClr val="000000"/>
                          </a:solidFill>
                          <a:effectLst/>
                          <a:latin typeface="Adelle Sans Light" panose="02000503000000020004" pitchFamily="50" charset="0"/>
                        </a:rPr>
                        <a:t>Total región 03</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504,781</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263,479</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58</a:t>
                      </a:r>
                    </a:p>
                  </a:txBody>
                  <a:tcPr marL="8704" marR="8704" marT="8704"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600" b="0" i="0" u="none" strike="noStrike" dirty="0">
                          <a:solidFill>
                            <a:srgbClr val="000000"/>
                          </a:solidFill>
                          <a:effectLst/>
                          <a:latin typeface="Adelle Sans Light" panose="02000503000000020004" pitchFamily="50" charset="0"/>
                        </a:rPr>
                        <a:t>22.01</a:t>
                      </a:r>
                    </a:p>
                  </a:txBody>
                  <a:tcPr marL="8704" marR="8704" marT="8704"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804508809"/>
                  </a:ext>
                </a:extLst>
              </a:tr>
              <a:tr h="200721">
                <a:tc>
                  <a:txBody>
                    <a:bodyPr/>
                    <a:lstStyle/>
                    <a:p>
                      <a:pPr algn="l" fontAlgn="b"/>
                      <a:endParaRPr lang="es-MX" sz="1000" b="0" i="0" u="none" strike="noStrike">
                        <a:solidFill>
                          <a:srgbClr val="000000"/>
                        </a:solidFill>
                        <a:effectLst/>
                        <a:latin typeface="Adelle Sans Light" panose="02000503000000020004" pitchFamily="50" charset="0"/>
                      </a:endParaRPr>
                    </a:p>
                  </a:txBody>
                  <a:tcPr marL="8704" marR="8704" marT="8704" marB="0" anchor="b">
                    <a:lnL>
                      <a:noFill/>
                    </a:lnL>
                    <a:lnR>
                      <a:noFill/>
                    </a:lnR>
                    <a:lnT w="635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000" b="0" i="0" u="none" strike="noStrike">
                        <a:solidFill>
                          <a:srgbClr val="000000"/>
                        </a:solidFill>
                        <a:effectLst/>
                        <a:latin typeface="Adelle Sans Light" panose="02000503000000020004" pitchFamily="50" charset="0"/>
                      </a:endParaRPr>
                    </a:p>
                  </a:txBody>
                  <a:tcPr marL="8704" marR="8704" marT="8704" marB="0" anchor="b">
                    <a:lnL>
                      <a:noFill/>
                    </a:lnL>
                    <a:lnR>
                      <a:noFill/>
                    </a:lnR>
                    <a:lnT w="635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000" b="0" i="0" u="none" strike="noStrike">
                        <a:solidFill>
                          <a:srgbClr val="000000"/>
                        </a:solidFill>
                        <a:effectLst/>
                        <a:latin typeface="Adelle Sans Light" panose="02000503000000020004" pitchFamily="50" charset="0"/>
                      </a:endParaRPr>
                    </a:p>
                  </a:txBody>
                  <a:tcPr marL="8704" marR="8704" marT="8704" marB="0" anchor="b">
                    <a:lnL>
                      <a:noFill/>
                    </a:lnL>
                    <a:lnR>
                      <a:noFill/>
                    </a:lnR>
                    <a:lnT w="635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000" b="0" i="0" u="none" strike="noStrike">
                        <a:solidFill>
                          <a:srgbClr val="000000"/>
                        </a:solidFill>
                        <a:effectLst/>
                        <a:latin typeface="Adelle Sans Light" panose="02000503000000020004" pitchFamily="50" charset="0"/>
                      </a:endParaRPr>
                    </a:p>
                  </a:txBody>
                  <a:tcPr marL="8704" marR="8704" marT="8704" marB="0" anchor="b">
                    <a:lnL>
                      <a:noFill/>
                    </a:lnL>
                    <a:lnR>
                      <a:noFill/>
                    </a:lnR>
                    <a:lnT w="635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000" b="0" i="0" u="none" strike="noStrike">
                        <a:solidFill>
                          <a:srgbClr val="000000"/>
                        </a:solidFill>
                        <a:effectLst/>
                        <a:latin typeface="Adelle Sans Light" panose="02000503000000020004" pitchFamily="50" charset="0"/>
                      </a:endParaRPr>
                    </a:p>
                  </a:txBody>
                  <a:tcPr marL="8704" marR="8704" marT="8704" marB="0" anchor="b">
                    <a:lnL>
                      <a:noFill/>
                    </a:lnL>
                    <a:lnR>
                      <a:noFill/>
                    </a:lnR>
                    <a:lnT w="635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000" b="0" i="0" u="none" strike="noStrike">
                        <a:solidFill>
                          <a:srgbClr val="000000"/>
                        </a:solidFill>
                        <a:effectLst/>
                        <a:latin typeface="Adelle Sans Light" panose="02000503000000020004" pitchFamily="50" charset="0"/>
                      </a:endParaRPr>
                    </a:p>
                  </a:txBody>
                  <a:tcPr marL="8704" marR="8704" marT="8704" marB="0" anchor="b">
                    <a:lnL>
                      <a:noFill/>
                    </a:lnL>
                    <a:lnR>
                      <a:noFill/>
                    </a:lnR>
                    <a:lnT w="6350" cap="flat" cmpd="sng" algn="ctr">
                      <a:solidFill>
                        <a:srgbClr val="000000"/>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000" b="0" i="0" u="none" strike="noStrike">
                        <a:solidFill>
                          <a:srgbClr val="000000"/>
                        </a:solidFill>
                        <a:effectLst/>
                        <a:latin typeface="Adelle Sans Light" panose="02000503000000020004" pitchFamily="50" charset="0"/>
                      </a:endParaRPr>
                    </a:p>
                  </a:txBody>
                  <a:tcPr marL="8704" marR="8704" marT="8704" marB="0" anchor="b">
                    <a:lnL>
                      <a:noFill/>
                    </a:lnL>
                    <a:lnR>
                      <a:noFill/>
                    </a:lnR>
                    <a:lnT w="635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095894075"/>
                  </a:ext>
                </a:extLst>
              </a:tr>
              <a:tr h="1021675">
                <a:tc gridSpan="7">
                  <a:txBody>
                    <a:bodyPr/>
                    <a:lstStyle/>
                    <a:p>
                      <a:pPr algn="l" fontAlgn="b"/>
                      <a:r>
                        <a:rPr lang="es-MX" sz="1200" b="0" i="0" u="none" strike="noStrike" dirty="0">
                          <a:solidFill>
                            <a:srgbClr val="000000"/>
                          </a:solidFill>
                          <a:effectLst/>
                          <a:latin typeface="Adelle Sans Light" panose="02000503000000020004" pitchFamily="50" charset="0"/>
                        </a:rPr>
                        <a:t>1 La población utilizada fue tomada de los resultados del Censo 2020 realizado por el Instituto Nacional de Estadística y Geografía (INEGI).</a:t>
                      </a:r>
                      <a:br>
                        <a:rPr lang="es-MX" sz="1200" b="0" i="0" u="none" strike="noStrike" dirty="0">
                          <a:solidFill>
                            <a:srgbClr val="000000"/>
                          </a:solidFill>
                          <a:effectLst/>
                          <a:latin typeface="Adelle Sans Light" panose="02000503000000020004" pitchFamily="50" charset="0"/>
                        </a:rPr>
                      </a:br>
                      <a:r>
                        <a:rPr lang="es-MX" sz="1200" b="0" i="0" u="none" strike="noStrike" dirty="0">
                          <a:solidFill>
                            <a:srgbClr val="000000"/>
                          </a:solidFill>
                          <a:effectLst/>
                          <a:latin typeface="Adelle Sans Light" panose="02000503000000020004" pitchFamily="50" charset="0"/>
                        </a:rPr>
                        <a:t>2 La información referente a los delitos registrados mensualmente provienen de  información registrada en las carpetas de investigación iniciadas ante el Ministerio Público y estas cifras son publicadas mes a mes por el Secretariado Ejecutivo del Sistema Nacional de Seguridad Pública. Los datos de esta tabla fueron publicados el 20 de febrero de 2023 con corte al 31 de enero de 2023. Los delitos considerados fueron: 1) Aborto, 2) Abuso sexual, 3) Acoso sexual, 4) Feminicidio, 5) Hostigamiento sexual, 6) Otros delitos contra la familia, 7) Otros delitos que atentan contra la libertad y la seguridad sexual, 8) Trata de personas, 9) Violación equiparada, 10) Violación simple, 11) Violencia de género en todas sus modalidades distinta a la violencia familiar y 12) Violencia familiar.</a:t>
                      </a:r>
                      <a:br>
                        <a:rPr lang="es-MX" sz="1200" b="0" i="0" u="none" strike="noStrike" dirty="0">
                          <a:solidFill>
                            <a:srgbClr val="000000"/>
                          </a:solidFill>
                          <a:effectLst/>
                          <a:latin typeface="Adelle Sans Light" panose="02000503000000020004" pitchFamily="50" charset="0"/>
                        </a:rPr>
                      </a:br>
                      <a:r>
                        <a:rPr lang="es-MX" sz="1200" b="0" i="0" u="none" strike="noStrike" dirty="0">
                          <a:solidFill>
                            <a:srgbClr val="000000"/>
                          </a:solidFill>
                          <a:effectLst/>
                          <a:latin typeface="Adelle Sans Light" panose="02000503000000020004" pitchFamily="50" charset="0"/>
                        </a:rPr>
                        <a:t>3 Los municipios subrayados en rosa fueron declarados con Alerta de Violencia de Género contra las Mujeres en abril de 2019.</a:t>
                      </a:r>
                    </a:p>
                  </a:txBody>
                  <a:tcPr marL="8704" marR="8704" marT="8704" marB="0" anchor="b">
                    <a:lnL w="12700" cap="flat" cmpd="sng" algn="ctr">
                      <a:solidFill>
                        <a:srgbClr val="5B4F63"/>
                      </a:solidFill>
                      <a:prstDash val="solid"/>
                      <a:round/>
                      <a:headEnd type="none" w="med" len="med"/>
                      <a:tailEnd type="none" w="med" len="med"/>
                    </a:lnL>
                    <a:lnR w="12700" cap="flat" cmpd="sng" algn="ctr">
                      <a:solidFill>
                        <a:srgbClr val="5B4F63"/>
                      </a:solidFill>
                      <a:prstDash val="solid"/>
                      <a:round/>
                      <a:headEnd type="none" w="med" len="med"/>
                      <a:tailEnd type="none" w="med" len="med"/>
                    </a:lnR>
                    <a:lnT w="1270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85628217"/>
                  </a:ext>
                </a:extLst>
              </a:tr>
            </a:tbl>
          </a:graphicData>
        </a:graphic>
      </p:graphicFrame>
    </p:spTree>
    <p:extLst>
      <p:ext uri="{BB962C8B-B14F-4D97-AF65-F5344CB8AC3E}">
        <p14:creationId xmlns:p14="http://schemas.microsoft.com/office/powerpoint/2010/main" val="942390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5 CuadroTexto">
            <a:extLst>
              <a:ext uri="{FF2B5EF4-FFF2-40B4-BE49-F238E27FC236}">
                <a16:creationId xmlns:a16="http://schemas.microsoft.com/office/drawing/2014/main" id="{96CF4537-70D1-446E-88FC-2ABD209DA5D4}"/>
              </a:ext>
            </a:extLst>
          </p:cNvPr>
          <p:cNvSpPr txBox="1">
            <a:spLocks noChangeArrowheads="1"/>
          </p:cNvSpPr>
          <p:nvPr/>
        </p:nvSpPr>
        <p:spPr bwMode="auto">
          <a:xfrm>
            <a:off x="3919755" y="547249"/>
            <a:ext cx="165444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a:solidFill>
                  <a:schemeClr val="tx1"/>
                </a:solidFill>
                <a:latin typeface="Calibri" panose="020F0502020204030204" pitchFamily="34" charset="0"/>
              </a:defRPr>
            </a:lvl1pPr>
            <a:lvl2pPr marL="742950" indent="-285750">
              <a:defRPr sz="4000">
                <a:solidFill>
                  <a:schemeClr val="tx1"/>
                </a:solidFill>
                <a:latin typeface="Calibri" panose="020F0502020204030204" pitchFamily="34" charset="0"/>
              </a:defRPr>
            </a:lvl2pPr>
            <a:lvl3pPr marL="1143000" indent="-228600">
              <a:defRPr sz="4000">
                <a:solidFill>
                  <a:schemeClr val="tx1"/>
                </a:solidFill>
                <a:latin typeface="Calibri" panose="020F0502020204030204" pitchFamily="34" charset="0"/>
              </a:defRPr>
            </a:lvl3pPr>
            <a:lvl4pPr marL="1600200" indent="-228600">
              <a:defRPr sz="4000">
                <a:solidFill>
                  <a:schemeClr val="tx1"/>
                </a:solidFill>
                <a:latin typeface="Calibri" panose="020F0502020204030204" pitchFamily="34" charset="0"/>
              </a:defRPr>
            </a:lvl4pPr>
            <a:lvl5pPr marL="2057400" indent="-228600">
              <a:defRPr sz="4000">
                <a:solidFill>
                  <a:schemeClr val="tx1"/>
                </a:solidFill>
                <a:latin typeface="Calibri" panose="020F0502020204030204" pitchFamily="34" charset="0"/>
              </a:defRPr>
            </a:lvl5pPr>
            <a:lvl6pPr marL="2514600" indent="-228600" defTabSz="1036638" eaLnBrk="0" fontAlgn="base" hangingPunct="0">
              <a:spcBef>
                <a:spcPct val="0"/>
              </a:spcBef>
              <a:spcAft>
                <a:spcPct val="0"/>
              </a:spcAft>
              <a:defRPr sz="4000">
                <a:solidFill>
                  <a:schemeClr val="tx1"/>
                </a:solidFill>
                <a:latin typeface="Calibri" panose="020F0502020204030204" pitchFamily="34" charset="0"/>
              </a:defRPr>
            </a:lvl6pPr>
            <a:lvl7pPr marL="2971800" indent="-228600" defTabSz="1036638" eaLnBrk="0" fontAlgn="base" hangingPunct="0">
              <a:spcBef>
                <a:spcPct val="0"/>
              </a:spcBef>
              <a:spcAft>
                <a:spcPct val="0"/>
              </a:spcAft>
              <a:defRPr sz="4000">
                <a:solidFill>
                  <a:schemeClr val="tx1"/>
                </a:solidFill>
                <a:latin typeface="Calibri" panose="020F0502020204030204" pitchFamily="34" charset="0"/>
              </a:defRPr>
            </a:lvl7pPr>
            <a:lvl8pPr marL="3429000" indent="-228600" defTabSz="1036638" eaLnBrk="0" fontAlgn="base" hangingPunct="0">
              <a:spcBef>
                <a:spcPct val="0"/>
              </a:spcBef>
              <a:spcAft>
                <a:spcPct val="0"/>
              </a:spcAft>
              <a:defRPr sz="4000">
                <a:solidFill>
                  <a:schemeClr val="tx1"/>
                </a:solidFill>
                <a:latin typeface="Calibri" panose="020F0502020204030204" pitchFamily="34" charset="0"/>
              </a:defRPr>
            </a:lvl8pPr>
            <a:lvl9pPr marL="3886200" indent="-228600" defTabSz="1036638" eaLnBrk="0" fontAlgn="base" hangingPunct="0">
              <a:spcBef>
                <a:spcPct val="0"/>
              </a:spcBef>
              <a:spcAft>
                <a:spcPct val="0"/>
              </a:spcAft>
              <a:defRPr sz="4000">
                <a:solidFill>
                  <a:schemeClr val="tx1"/>
                </a:solidFill>
                <a:latin typeface="Calibri" panose="020F050202020403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MX" altLang="es-MX" sz="3200" b="1" i="0" u="none" strike="noStrike" kern="1200" cap="none" spc="0" normalizeH="0" baseline="0" noProof="0" dirty="0">
                <a:ln>
                  <a:noFill/>
                </a:ln>
                <a:solidFill>
                  <a:srgbClr val="5B4F63"/>
                </a:solidFill>
                <a:effectLst/>
                <a:uLnTx/>
                <a:uFillTx/>
                <a:latin typeface="Adelle Sans" panose="02000503000000020004" pitchFamily="2" charset="77"/>
                <a:ea typeface="+mn-ea"/>
                <a:sym typeface="Arial"/>
              </a:rPr>
              <a:t>Tabla 4.3: Incidencia delictiva municipal en la región 4: </a:t>
            </a:r>
            <a:r>
              <a:rPr lang="es-MX" altLang="es-MX" sz="3200" b="1" kern="1200" dirty="0">
                <a:solidFill>
                  <a:srgbClr val="5B4F63"/>
                </a:solidFill>
                <a:latin typeface="Adelle Sans" panose="02000503000000020004" pitchFamily="2" charset="77"/>
                <a:ea typeface="+mn-ea"/>
              </a:rPr>
              <a:t>Chalchicomula de Sesma</a:t>
            </a:r>
            <a:endParaRPr kumimoji="0" lang="es-MX" altLang="es-MX" sz="3200" b="1" i="0" u="none" strike="noStrike" kern="1200" cap="none" spc="0" normalizeH="0" baseline="0" noProof="0" dirty="0">
              <a:ln>
                <a:noFill/>
              </a:ln>
              <a:solidFill>
                <a:srgbClr val="5B4F63"/>
              </a:solidFill>
              <a:effectLst/>
              <a:uLnTx/>
              <a:uFillTx/>
              <a:latin typeface="Adelle Sans" panose="02000503000000020004" pitchFamily="2" charset="77"/>
              <a:ea typeface="+mn-ea"/>
              <a:sym typeface="Arial"/>
            </a:endParaRPr>
          </a:p>
        </p:txBody>
      </p:sp>
      <p:graphicFrame>
        <p:nvGraphicFramePr>
          <p:cNvPr id="3" name="Tabla 2">
            <a:extLst>
              <a:ext uri="{FF2B5EF4-FFF2-40B4-BE49-F238E27FC236}">
                <a16:creationId xmlns:a16="http://schemas.microsoft.com/office/drawing/2014/main" id="{DC17C0E4-BC5E-503B-08BC-6481FC56F12B}"/>
              </a:ext>
            </a:extLst>
          </p:cNvPr>
          <p:cNvGraphicFramePr>
            <a:graphicFrameLocks noGrp="1"/>
          </p:cNvGraphicFramePr>
          <p:nvPr>
            <p:extLst>
              <p:ext uri="{D42A27DB-BD31-4B8C-83A1-F6EECF244321}">
                <p14:modId xmlns:p14="http://schemas.microsoft.com/office/powerpoint/2010/main" val="1889337860"/>
              </p:ext>
            </p:extLst>
          </p:nvPr>
        </p:nvGraphicFramePr>
        <p:xfrm>
          <a:off x="2074126" y="1784195"/>
          <a:ext cx="20272917" cy="10723759"/>
        </p:xfrm>
        <a:graphic>
          <a:graphicData uri="http://schemas.openxmlformats.org/drawingml/2006/table">
            <a:tbl>
              <a:tblPr/>
              <a:tblGrid>
                <a:gridCol w="3321413">
                  <a:extLst>
                    <a:ext uri="{9D8B030D-6E8A-4147-A177-3AD203B41FA5}">
                      <a16:colId xmlns:a16="http://schemas.microsoft.com/office/drawing/2014/main" val="1632841413"/>
                    </a:ext>
                  </a:extLst>
                </a:gridCol>
                <a:gridCol w="3346016">
                  <a:extLst>
                    <a:ext uri="{9D8B030D-6E8A-4147-A177-3AD203B41FA5}">
                      <a16:colId xmlns:a16="http://schemas.microsoft.com/office/drawing/2014/main" val="3836741499"/>
                    </a:ext>
                  </a:extLst>
                </a:gridCol>
                <a:gridCol w="3346016">
                  <a:extLst>
                    <a:ext uri="{9D8B030D-6E8A-4147-A177-3AD203B41FA5}">
                      <a16:colId xmlns:a16="http://schemas.microsoft.com/office/drawing/2014/main" val="124404336"/>
                    </a:ext>
                  </a:extLst>
                </a:gridCol>
                <a:gridCol w="1869833">
                  <a:extLst>
                    <a:ext uri="{9D8B030D-6E8A-4147-A177-3AD203B41FA5}">
                      <a16:colId xmlns:a16="http://schemas.microsoft.com/office/drawing/2014/main" val="3347961807"/>
                    </a:ext>
                  </a:extLst>
                </a:gridCol>
                <a:gridCol w="2558717">
                  <a:extLst>
                    <a:ext uri="{9D8B030D-6E8A-4147-A177-3AD203B41FA5}">
                      <a16:colId xmlns:a16="http://schemas.microsoft.com/office/drawing/2014/main" val="1802144366"/>
                    </a:ext>
                  </a:extLst>
                </a:gridCol>
                <a:gridCol w="3149190">
                  <a:extLst>
                    <a:ext uri="{9D8B030D-6E8A-4147-A177-3AD203B41FA5}">
                      <a16:colId xmlns:a16="http://schemas.microsoft.com/office/drawing/2014/main" val="3272257249"/>
                    </a:ext>
                  </a:extLst>
                </a:gridCol>
                <a:gridCol w="2681732">
                  <a:extLst>
                    <a:ext uri="{9D8B030D-6E8A-4147-A177-3AD203B41FA5}">
                      <a16:colId xmlns:a16="http://schemas.microsoft.com/office/drawing/2014/main" val="1838509553"/>
                    </a:ext>
                  </a:extLst>
                </a:gridCol>
              </a:tblGrid>
              <a:tr h="843530">
                <a:tc gridSpan="7">
                  <a:txBody>
                    <a:bodyPr/>
                    <a:lstStyle/>
                    <a:p>
                      <a:pPr algn="ctr" fontAlgn="b"/>
                      <a:r>
                        <a:rPr lang="es-MX" sz="2400" b="1" i="0" u="none" strike="noStrike" dirty="0">
                          <a:solidFill>
                            <a:srgbClr val="FFFFFF"/>
                          </a:solidFill>
                          <a:effectLst/>
                          <a:latin typeface="Adelle Sans Light" panose="02000503000000020004" pitchFamily="50" charset="0"/>
                        </a:rPr>
                        <a:t>Incidencia delictiva contra mujeres en enero 2023</a:t>
                      </a:r>
                      <a:br>
                        <a:rPr lang="es-MX" sz="2400" b="1" i="0" u="none" strike="noStrike" dirty="0">
                          <a:solidFill>
                            <a:srgbClr val="FFFFFF"/>
                          </a:solidFill>
                          <a:effectLst/>
                          <a:latin typeface="Adelle Sans Light" panose="02000503000000020004" pitchFamily="50" charset="0"/>
                        </a:rPr>
                      </a:br>
                      <a:r>
                        <a:rPr lang="es-MX" sz="2400" b="1" i="0" u="none" strike="noStrike" dirty="0">
                          <a:solidFill>
                            <a:srgbClr val="FFFFFF"/>
                          </a:solidFill>
                          <a:effectLst/>
                          <a:latin typeface="Adelle Sans Light" panose="02000503000000020004" pitchFamily="50" charset="0"/>
                        </a:rPr>
                        <a:t>Región 04: Chalchicomula de Sesma</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B4F63"/>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664204954"/>
                  </a:ext>
                </a:extLst>
              </a:tr>
              <a:tr h="1438962">
                <a:tc gridSpan="2">
                  <a:txBody>
                    <a:bodyPr/>
                    <a:lstStyle/>
                    <a:p>
                      <a:pPr algn="ctr" fontAlgn="ctr"/>
                      <a:r>
                        <a:rPr lang="es-MX" sz="2200" b="1" i="0" u="none" strike="noStrike">
                          <a:solidFill>
                            <a:srgbClr val="FFFFFF"/>
                          </a:solidFill>
                          <a:effectLst/>
                          <a:latin typeface="Adelle Sans Light" panose="02000503000000020004" pitchFamily="50" charset="0"/>
                        </a:rPr>
                        <a:t>Identificación de la región</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tc hMerge="1">
                  <a:txBody>
                    <a:bodyPr/>
                    <a:lstStyle/>
                    <a:p>
                      <a:endParaRPr lang="es-MX"/>
                    </a:p>
                  </a:txBody>
                  <a:tcPr/>
                </a:tc>
                <a:tc gridSpan="3">
                  <a:txBody>
                    <a:bodyPr/>
                    <a:lstStyle/>
                    <a:p>
                      <a:pPr algn="ctr" fontAlgn="ctr"/>
                      <a:r>
                        <a:rPr lang="es-MX" sz="2200" b="0" i="0" u="none" strike="noStrike">
                          <a:solidFill>
                            <a:srgbClr val="FFFFFF"/>
                          </a:solidFill>
                          <a:effectLst/>
                          <a:latin typeface="Adelle Sans Light" panose="02000503000000020004" pitchFamily="50" charset="0"/>
                        </a:rPr>
                        <a:t>Población</a:t>
                      </a:r>
                      <a:r>
                        <a:rPr lang="es-MX" sz="2200" b="0" i="0" u="none" strike="noStrike" baseline="30000">
                          <a:solidFill>
                            <a:srgbClr val="FFFFFF"/>
                          </a:solidFill>
                          <a:effectLst/>
                          <a:latin typeface="Adelle Sans Light" panose="02000503000000020004" pitchFamily="50" charset="0"/>
                        </a:rPr>
                        <a:t>1</a:t>
                      </a:r>
                      <a:endParaRPr lang="es-MX" sz="2200" b="0" i="0" u="none" strike="noStrike">
                        <a:solidFill>
                          <a:srgbClr val="FFFFFF"/>
                        </a:solidFill>
                        <a:effectLst/>
                        <a:latin typeface="Adelle Sans Light" panose="02000503000000020004" pitchFamily="50" charset="0"/>
                      </a:endParaRP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tc hMerge="1">
                  <a:txBody>
                    <a:bodyPr/>
                    <a:lstStyle/>
                    <a:p>
                      <a:endParaRPr lang="es-MX"/>
                    </a:p>
                  </a:txBody>
                  <a:tcPr/>
                </a:tc>
                <a:tc hMerge="1">
                  <a:txBody>
                    <a:bodyPr/>
                    <a:lstStyle/>
                    <a:p>
                      <a:endParaRPr lang="es-MX"/>
                    </a:p>
                  </a:txBody>
                  <a:tcPr/>
                </a:tc>
                <a:tc>
                  <a:txBody>
                    <a:bodyPr/>
                    <a:lstStyle/>
                    <a:p>
                      <a:pPr algn="ctr" fontAlgn="ctr"/>
                      <a:r>
                        <a:rPr lang="es-MX" sz="2200" b="0" i="0" u="none" strike="noStrike">
                          <a:solidFill>
                            <a:srgbClr val="FFFFFF"/>
                          </a:solidFill>
                          <a:effectLst/>
                          <a:latin typeface="Adelle Sans Light" panose="02000503000000020004" pitchFamily="50" charset="0"/>
                        </a:rPr>
                        <a:t>Total de delitos registrados mensualmente</a:t>
                      </a:r>
                      <a:r>
                        <a:rPr lang="es-MX" sz="2200" b="0" i="0" u="none" strike="noStrike" baseline="30000">
                          <a:solidFill>
                            <a:srgbClr val="FFFFFF"/>
                          </a:solidFill>
                          <a:effectLst/>
                          <a:latin typeface="Adelle Sans Light" panose="02000503000000020004" pitchFamily="50" charset="0"/>
                        </a:rPr>
                        <a:t>2</a:t>
                      </a:r>
                      <a:endParaRPr lang="es-MX" sz="2200" b="0" i="0" u="none" strike="noStrike">
                        <a:solidFill>
                          <a:srgbClr val="FFFFFF"/>
                        </a:solidFill>
                        <a:effectLst/>
                        <a:latin typeface="Adelle Sans Light" panose="02000503000000020004" pitchFamily="50" charset="0"/>
                      </a:endParaRP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tc>
                  <a:txBody>
                    <a:bodyPr/>
                    <a:lstStyle/>
                    <a:p>
                      <a:pPr algn="ctr" fontAlgn="ctr"/>
                      <a:r>
                        <a:rPr lang="es-MX" sz="2200" b="0" i="0" u="none" strike="noStrike" dirty="0">
                          <a:solidFill>
                            <a:srgbClr val="FFFFFF"/>
                          </a:solidFill>
                          <a:effectLst/>
                          <a:latin typeface="Adelle Sans Light" panose="02000503000000020004" pitchFamily="50" charset="0"/>
                        </a:rPr>
                        <a:t>Tasa por cada 100,000 mujeres</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extLst>
                  <a:ext uri="{0D108BD9-81ED-4DB2-BD59-A6C34878D82A}">
                    <a16:rowId xmlns:a16="http://schemas.microsoft.com/office/drawing/2014/main" val="3847861949"/>
                  </a:ext>
                </a:extLst>
              </a:tr>
              <a:tr h="1265294">
                <a:tc>
                  <a:txBody>
                    <a:bodyPr/>
                    <a:lstStyle/>
                    <a:p>
                      <a:pPr algn="ctr" fontAlgn="ctr"/>
                      <a:r>
                        <a:rPr lang="es-MX" sz="2000" b="1" i="0" u="none" strike="noStrike">
                          <a:solidFill>
                            <a:srgbClr val="000000"/>
                          </a:solidFill>
                          <a:effectLst/>
                          <a:latin typeface="Adelle Sans Light" panose="02000503000000020004" pitchFamily="50" charset="0"/>
                        </a:rPr>
                        <a:t>No. 4</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Municipios</a:t>
                      </a:r>
                      <a:r>
                        <a:rPr lang="es-MX" sz="2000" b="1" i="0" u="none" strike="noStrike" baseline="30000">
                          <a:solidFill>
                            <a:srgbClr val="000000"/>
                          </a:solidFill>
                          <a:effectLst/>
                          <a:latin typeface="Adelle Sans Light" panose="02000503000000020004" pitchFamily="50" charset="0"/>
                        </a:rPr>
                        <a:t>3</a:t>
                      </a:r>
                      <a:endParaRPr lang="es-MX" sz="2000" b="1" i="0" u="none" strike="noStrike">
                        <a:solidFill>
                          <a:srgbClr val="000000"/>
                        </a:solidFill>
                        <a:effectLst/>
                        <a:latin typeface="Adelle Sans Light" panose="02000503000000020004" pitchFamily="50" charset="0"/>
                      </a:endParaRP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Población total 2020</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Población femenina 2020</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Proporción de mujeres/hombres</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Total de delitos registrados en enero</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ctr"/>
                      <a:r>
                        <a:rPr lang="es-MX" sz="2000" b="1" i="0" u="none" strike="noStrike" dirty="0">
                          <a:solidFill>
                            <a:srgbClr val="000000"/>
                          </a:solidFill>
                          <a:effectLst/>
                          <a:latin typeface="Adelle Sans Light" panose="02000503000000020004" pitchFamily="50" charset="0"/>
                        </a:rPr>
                        <a:t>Tasa de incidencia delictiva mensual</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extLst>
                  <a:ext uri="{0D108BD9-81ED-4DB2-BD59-A6C34878D82A}">
                    <a16:rowId xmlns:a16="http://schemas.microsoft.com/office/drawing/2014/main" val="3177498131"/>
                  </a:ext>
                </a:extLst>
              </a:tr>
              <a:tr h="260502">
                <a:tc rowSpan="23">
                  <a:txBody>
                    <a:bodyPr/>
                    <a:lstStyle/>
                    <a:p>
                      <a:pPr algn="ctr" fontAlgn="ctr"/>
                      <a:r>
                        <a:rPr lang="es-MX" sz="3000" b="1" i="0" u="none" strike="noStrike" dirty="0">
                          <a:solidFill>
                            <a:srgbClr val="000000"/>
                          </a:solidFill>
                          <a:effectLst/>
                          <a:latin typeface="Adelle Sans Light" panose="02000503000000020004" pitchFamily="50" charset="0"/>
                        </a:rPr>
                        <a:t>Chalchicomula de Sesma</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l" fontAlgn="b"/>
                      <a:r>
                        <a:rPr lang="es-MX" sz="1600" b="0" i="0" u="none" strike="noStrike" dirty="0">
                          <a:solidFill>
                            <a:srgbClr val="000000"/>
                          </a:solidFill>
                          <a:effectLst/>
                          <a:latin typeface="Adelle Sans Light" panose="02000503000000020004" pitchFamily="50" charset="0"/>
                        </a:rPr>
                        <a:t>Aljojuca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6,591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3491.00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0.53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85.94</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538385180"/>
                  </a:ext>
                </a:extLst>
              </a:tr>
              <a:tr h="26050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Atzitzintla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9,051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4,630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532865661"/>
                  </a:ext>
                </a:extLst>
              </a:tr>
              <a:tr h="26050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Chalchicomula de Sesma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47,410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24,622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12.18</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1370858721"/>
                  </a:ext>
                </a:extLst>
              </a:tr>
              <a:tr h="26050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Chichiquila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26,928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13,625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818234286"/>
                  </a:ext>
                </a:extLst>
              </a:tr>
              <a:tr h="26050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Chilchotla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21,002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10,595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258515709"/>
                  </a:ext>
                </a:extLst>
              </a:tr>
              <a:tr h="26050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Cuyoaco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17,139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8,913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22.44</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940402600"/>
                  </a:ext>
                </a:extLst>
              </a:tr>
              <a:tr h="26050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Esperanza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14,766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7,675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13.03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023746181"/>
                  </a:ext>
                </a:extLst>
              </a:tr>
              <a:tr h="26050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Guadalupe Victoria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18,784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9,575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31.33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459638237"/>
                  </a:ext>
                </a:extLst>
              </a:tr>
              <a:tr h="26050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Lafragua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7,650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3,941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714541437"/>
                  </a:ext>
                </a:extLst>
              </a:tr>
              <a:tr h="26050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Libres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37,257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19,160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7</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36.53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3213154599"/>
                  </a:ext>
                </a:extLst>
              </a:tr>
              <a:tr h="26050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Mazalpitepec de Juárez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3,176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1,619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190060867"/>
                  </a:ext>
                </a:extLst>
              </a:tr>
              <a:tr h="26050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Ocotepec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5,077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2,644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810405391"/>
                  </a:ext>
                </a:extLst>
              </a:tr>
              <a:tr h="26050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Oriental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19,903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10,225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1284242853"/>
                  </a:ext>
                </a:extLst>
              </a:tr>
              <a:tr h="26050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Quimixtlán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22,855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11,753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038390467"/>
                  </a:ext>
                </a:extLst>
              </a:tr>
              <a:tr h="26050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Rafael Lara Grajales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15,952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8,327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12.01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283697411"/>
                  </a:ext>
                </a:extLst>
              </a:tr>
              <a:tr h="26050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San José Chiapa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10,443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5,336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346774282"/>
                  </a:ext>
                </a:extLst>
              </a:tr>
              <a:tr h="26050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San Juan Atenco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3,604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1,944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0.54</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73062852"/>
                  </a:ext>
                </a:extLst>
              </a:tr>
              <a:tr h="26050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San Nicolás Buenos Aires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10,464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5,344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37.43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4039372786"/>
                  </a:ext>
                </a:extLst>
              </a:tr>
              <a:tr h="26050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San Salvador el Seco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30,639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15,649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4</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25.56</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4291651991"/>
                  </a:ext>
                </a:extLst>
              </a:tr>
              <a:tr h="26050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Tepeyahualco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19,200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9,834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221607455"/>
                  </a:ext>
                </a:extLst>
              </a:tr>
              <a:tr h="26050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Tlachichuca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31,639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16,141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815294474"/>
                  </a:ext>
                </a:extLst>
              </a:tr>
              <a:tr h="26050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Xiutetelco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42,943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22,264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4</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17.97</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250777451"/>
                  </a:ext>
                </a:extLst>
              </a:tr>
              <a:tr h="260502">
                <a:tc vMerge="1">
                  <a:txBody>
                    <a:bodyPr/>
                    <a:lstStyle/>
                    <a:p>
                      <a:endParaRPr lang="es-MX"/>
                    </a:p>
                  </a:txBody>
                  <a:tcPr/>
                </a:tc>
                <a:tc>
                  <a:txBody>
                    <a:bodyPr/>
                    <a:lstStyle/>
                    <a:p>
                      <a:pPr algn="l" fontAlgn="b"/>
                      <a:r>
                        <a:rPr lang="es-MX" sz="1600" b="1" i="0" u="none" strike="noStrike">
                          <a:solidFill>
                            <a:srgbClr val="000000"/>
                          </a:solidFill>
                          <a:effectLst/>
                          <a:latin typeface="Adelle Sans Light" panose="02000503000000020004" pitchFamily="50" charset="0"/>
                        </a:rPr>
                        <a:t>Total región 04</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422,473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217,307</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600" b="0" i="0" u="none" strike="noStrike" dirty="0">
                          <a:solidFill>
                            <a:srgbClr val="000000"/>
                          </a:solidFill>
                          <a:effectLst/>
                          <a:latin typeface="Adelle Sans Light" panose="02000503000000020004" pitchFamily="50" charset="0"/>
                        </a:rPr>
                        <a:t>13.81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209565003"/>
                  </a:ext>
                </a:extLst>
              </a:tr>
              <a:tr h="260502">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029069295"/>
                  </a:ext>
                </a:extLst>
              </a:tr>
              <a:tr h="726924">
                <a:tc gridSpan="7">
                  <a:txBody>
                    <a:bodyPr/>
                    <a:lstStyle/>
                    <a:p>
                      <a:pPr algn="l" fontAlgn="b"/>
                      <a:r>
                        <a:rPr lang="es-MX" sz="1200" b="0" i="0" u="none" strike="noStrike" dirty="0">
                          <a:solidFill>
                            <a:srgbClr val="000000"/>
                          </a:solidFill>
                          <a:effectLst/>
                          <a:latin typeface="Adelle Sans Light" panose="02000503000000020004" pitchFamily="50" charset="0"/>
                        </a:rPr>
                        <a:t>1 La población utilizada fue tomada de los resultados del Censo 2020 realizado por el Instituto Nacional de Estadística y Geografía (INEGI).</a:t>
                      </a:r>
                      <a:br>
                        <a:rPr lang="es-MX" sz="1200" b="0" i="0" u="none" strike="noStrike" dirty="0">
                          <a:solidFill>
                            <a:srgbClr val="000000"/>
                          </a:solidFill>
                          <a:effectLst/>
                          <a:latin typeface="Adelle Sans Light" panose="02000503000000020004" pitchFamily="50" charset="0"/>
                        </a:rPr>
                      </a:br>
                      <a:r>
                        <a:rPr lang="es-MX" sz="1200" b="0" i="0" u="none" strike="noStrike" dirty="0">
                          <a:solidFill>
                            <a:srgbClr val="000000"/>
                          </a:solidFill>
                          <a:effectLst/>
                          <a:latin typeface="Adelle Sans Light" panose="02000503000000020004" pitchFamily="50" charset="0"/>
                        </a:rPr>
                        <a:t>2 La información referente a los delitos registrados mensualmente provienen de  información registrada en las carpetas de investigación iniciadas ante el Ministerio Público y estas cifras son publicadas mes a mes por el Secretariado Ejecutivo del Sistema Nacional de Seguridad Pública. Los datos de esta tabla fueron publicados el 20 de febrero de 2023 con corte al 31 de enero de 2023. Los delitos considerados fueron: 1) Aborto, 2) Abuso sexual, 3) Acoso sexual, 4) Feminicidio, 5) Hostigamiento sexual, 6) Otros delitos contra la familia, 7) Otros delitos que atentan contra la libertad y la seguridad sexual, 8) Trata de personas, 9) Violación equiparada, 10) Violación simple, 11) Violencia de género en todas sus modalidades distinta a la violencia familiar y 12) Violencia familiar.</a:t>
                      </a:r>
                      <a:br>
                        <a:rPr lang="es-MX" sz="1200" b="0" i="0" u="none" strike="noStrike" dirty="0">
                          <a:solidFill>
                            <a:srgbClr val="000000"/>
                          </a:solidFill>
                          <a:effectLst/>
                          <a:latin typeface="Adelle Sans Light" panose="02000503000000020004" pitchFamily="50" charset="0"/>
                        </a:rPr>
                      </a:br>
                      <a:r>
                        <a:rPr lang="es-MX" sz="1200" b="0" i="0" u="none" strike="noStrike" dirty="0">
                          <a:solidFill>
                            <a:srgbClr val="000000"/>
                          </a:solidFill>
                          <a:effectLst/>
                          <a:latin typeface="Adelle Sans Light" panose="02000503000000020004" pitchFamily="50" charset="0"/>
                        </a:rPr>
                        <a:t>3 Los municipios subrayados en rosa fueron declarados con Alerta de Violencia de Género contra las Mujeres en abril de 2019.</a:t>
                      </a:r>
                    </a:p>
                  </a:txBody>
                  <a:tcPr marL="9525" marR="9525" marT="9525" marB="0" anchor="b">
                    <a:lnL w="12700" cap="flat" cmpd="sng" algn="ctr">
                      <a:solidFill>
                        <a:srgbClr val="5B4F63"/>
                      </a:solidFill>
                      <a:prstDash val="solid"/>
                      <a:round/>
                      <a:headEnd type="none" w="med" len="med"/>
                      <a:tailEnd type="none" w="med" len="med"/>
                    </a:lnL>
                    <a:lnR w="12700" cap="flat" cmpd="sng" algn="ctr">
                      <a:solidFill>
                        <a:srgbClr val="5B4F63"/>
                      </a:solidFill>
                      <a:prstDash val="solid"/>
                      <a:round/>
                      <a:headEnd type="none" w="med" len="med"/>
                      <a:tailEnd type="none" w="med" len="med"/>
                    </a:lnR>
                    <a:lnT w="1270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372519721"/>
                  </a:ext>
                </a:extLst>
              </a:tr>
            </a:tbl>
          </a:graphicData>
        </a:graphic>
      </p:graphicFrame>
    </p:spTree>
    <p:extLst>
      <p:ext uri="{BB962C8B-B14F-4D97-AF65-F5344CB8AC3E}">
        <p14:creationId xmlns:p14="http://schemas.microsoft.com/office/powerpoint/2010/main" val="4122389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5 CuadroTexto">
            <a:extLst>
              <a:ext uri="{FF2B5EF4-FFF2-40B4-BE49-F238E27FC236}">
                <a16:creationId xmlns:a16="http://schemas.microsoft.com/office/drawing/2014/main" id="{96CF4537-70D1-446E-88FC-2ABD209DA5D4}"/>
              </a:ext>
            </a:extLst>
          </p:cNvPr>
          <p:cNvSpPr txBox="1">
            <a:spLocks noChangeArrowheads="1"/>
          </p:cNvSpPr>
          <p:nvPr/>
        </p:nvSpPr>
        <p:spPr bwMode="auto">
          <a:xfrm>
            <a:off x="3919755" y="1243931"/>
            <a:ext cx="165444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a:solidFill>
                  <a:schemeClr val="tx1"/>
                </a:solidFill>
                <a:latin typeface="Calibri" panose="020F0502020204030204" pitchFamily="34" charset="0"/>
              </a:defRPr>
            </a:lvl1pPr>
            <a:lvl2pPr marL="742950" indent="-285750">
              <a:defRPr sz="4000">
                <a:solidFill>
                  <a:schemeClr val="tx1"/>
                </a:solidFill>
                <a:latin typeface="Calibri" panose="020F0502020204030204" pitchFamily="34" charset="0"/>
              </a:defRPr>
            </a:lvl2pPr>
            <a:lvl3pPr marL="1143000" indent="-228600">
              <a:defRPr sz="4000">
                <a:solidFill>
                  <a:schemeClr val="tx1"/>
                </a:solidFill>
                <a:latin typeface="Calibri" panose="020F0502020204030204" pitchFamily="34" charset="0"/>
              </a:defRPr>
            </a:lvl3pPr>
            <a:lvl4pPr marL="1600200" indent="-228600">
              <a:defRPr sz="4000">
                <a:solidFill>
                  <a:schemeClr val="tx1"/>
                </a:solidFill>
                <a:latin typeface="Calibri" panose="020F0502020204030204" pitchFamily="34" charset="0"/>
              </a:defRPr>
            </a:lvl4pPr>
            <a:lvl5pPr marL="2057400" indent="-228600">
              <a:defRPr sz="4000">
                <a:solidFill>
                  <a:schemeClr val="tx1"/>
                </a:solidFill>
                <a:latin typeface="Calibri" panose="020F0502020204030204" pitchFamily="34" charset="0"/>
              </a:defRPr>
            </a:lvl5pPr>
            <a:lvl6pPr marL="2514600" indent="-228600" defTabSz="1036638" eaLnBrk="0" fontAlgn="base" hangingPunct="0">
              <a:spcBef>
                <a:spcPct val="0"/>
              </a:spcBef>
              <a:spcAft>
                <a:spcPct val="0"/>
              </a:spcAft>
              <a:defRPr sz="4000">
                <a:solidFill>
                  <a:schemeClr val="tx1"/>
                </a:solidFill>
                <a:latin typeface="Calibri" panose="020F0502020204030204" pitchFamily="34" charset="0"/>
              </a:defRPr>
            </a:lvl6pPr>
            <a:lvl7pPr marL="2971800" indent="-228600" defTabSz="1036638" eaLnBrk="0" fontAlgn="base" hangingPunct="0">
              <a:spcBef>
                <a:spcPct val="0"/>
              </a:spcBef>
              <a:spcAft>
                <a:spcPct val="0"/>
              </a:spcAft>
              <a:defRPr sz="4000">
                <a:solidFill>
                  <a:schemeClr val="tx1"/>
                </a:solidFill>
                <a:latin typeface="Calibri" panose="020F0502020204030204" pitchFamily="34" charset="0"/>
              </a:defRPr>
            </a:lvl7pPr>
            <a:lvl8pPr marL="3429000" indent="-228600" defTabSz="1036638" eaLnBrk="0" fontAlgn="base" hangingPunct="0">
              <a:spcBef>
                <a:spcPct val="0"/>
              </a:spcBef>
              <a:spcAft>
                <a:spcPct val="0"/>
              </a:spcAft>
              <a:defRPr sz="4000">
                <a:solidFill>
                  <a:schemeClr val="tx1"/>
                </a:solidFill>
                <a:latin typeface="Calibri" panose="020F0502020204030204" pitchFamily="34" charset="0"/>
              </a:defRPr>
            </a:lvl8pPr>
            <a:lvl9pPr marL="3886200" indent="-228600" defTabSz="1036638" eaLnBrk="0" fontAlgn="base" hangingPunct="0">
              <a:spcBef>
                <a:spcPct val="0"/>
              </a:spcBef>
              <a:spcAft>
                <a:spcPct val="0"/>
              </a:spcAft>
              <a:defRPr sz="4000">
                <a:solidFill>
                  <a:schemeClr val="tx1"/>
                </a:solidFill>
                <a:latin typeface="Calibri" panose="020F050202020403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MX" altLang="es-MX" sz="3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Arial"/>
                <a:sym typeface="Arial"/>
              </a:rPr>
              <a:t>Tabla 4.4: Incidencia delictiva municipal en la región 5: Huauchinango</a:t>
            </a:r>
          </a:p>
        </p:txBody>
      </p:sp>
      <p:graphicFrame>
        <p:nvGraphicFramePr>
          <p:cNvPr id="3" name="Tabla 2">
            <a:extLst>
              <a:ext uri="{FF2B5EF4-FFF2-40B4-BE49-F238E27FC236}">
                <a16:creationId xmlns:a16="http://schemas.microsoft.com/office/drawing/2014/main" id="{B1A6EC9A-A528-CC0A-CD18-F716AC5D8EC7}"/>
              </a:ext>
            </a:extLst>
          </p:cNvPr>
          <p:cNvGraphicFramePr>
            <a:graphicFrameLocks noGrp="1"/>
          </p:cNvGraphicFramePr>
          <p:nvPr>
            <p:extLst>
              <p:ext uri="{D42A27DB-BD31-4B8C-83A1-F6EECF244321}">
                <p14:modId xmlns:p14="http://schemas.microsoft.com/office/powerpoint/2010/main" val="1139634493"/>
              </p:ext>
            </p:extLst>
          </p:nvPr>
        </p:nvGraphicFramePr>
        <p:xfrm>
          <a:off x="2074127" y="2520176"/>
          <a:ext cx="20406732" cy="9996910"/>
        </p:xfrm>
        <a:graphic>
          <a:graphicData uri="http://schemas.openxmlformats.org/drawingml/2006/table">
            <a:tbl>
              <a:tblPr/>
              <a:tblGrid>
                <a:gridCol w="3412497">
                  <a:extLst>
                    <a:ext uri="{9D8B030D-6E8A-4147-A177-3AD203B41FA5}">
                      <a16:colId xmlns:a16="http://schemas.microsoft.com/office/drawing/2014/main" val="489883238"/>
                    </a:ext>
                  </a:extLst>
                </a:gridCol>
                <a:gridCol w="3398848">
                  <a:extLst>
                    <a:ext uri="{9D8B030D-6E8A-4147-A177-3AD203B41FA5}">
                      <a16:colId xmlns:a16="http://schemas.microsoft.com/office/drawing/2014/main" val="2525938233"/>
                    </a:ext>
                  </a:extLst>
                </a:gridCol>
                <a:gridCol w="2074798">
                  <a:extLst>
                    <a:ext uri="{9D8B030D-6E8A-4147-A177-3AD203B41FA5}">
                      <a16:colId xmlns:a16="http://schemas.microsoft.com/office/drawing/2014/main" val="4141741258"/>
                    </a:ext>
                  </a:extLst>
                </a:gridCol>
                <a:gridCol w="2074798">
                  <a:extLst>
                    <a:ext uri="{9D8B030D-6E8A-4147-A177-3AD203B41FA5}">
                      <a16:colId xmlns:a16="http://schemas.microsoft.com/office/drawing/2014/main" val="4095713237"/>
                    </a:ext>
                  </a:extLst>
                </a:gridCol>
                <a:gridCol w="3576298">
                  <a:extLst>
                    <a:ext uri="{9D8B030D-6E8A-4147-A177-3AD203B41FA5}">
                      <a16:colId xmlns:a16="http://schemas.microsoft.com/office/drawing/2014/main" val="1575872468"/>
                    </a:ext>
                  </a:extLst>
                </a:gridCol>
                <a:gridCol w="2975696">
                  <a:extLst>
                    <a:ext uri="{9D8B030D-6E8A-4147-A177-3AD203B41FA5}">
                      <a16:colId xmlns:a16="http://schemas.microsoft.com/office/drawing/2014/main" val="4018653603"/>
                    </a:ext>
                  </a:extLst>
                </a:gridCol>
                <a:gridCol w="2893797">
                  <a:extLst>
                    <a:ext uri="{9D8B030D-6E8A-4147-A177-3AD203B41FA5}">
                      <a16:colId xmlns:a16="http://schemas.microsoft.com/office/drawing/2014/main" val="213780265"/>
                    </a:ext>
                  </a:extLst>
                </a:gridCol>
              </a:tblGrid>
              <a:tr h="673907">
                <a:tc gridSpan="7">
                  <a:txBody>
                    <a:bodyPr/>
                    <a:lstStyle/>
                    <a:p>
                      <a:pPr algn="ctr" fontAlgn="b"/>
                      <a:r>
                        <a:rPr lang="es-MX" sz="2400" b="1" i="0" u="none" strike="noStrike" dirty="0">
                          <a:solidFill>
                            <a:srgbClr val="FFFFFF"/>
                          </a:solidFill>
                          <a:effectLst/>
                          <a:latin typeface="Adelle Sans Light" panose="02000503000000020004" pitchFamily="50" charset="0"/>
                        </a:rPr>
                        <a:t>Incidencia delictiva contra mujeres en enero 2023</a:t>
                      </a:r>
                      <a:br>
                        <a:rPr lang="es-MX" sz="2400" b="1" i="0" u="none" strike="noStrike" dirty="0">
                          <a:solidFill>
                            <a:srgbClr val="FFFFFF"/>
                          </a:solidFill>
                          <a:effectLst/>
                          <a:latin typeface="Adelle Sans Light" panose="02000503000000020004" pitchFamily="50" charset="0"/>
                        </a:rPr>
                      </a:br>
                      <a:r>
                        <a:rPr lang="es-MX" sz="2400" b="1" i="0" u="none" strike="noStrike" dirty="0">
                          <a:solidFill>
                            <a:srgbClr val="FFFFFF"/>
                          </a:solidFill>
                          <a:effectLst/>
                          <a:latin typeface="Adelle Sans Light" panose="02000503000000020004" pitchFamily="50" charset="0"/>
                        </a:rPr>
                        <a:t>Región 05: Huauchinango</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B4F63"/>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777886118"/>
                  </a:ext>
                </a:extLst>
              </a:tr>
              <a:tr h="1641881">
                <a:tc gridSpan="2">
                  <a:txBody>
                    <a:bodyPr/>
                    <a:lstStyle/>
                    <a:p>
                      <a:pPr algn="ctr" fontAlgn="ctr"/>
                      <a:r>
                        <a:rPr lang="es-MX" sz="2200" b="1" i="0" u="none" strike="noStrike">
                          <a:solidFill>
                            <a:srgbClr val="FFFFFF"/>
                          </a:solidFill>
                          <a:effectLst/>
                          <a:latin typeface="Adelle Sans Light" panose="02000503000000020004" pitchFamily="50" charset="0"/>
                        </a:rPr>
                        <a:t>Identificación de la región</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tc hMerge="1">
                  <a:txBody>
                    <a:bodyPr/>
                    <a:lstStyle/>
                    <a:p>
                      <a:endParaRPr lang="es-MX"/>
                    </a:p>
                  </a:txBody>
                  <a:tcPr/>
                </a:tc>
                <a:tc gridSpan="3">
                  <a:txBody>
                    <a:bodyPr/>
                    <a:lstStyle/>
                    <a:p>
                      <a:pPr algn="ctr" fontAlgn="ctr"/>
                      <a:r>
                        <a:rPr lang="es-MX" sz="2200" b="0" i="0" u="none" strike="noStrike">
                          <a:solidFill>
                            <a:srgbClr val="FFFFFF"/>
                          </a:solidFill>
                          <a:effectLst/>
                          <a:latin typeface="Adelle Sans Light" panose="02000503000000020004" pitchFamily="50" charset="0"/>
                        </a:rPr>
                        <a:t>Población</a:t>
                      </a:r>
                      <a:r>
                        <a:rPr lang="es-MX" sz="2200" b="0" i="0" u="none" strike="noStrike" baseline="30000">
                          <a:solidFill>
                            <a:srgbClr val="FFFFFF"/>
                          </a:solidFill>
                          <a:effectLst/>
                          <a:latin typeface="Adelle Sans Light" panose="02000503000000020004" pitchFamily="50" charset="0"/>
                        </a:rPr>
                        <a:t>1</a:t>
                      </a:r>
                      <a:endParaRPr lang="es-MX" sz="2200" b="0" i="0" u="none" strike="noStrike">
                        <a:solidFill>
                          <a:srgbClr val="FFFFFF"/>
                        </a:solidFill>
                        <a:effectLst/>
                        <a:latin typeface="Adelle Sans Light" panose="02000503000000020004" pitchFamily="50" charset="0"/>
                      </a:endParaRP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tc hMerge="1">
                  <a:txBody>
                    <a:bodyPr/>
                    <a:lstStyle/>
                    <a:p>
                      <a:endParaRPr lang="es-MX"/>
                    </a:p>
                  </a:txBody>
                  <a:tcPr/>
                </a:tc>
                <a:tc hMerge="1">
                  <a:txBody>
                    <a:bodyPr/>
                    <a:lstStyle/>
                    <a:p>
                      <a:endParaRPr lang="es-MX"/>
                    </a:p>
                  </a:txBody>
                  <a:tcPr/>
                </a:tc>
                <a:tc>
                  <a:txBody>
                    <a:bodyPr/>
                    <a:lstStyle/>
                    <a:p>
                      <a:pPr algn="ctr" fontAlgn="ctr"/>
                      <a:r>
                        <a:rPr lang="es-MX" sz="2200" b="0" i="0" u="none" strike="noStrike">
                          <a:solidFill>
                            <a:srgbClr val="FFFFFF"/>
                          </a:solidFill>
                          <a:effectLst/>
                          <a:latin typeface="Adelle Sans Light" panose="02000503000000020004" pitchFamily="50" charset="0"/>
                        </a:rPr>
                        <a:t>Total de delitos registrados mensualmente</a:t>
                      </a:r>
                      <a:r>
                        <a:rPr lang="es-MX" sz="2200" b="0" i="0" u="none" strike="noStrike" baseline="30000">
                          <a:solidFill>
                            <a:srgbClr val="FFFFFF"/>
                          </a:solidFill>
                          <a:effectLst/>
                          <a:latin typeface="Adelle Sans Light" panose="02000503000000020004" pitchFamily="50" charset="0"/>
                        </a:rPr>
                        <a:t>2</a:t>
                      </a:r>
                      <a:endParaRPr lang="es-MX" sz="2200" b="0" i="0" u="none" strike="noStrike">
                        <a:solidFill>
                          <a:srgbClr val="FFFFFF"/>
                        </a:solidFill>
                        <a:effectLst/>
                        <a:latin typeface="Adelle Sans Light" panose="02000503000000020004" pitchFamily="50" charset="0"/>
                      </a:endParaRP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tc>
                  <a:txBody>
                    <a:bodyPr/>
                    <a:lstStyle/>
                    <a:p>
                      <a:pPr algn="ctr" fontAlgn="ctr"/>
                      <a:r>
                        <a:rPr lang="es-MX" sz="2200" b="0" i="0" u="none" strike="noStrike" dirty="0">
                          <a:solidFill>
                            <a:srgbClr val="FFFFFF"/>
                          </a:solidFill>
                          <a:effectLst/>
                          <a:latin typeface="Adelle Sans Light" panose="02000503000000020004" pitchFamily="50" charset="0"/>
                        </a:rPr>
                        <a:t>Tasa por cada 100,000 mujeres</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extLst>
                  <a:ext uri="{0D108BD9-81ED-4DB2-BD59-A6C34878D82A}">
                    <a16:rowId xmlns:a16="http://schemas.microsoft.com/office/drawing/2014/main" val="1786813669"/>
                  </a:ext>
                </a:extLst>
              </a:tr>
              <a:tr h="1286549">
                <a:tc>
                  <a:txBody>
                    <a:bodyPr/>
                    <a:lstStyle/>
                    <a:p>
                      <a:pPr algn="ctr" fontAlgn="ctr"/>
                      <a:r>
                        <a:rPr lang="es-MX" sz="2000" b="1" i="0" u="none" strike="noStrike">
                          <a:solidFill>
                            <a:srgbClr val="000000"/>
                          </a:solidFill>
                          <a:effectLst/>
                          <a:latin typeface="Adelle Sans Light" panose="02000503000000020004" pitchFamily="50" charset="0"/>
                        </a:rPr>
                        <a:t>No. 5</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Municipios</a:t>
                      </a:r>
                      <a:r>
                        <a:rPr lang="es-MX" sz="2000" b="1" i="0" u="none" strike="noStrike" baseline="30000">
                          <a:solidFill>
                            <a:srgbClr val="000000"/>
                          </a:solidFill>
                          <a:effectLst/>
                          <a:latin typeface="Adelle Sans Light" panose="02000503000000020004" pitchFamily="50" charset="0"/>
                        </a:rPr>
                        <a:t>3</a:t>
                      </a:r>
                      <a:endParaRPr lang="es-MX" sz="2000" b="1" i="0" u="none" strike="noStrike">
                        <a:solidFill>
                          <a:srgbClr val="000000"/>
                        </a:solidFill>
                        <a:effectLst/>
                        <a:latin typeface="Adelle Sans Light" panose="02000503000000020004" pitchFamily="50" charset="0"/>
                      </a:endParaRP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Población total 2020</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Población femenina 2020</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Proporción de mujeres/hombres</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Total de delitos registrados en enero</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ctr"/>
                      <a:r>
                        <a:rPr lang="es-MX" sz="2000" b="1" i="0" u="none" strike="noStrike" dirty="0">
                          <a:solidFill>
                            <a:srgbClr val="000000"/>
                          </a:solidFill>
                          <a:effectLst/>
                          <a:latin typeface="Adelle Sans Light" panose="02000503000000020004" pitchFamily="50" charset="0"/>
                        </a:rPr>
                        <a:t>Tasa de incidencia delictiva mensual</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extLst>
                  <a:ext uri="{0D108BD9-81ED-4DB2-BD59-A6C34878D82A}">
                    <a16:rowId xmlns:a16="http://schemas.microsoft.com/office/drawing/2014/main" val="2003635049"/>
                  </a:ext>
                </a:extLst>
              </a:tr>
              <a:tr h="257310">
                <a:tc rowSpan="20">
                  <a:txBody>
                    <a:bodyPr/>
                    <a:lstStyle/>
                    <a:p>
                      <a:pPr algn="ctr" fontAlgn="ctr"/>
                      <a:r>
                        <a:rPr lang="es-MX" sz="3000" b="1" i="0" u="none" strike="noStrike" dirty="0">
                          <a:solidFill>
                            <a:srgbClr val="000000"/>
                          </a:solidFill>
                          <a:effectLst/>
                          <a:latin typeface="Adelle Sans Light" panose="02000503000000020004" pitchFamily="50" charset="0"/>
                        </a:rPr>
                        <a:t>Huauchinango</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l" fontAlgn="b"/>
                      <a:r>
                        <a:rPr lang="es-MX" sz="1600" b="0" i="0" u="none" strike="noStrike" dirty="0" err="1">
                          <a:solidFill>
                            <a:srgbClr val="000000"/>
                          </a:solidFill>
                          <a:effectLst/>
                          <a:latin typeface="Adelle Sans Light" panose="02000503000000020004" pitchFamily="50" charset="0"/>
                        </a:rPr>
                        <a:t>Amixtlán</a:t>
                      </a:r>
                      <a:endParaRPr lang="es-MX" sz="1600" b="0" i="0" u="none" strike="noStrike" dirty="0">
                        <a:solidFill>
                          <a:srgbClr val="000000"/>
                        </a:solidFill>
                        <a:effectLst/>
                        <a:latin typeface="Adelle Sans Light" panose="02000503000000020004" pitchFamily="50"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4,812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2,542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360138330"/>
                  </a:ext>
                </a:extLst>
              </a:tr>
              <a:tr h="257310">
                <a:tc vMerge="1">
                  <a:txBody>
                    <a:bodyPr/>
                    <a:lstStyle/>
                    <a:p>
                      <a:endParaRPr lang="es-MX"/>
                    </a:p>
                  </a:txBody>
                  <a:tcPr/>
                </a:tc>
                <a:tc>
                  <a:txBody>
                    <a:bodyPr/>
                    <a:lstStyle/>
                    <a:p>
                      <a:pPr algn="l" fontAlgn="b"/>
                      <a:r>
                        <a:rPr lang="es-MX" sz="1600" b="0" i="0" u="none" strike="noStrike" dirty="0">
                          <a:solidFill>
                            <a:srgbClr val="000000"/>
                          </a:solidFill>
                          <a:effectLst/>
                          <a:latin typeface="Adelle Sans Light" panose="02000503000000020004" pitchFamily="50" charset="0"/>
                        </a:rPr>
                        <a:t>Francisco Z. Mena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17,824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8,957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0.50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122892097"/>
                  </a:ext>
                </a:extLst>
              </a:tr>
              <a:tr h="257310">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Hermenegildo Galeana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7,011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3,633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630666284"/>
                  </a:ext>
                </a:extLst>
              </a:tr>
              <a:tr h="257310">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Honey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6,687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3,482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545489191"/>
                  </a:ext>
                </a:extLst>
              </a:tr>
              <a:tr h="257310">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Huauchinango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103,946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55,128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0.53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14</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25.40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3328131228"/>
                  </a:ext>
                </a:extLst>
              </a:tr>
              <a:tr h="257310">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Jalpan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12,050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6,333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957333325"/>
                  </a:ext>
                </a:extLst>
              </a:tr>
              <a:tr h="257310">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Jopala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12,131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6,314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15.84</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606057891"/>
                  </a:ext>
                </a:extLst>
              </a:tr>
              <a:tr h="257310">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Juan Galindo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9,828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5,269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0.54</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194725438"/>
                  </a:ext>
                </a:extLst>
              </a:tr>
              <a:tr h="257310">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Naupan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9,310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4,990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0.54</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20.04</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4160449066"/>
                  </a:ext>
                </a:extLst>
              </a:tr>
              <a:tr h="257310">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Pahuatlán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20,274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10,600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6</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56.60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820150434"/>
                  </a:ext>
                </a:extLst>
              </a:tr>
              <a:tr h="257310">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Pantepec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18,528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9,624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151154372"/>
                  </a:ext>
                </a:extLst>
              </a:tr>
              <a:tr h="257310">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 San Felipe Tepatlán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3,793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1,964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78596246"/>
                  </a:ext>
                </a:extLst>
              </a:tr>
              <a:tr h="257310">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 Tlacuilotepec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15,977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8,101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5</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61.72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069453445"/>
                  </a:ext>
                </a:extLst>
              </a:tr>
              <a:tr h="257310">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Tlaola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20,433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10,583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28.35</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1905198851"/>
                  </a:ext>
                </a:extLst>
              </a:tr>
              <a:tr h="257310">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Tlapacoya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6,422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3,347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707742131"/>
                  </a:ext>
                </a:extLst>
              </a:tr>
              <a:tr h="257310">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Tlaxco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4,934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2,506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892792463"/>
                  </a:ext>
                </a:extLst>
              </a:tr>
              <a:tr h="257310">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Venustiano Carranza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28,395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14,982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227077156"/>
                  </a:ext>
                </a:extLst>
              </a:tr>
              <a:tr h="257310">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 Xicotepec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80,591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42,143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8</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18.98</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217893685"/>
                  </a:ext>
                </a:extLst>
              </a:tr>
              <a:tr h="257310">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 Zihuateutla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11,967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6,193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565953587"/>
                  </a:ext>
                </a:extLst>
              </a:tr>
              <a:tr h="257310">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Total región 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394,913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206,691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600" b="0" i="0" u="none" strike="noStrike" dirty="0">
                          <a:solidFill>
                            <a:srgbClr val="000000"/>
                          </a:solidFill>
                          <a:effectLst/>
                          <a:latin typeface="Adelle Sans Light" panose="02000503000000020004" pitchFamily="50" charset="0"/>
                        </a:rPr>
                        <a:t>18.38</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923447427"/>
                  </a:ext>
                </a:extLst>
              </a:tr>
              <a:tr h="257310">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4010239644"/>
                  </a:ext>
                </a:extLst>
              </a:tr>
              <a:tr h="718017">
                <a:tc gridSpan="7">
                  <a:txBody>
                    <a:bodyPr/>
                    <a:lstStyle/>
                    <a:p>
                      <a:pPr algn="l" fontAlgn="b"/>
                      <a:r>
                        <a:rPr lang="es-MX" sz="1200" b="0" i="0" u="none" strike="noStrike" dirty="0">
                          <a:solidFill>
                            <a:srgbClr val="000000"/>
                          </a:solidFill>
                          <a:effectLst/>
                          <a:latin typeface="Adelle Sans Light" panose="02000503000000020004" pitchFamily="50" charset="0"/>
                        </a:rPr>
                        <a:t>1 La población utilizada fue tomada de los resultados del Censo 2020 realizado por el Instituto Nacional de Estadística y Geografía (INEGI).</a:t>
                      </a:r>
                      <a:br>
                        <a:rPr lang="es-MX" sz="1200" b="0" i="0" u="none" strike="noStrike" dirty="0">
                          <a:solidFill>
                            <a:srgbClr val="000000"/>
                          </a:solidFill>
                          <a:effectLst/>
                          <a:latin typeface="Adelle Sans Light" panose="02000503000000020004" pitchFamily="50" charset="0"/>
                        </a:rPr>
                      </a:br>
                      <a:r>
                        <a:rPr lang="es-MX" sz="1200" b="0" i="0" u="none" strike="noStrike" dirty="0">
                          <a:solidFill>
                            <a:srgbClr val="000000"/>
                          </a:solidFill>
                          <a:effectLst/>
                          <a:latin typeface="Adelle Sans Light" panose="02000503000000020004" pitchFamily="50" charset="0"/>
                        </a:rPr>
                        <a:t>2 La información referente a los delitos registrados mensualmente provienen de  información registrada en las carpetas de investigación iniciadas ante el Ministerio Público y estas cifras son publicadas mes a mes por el Secretariado Ejecutivo del Sistema Nacional de Seguridad Pública. Los datos de esta tabla fueron publicados el 20 de febrero de 2023 con corte al 31 de enero de 2023. Los delitos considerados fueron: 1) Aborto, 2) Abuso sexual, 3) Acoso sexual, 4) Feminicidio, 5) Hostigamiento sexual, 6) Otros delitos contra la familia, 7) Otros delitos que atentan contra la libertad y la seguridad sexual, 8) Trata de personas, 9) Violación equiparada, 10) Violación simple, 11) Violencia de género en todas sus modalidades distinta a la violencia familiar y 12) Violencia familiar.</a:t>
                      </a:r>
                      <a:br>
                        <a:rPr lang="es-MX" sz="1200" b="0" i="0" u="none" strike="noStrike" dirty="0">
                          <a:solidFill>
                            <a:srgbClr val="000000"/>
                          </a:solidFill>
                          <a:effectLst/>
                          <a:latin typeface="Adelle Sans Light" panose="02000503000000020004" pitchFamily="50" charset="0"/>
                        </a:rPr>
                      </a:br>
                      <a:r>
                        <a:rPr lang="es-MX" sz="1200" b="0" i="0" u="none" strike="noStrike" dirty="0">
                          <a:solidFill>
                            <a:srgbClr val="000000"/>
                          </a:solidFill>
                          <a:effectLst/>
                          <a:latin typeface="Adelle Sans Light" panose="02000503000000020004" pitchFamily="50" charset="0"/>
                        </a:rPr>
                        <a:t>3 Los municipios subrayados en rosa fueron declarados con Alerta de Violencia de Género contra las Mujeres en abril de 2019.</a:t>
                      </a:r>
                    </a:p>
                  </a:txBody>
                  <a:tcPr marL="9525" marR="9525" marT="9525" marB="0" anchor="b">
                    <a:lnL w="12700" cap="flat" cmpd="sng" algn="ctr">
                      <a:solidFill>
                        <a:srgbClr val="5B4F63"/>
                      </a:solidFill>
                      <a:prstDash val="solid"/>
                      <a:round/>
                      <a:headEnd type="none" w="med" len="med"/>
                      <a:tailEnd type="none" w="med" len="med"/>
                    </a:lnL>
                    <a:lnR w="12700" cap="flat" cmpd="sng" algn="ctr">
                      <a:solidFill>
                        <a:srgbClr val="5B4F63"/>
                      </a:solidFill>
                      <a:prstDash val="solid"/>
                      <a:round/>
                      <a:headEnd type="none" w="med" len="med"/>
                      <a:tailEnd type="none" w="med" len="med"/>
                    </a:lnR>
                    <a:lnT w="1270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976186992"/>
                  </a:ext>
                </a:extLst>
              </a:tr>
            </a:tbl>
          </a:graphicData>
        </a:graphic>
      </p:graphicFrame>
    </p:spTree>
    <p:extLst>
      <p:ext uri="{BB962C8B-B14F-4D97-AF65-F5344CB8AC3E}">
        <p14:creationId xmlns:p14="http://schemas.microsoft.com/office/powerpoint/2010/main" val="627741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5 CuadroTexto">
            <a:extLst>
              <a:ext uri="{FF2B5EF4-FFF2-40B4-BE49-F238E27FC236}">
                <a16:creationId xmlns:a16="http://schemas.microsoft.com/office/drawing/2014/main" id="{96CF4537-70D1-446E-88FC-2ABD209DA5D4}"/>
              </a:ext>
            </a:extLst>
          </p:cNvPr>
          <p:cNvSpPr txBox="1">
            <a:spLocks noChangeArrowheads="1"/>
          </p:cNvSpPr>
          <p:nvPr/>
        </p:nvSpPr>
        <p:spPr bwMode="auto">
          <a:xfrm>
            <a:off x="3919755" y="1452937"/>
            <a:ext cx="165444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a:solidFill>
                  <a:schemeClr val="tx1"/>
                </a:solidFill>
                <a:latin typeface="Calibri" panose="020F0502020204030204" pitchFamily="34" charset="0"/>
              </a:defRPr>
            </a:lvl1pPr>
            <a:lvl2pPr marL="742950" indent="-285750">
              <a:defRPr sz="4000">
                <a:solidFill>
                  <a:schemeClr val="tx1"/>
                </a:solidFill>
                <a:latin typeface="Calibri" panose="020F0502020204030204" pitchFamily="34" charset="0"/>
              </a:defRPr>
            </a:lvl2pPr>
            <a:lvl3pPr marL="1143000" indent="-228600">
              <a:defRPr sz="4000">
                <a:solidFill>
                  <a:schemeClr val="tx1"/>
                </a:solidFill>
                <a:latin typeface="Calibri" panose="020F0502020204030204" pitchFamily="34" charset="0"/>
              </a:defRPr>
            </a:lvl3pPr>
            <a:lvl4pPr marL="1600200" indent="-228600">
              <a:defRPr sz="4000">
                <a:solidFill>
                  <a:schemeClr val="tx1"/>
                </a:solidFill>
                <a:latin typeface="Calibri" panose="020F0502020204030204" pitchFamily="34" charset="0"/>
              </a:defRPr>
            </a:lvl4pPr>
            <a:lvl5pPr marL="2057400" indent="-228600">
              <a:defRPr sz="4000">
                <a:solidFill>
                  <a:schemeClr val="tx1"/>
                </a:solidFill>
                <a:latin typeface="Calibri" panose="020F0502020204030204" pitchFamily="34" charset="0"/>
              </a:defRPr>
            </a:lvl5pPr>
            <a:lvl6pPr marL="2514600" indent="-228600" defTabSz="1036638" eaLnBrk="0" fontAlgn="base" hangingPunct="0">
              <a:spcBef>
                <a:spcPct val="0"/>
              </a:spcBef>
              <a:spcAft>
                <a:spcPct val="0"/>
              </a:spcAft>
              <a:defRPr sz="4000">
                <a:solidFill>
                  <a:schemeClr val="tx1"/>
                </a:solidFill>
                <a:latin typeface="Calibri" panose="020F0502020204030204" pitchFamily="34" charset="0"/>
              </a:defRPr>
            </a:lvl6pPr>
            <a:lvl7pPr marL="2971800" indent="-228600" defTabSz="1036638" eaLnBrk="0" fontAlgn="base" hangingPunct="0">
              <a:spcBef>
                <a:spcPct val="0"/>
              </a:spcBef>
              <a:spcAft>
                <a:spcPct val="0"/>
              </a:spcAft>
              <a:defRPr sz="4000">
                <a:solidFill>
                  <a:schemeClr val="tx1"/>
                </a:solidFill>
                <a:latin typeface="Calibri" panose="020F0502020204030204" pitchFamily="34" charset="0"/>
              </a:defRPr>
            </a:lvl7pPr>
            <a:lvl8pPr marL="3429000" indent="-228600" defTabSz="1036638" eaLnBrk="0" fontAlgn="base" hangingPunct="0">
              <a:spcBef>
                <a:spcPct val="0"/>
              </a:spcBef>
              <a:spcAft>
                <a:spcPct val="0"/>
              </a:spcAft>
              <a:defRPr sz="4000">
                <a:solidFill>
                  <a:schemeClr val="tx1"/>
                </a:solidFill>
                <a:latin typeface="Calibri" panose="020F0502020204030204" pitchFamily="34" charset="0"/>
              </a:defRPr>
            </a:lvl8pPr>
            <a:lvl9pPr marL="3886200" indent="-228600" defTabSz="1036638" eaLnBrk="0" fontAlgn="base" hangingPunct="0">
              <a:spcBef>
                <a:spcPct val="0"/>
              </a:spcBef>
              <a:spcAft>
                <a:spcPct val="0"/>
              </a:spcAft>
              <a:defRPr sz="4000">
                <a:solidFill>
                  <a:schemeClr val="tx1"/>
                </a:solidFill>
                <a:latin typeface="Calibri" panose="020F050202020403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MX" altLang="es-MX" sz="3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Arial"/>
                <a:sym typeface="Arial"/>
              </a:rPr>
              <a:t>Tabla 4.5: Incidencia delictiva municipal en la región 6: Puebla</a:t>
            </a:r>
          </a:p>
        </p:txBody>
      </p:sp>
      <p:graphicFrame>
        <p:nvGraphicFramePr>
          <p:cNvPr id="3" name="Tabla 2">
            <a:extLst>
              <a:ext uri="{FF2B5EF4-FFF2-40B4-BE49-F238E27FC236}">
                <a16:creationId xmlns:a16="http://schemas.microsoft.com/office/drawing/2014/main" id="{8F8D21ED-4442-1BC4-6A18-8546CCEA4702}"/>
              </a:ext>
            </a:extLst>
          </p:cNvPr>
          <p:cNvGraphicFramePr>
            <a:graphicFrameLocks noGrp="1"/>
          </p:cNvGraphicFramePr>
          <p:nvPr>
            <p:extLst>
              <p:ext uri="{D42A27DB-BD31-4B8C-83A1-F6EECF244321}">
                <p14:modId xmlns:p14="http://schemas.microsoft.com/office/powerpoint/2010/main" val="4291450063"/>
              </p:ext>
            </p:extLst>
          </p:nvPr>
        </p:nvGraphicFramePr>
        <p:xfrm>
          <a:off x="1984916" y="2832411"/>
          <a:ext cx="20384430" cy="9430653"/>
        </p:xfrm>
        <a:graphic>
          <a:graphicData uri="http://schemas.openxmlformats.org/drawingml/2006/table">
            <a:tbl>
              <a:tblPr/>
              <a:tblGrid>
                <a:gridCol w="2954697">
                  <a:extLst>
                    <a:ext uri="{9D8B030D-6E8A-4147-A177-3AD203B41FA5}">
                      <a16:colId xmlns:a16="http://schemas.microsoft.com/office/drawing/2014/main" val="464761015"/>
                    </a:ext>
                  </a:extLst>
                </a:gridCol>
                <a:gridCol w="2954697">
                  <a:extLst>
                    <a:ext uri="{9D8B030D-6E8A-4147-A177-3AD203B41FA5}">
                      <a16:colId xmlns:a16="http://schemas.microsoft.com/office/drawing/2014/main" val="1833762542"/>
                    </a:ext>
                  </a:extLst>
                </a:gridCol>
                <a:gridCol w="2268254">
                  <a:extLst>
                    <a:ext uri="{9D8B030D-6E8A-4147-A177-3AD203B41FA5}">
                      <a16:colId xmlns:a16="http://schemas.microsoft.com/office/drawing/2014/main" val="2758498708"/>
                    </a:ext>
                  </a:extLst>
                </a:gridCol>
                <a:gridCol w="2268254">
                  <a:extLst>
                    <a:ext uri="{9D8B030D-6E8A-4147-A177-3AD203B41FA5}">
                      <a16:colId xmlns:a16="http://schemas.microsoft.com/office/drawing/2014/main" val="1392280793"/>
                    </a:ext>
                  </a:extLst>
                </a:gridCol>
                <a:gridCol w="3253152">
                  <a:extLst>
                    <a:ext uri="{9D8B030D-6E8A-4147-A177-3AD203B41FA5}">
                      <a16:colId xmlns:a16="http://schemas.microsoft.com/office/drawing/2014/main" val="2394442621"/>
                    </a:ext>
                  </a:extLst>
                </a:gridCol>
                <a:gridCol w="3462070">
                  <a:extLst>
                    <a:ext uri="{9D8B030D-6E8A-4147-A177-3AD203B41FA5}">
                      <a16:colId xmlns:a16="http://schemas.microsoft.com/office/drawing/2014/main" val="881447241"/>
                    </a:ext>
                  </a:extLst>
                </a:gridCol>
                <a:gridCol w="3223306">
                  <a:extLst>
                    <a:ext uri="{9D8B030D-6E8A-4147-A177-3AD203B41FA5}">
                      <a16:colId xmlns:a16="http://schemas.microsoft.com/office/drawing/2014/main" val="4139725179"/>
                    </a:ext>
                  </a:extLst>
                </a:gridCol>
              </a:tblGrid>
              <a:tr h="1120437">
                <a:tc gridSpan="7">
                  <a:txBody>
                    <a:bodyPr/>
                    <a:lstStyle/>
                    <a:p>
                      <a:pPr algn="ctr" fontAlgn="b"/>
                      <a:r>
                        <a:rPr lang="es-MX" sz="2400" b="1" i="0" u="none" strike="noStrike" dirty="0">
                          <a:solidFill>
                            <a:srgbClr val="FFFFFF"/>
                          </a:solidFill>
                          <a:effectLst/>
                          <a:latin typeface="Adelle Sans Light" panose="02000503000000020004" pitchFamily="50" charset="0"/>
                        </a:rPr>
                        <a:t>Incidencia delictiva contra mujeres en enero 2023</a:t>
                      </a:r>
                      <a:br>
                        <a:rPr lang="es-MX" sz="2400" b="1" i="0" u="none" strike="noStrike" dirty="0">
                          <a:solidFill>
                            <a:srgbClr val="FFFFFF"/>
                          </a:solidFill>
                          <a:effectLst/>
                          <a:latin typeface="Adelle Sans Light" panose="02000503000000020004" pitchFamily="50" charset="0"/>
                        </a:rPr>
                      </a:br>
                      <a:r>
                        <a:rPr lang="es-MX" sz="2400" b="1" i="0" u="none" strike="noStrike" dirty="0">
                          <a:solidFill>
                            <a:srgbClr val="FFFFFF"/>
                          </a:solidFill>
                          <a:effectLst/>
                          <a:latin typeface="Adelle Sans Light" panose="02000503000000020004" pitchFamily="50" charset="0"/>
                        </a:rPr>
                        <a:t>Región 06: Puebla</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B4F63"/>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600154620"/>
                  </a:ext>
                </a:extLst>
              </a:tr>
              <a:tr h="2164911">
                <a:tc gridSpan="2">
                  <a:txBody>
                    <a:bodyPr/>
                    <a:lstStyle/>
                    <a:p>
                      <a:pPr algn="ctr" fontAlgn="ctr"/>
                      <a:r>
                        <a:rPr lang="es-MX" sz="2200" b="1" i="0" u="none" strike="noStrike">
                          <a:solidFill>
                            <a:srgbClr val="FFFFFF"/>
                          </a:solidFill>
                          <a:effectLst/>
                          <a:latin typeface="Adelle Sans Light" panose="02000503000000020004" pitchFamily="50" charset="0"/>
                        </a:rPr>
                        <a:t>Identificación de la región</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tc hMerge="1">
                  <a:txBody>
                    <a:bodyPr/>
                    <a:lstStyle/>
                    <a:p>
                      <a:endParaRPr lang="es-MX"/>
                    </a:p>
                  </a:txBody>
                  <a:tcPr/>
                </a:tc>
                <a:tc gridSpan="3">
                  <a:txBody>
                    <a:bodyPr/>
                    <a:lstStyle/>
                    <a:p>
                      <a:pPr algn="ctr" fontAlgn="ctr"/>
                      <a:r>
                        <a:rPr lang="es-MX" sz="2200" b="0" i="0" u="none" strike="noStrike">
                          <a:solidFill>
                            <a:srgbClr val="FFFFFF"/>
                          </a:solidFill>
                          <a:effectLst/>
                          <a:latin typeface="Adelle Sans Light" panose="02000503000000020004" pitchFamily="50" charset="0"/>
                        </a:rPr>
                        <a:t>Población</a:t>
                      </a:r>
                      <a:r>
                        <a:rPr lang="es-MX" sz="2200" b="0" i="0" u="none" strike="noStrike" baseline="30000">
                          <a:solidFill>
                            <a:srgbClr val="FFFFFF"/>
                          </a:solidFill>
                          <a:effectLst/>
                          <a:latin typeface="Adelle Sans Light" panose="02000503000000020004" pitchFamily="50" charset="0"/>
                        </a:rPr>
                        <a:t>1</a:t>
                      </a:r>
                      <a:endParaRPr lang="es-MX" sz="2200" b="0" i="0" u="none" strike="noStrike">
                        <a:solidFill>
                          <a:srgbClr val="FFFFFF"/>
                        </a:solidFill>
                        <a:effectLst/>
                        <a:latin typeface="Adelle Sans Light" panose="02000503000000020004" pitchFamily="50" charset="0"/>
                      </a:endParaRP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tc hMerge="1">
                  <a:txBody>
                    <a:bodyPr/>
                    <a:lstStyle/>
                    <a:p>
                      <a:endParaRPr lang="es-MX"/>
                    </a:p>
                  </a:txBody>
                  <a:tcPr/>
                </a:tc>
                <a:tc hMerge="1">
                  <a:txBody>
                    <a:bodyPr/>
                    <a:lstStyle/>
                    <a:p>
                      <a:endParaRPr lang="es-MX"/>
                    </a:p>
                  </a:txBody>
                  <a:tcPr/>
                </a:tc>
                <a:tc>
                  <a:txBody>
                    <a:bodyPr/>
                    <a:lstStyle/>
                    <a:p>
                      <a:pPr algn="ctr" fontAlgn="ctr"/>
                      <a:r>
                        <a:rPr lang="es-MX" sz="2200" b="0" i="0" u="none" strike="noStrike">
                          <a:solidFill>
                            <a:srgbClr val="FFFFFF"/>
                          </a:solidFill>
                          <a:effectLst/>
                          <a:latin typeface="Adelle Sans Light" panose="02000503000000020004" pitchFamily="50" charset="0"/>
                        </a:rPr>
                        <a:t>Total de delitos registrados mensualmente</a:t>
                      </a:r>
                      <a:r>
                        <a:rPr lang="es-MX" sz="2200" b="0" i="0" u="none" strike="noStrike" baseline="30000">
                          <a:solidFill>
                            <a:srgbClr val="FFFFFF"/>
                          </a:solidFill>
                          <a:effectLst/>
                          <a:latin typeface="Adelle Sans Light" panose="02000503000000020004" pitchFamily="50" charset="0"/>
                        </a:rPr>
                        <a:t>2</a:t>
                      </a:r>
                      <a:endParaRPr lang="es-MX" sz="2200" b="0" i="0" u="none" strike="noStrike">
                        <a:solidFill>
                          <a:srgbClr val="FFFFFF"/>
                        </a:solidFill>
                        <a:effectLst/>
                        <a:latin typeface="Adelle Sans Light" panose="02000503000000020004" pitchFamily="50" charset="0"/>
                      </a:endParaRP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tc>
                  <a:txBody>
                    <a:bodyPr/>
                    <a:lstStyle/>
                    <a:p>
                      <a:pPr algn="ctr" fontAlgn="ctr"/>
                      <a:r>
                        <a:rPr lang="es-MX" sz="2200" b="0" i="0" u="none" strike="noStrike" dirty="0">
                          <a:solidFill>
                            <a:srgbClr val="FFFFFF"/>
                          </a:solidFill>
                          <a:effectLst/>
                          <a:latin typeface="Adelle Sans Light" panose="02000503000000020004" pitchFamily="50" charset="0"/>
                        </a:rPr>
                        <a:t>Tasa por cada 100,000 mujeres</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extLst>
                  <a:ext uri="{0D108BD9-81ED-4DB2-BD59-A6C34878D82A}">
                    <a16:rowId xmlns:a16="http://schemas.microsoft.com/office/drawing/2014/main" val="3332948125"/>
                  </a:ext>
                </a:extLst>
              </a:tr>
              <a:tr h="1842073">
                <a:tc>
                  <a:txBody>
                    <a:bodyPr/>
                    <a:lstStyle/>
                    <a:p>
                      <a:pPr algn="ctr" fontAlgn="ctr"/>
                      <a:r>
                        <a:rPr lang="es-MX" sz="2000" b="1" i="0" u="none" strike="noStrike">
                          <a:solidFill>
                            <a:srgbClr val="000000"/>
                          </a:solidFill>
                          <a:effectLst/>
                          <a:latin typeface="Adelle Sans Light" panose="02000503000000020004" pitchFamily="50" charset="0"/>
                        </a:rPr>
                        <a:t>No. 6</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Municipios</a:t>
                      </a:r>
                      <a:r>
                        <a:rPr lang="es-MX" sz="2000" b="1" i="0" u="none" strike="noStrike" baseline="30000">
                          <a:solidFill>
                            <a:srgbClr val="000000"/>
                          </a:solidFill>
                          <a:effectLst/>
                          <a:latin typeface="Adelle Sans Light" panose="02000503000000020004" pitchFamily="50" charset="0"/>
                        </a:rPr>
                        <a:t>3</a:t>
                      </a:r>
                      <a:endParaRPr lang="es-MX" sz="2000" b="1" i="0" u="none" strike="noStrike">
                        <a:solidFill>
                          <a:srgbClr val="000000"/>
                        </a:solidFill>
                        <a:effectLst/>
                        <a:latin typeface="Adelle Sans Light" panose="02000503000000020004" pitchFamily="50" charset="0"/>
                      </a:endParaRP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Población total 2020</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Población femenina 2020</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Proporción de mujeres/hombres</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Total de delitos registrados en enero</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ctr"/>
                      <a:r>
                        <a:rPr lang="es-MX" sz="2000" b="1" i="0" u="none" strike="noStrike" dirty="0">
                          <a:solidFill>
                            <a:srgbClr val="000000"/>
                          </a:solidFill>
                          <a:effectLst/>
                          <a:latin typeface="Adelle Sans Light" panose="02000503000000020004" pitchFamily="50" charset="0"/>
                        </a:rPr>
                        <a:t>Tasa de incidencia delictiva mensual</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extLst>
                  <a:ext uri="{0D108BD9-81ED-4DB2-BD59-A6C34878D82A}">
                    <a16:rowId xmlns:a16="http://schemas.microsoft.com/office/drawing/2014/main" val="2925623800"/>
                  </a:ext>
                </a:extLst>
              </a:tr>
              <a:tr h="398799">
                <a:tc rowSpan="7">
                  <a:txBody>
                    <a:bodyPr/>
                    <a:lstStyle/>
                    <a:p>
                      <a:pPr algn="ctr" fontAlgn="ctr"/>
                      <a:r>
                        <a:rPr lang="es-MX" sz="3000" b="1" i="0" u="none" strike="noStrike" dirty="0">
                          <a:solidFill>
                            <a:srgbClr val="000000"/>
                          </a:solidFill>
                          <a:effectLst/>
                          <a:latin typeface="Adelle Sans Light" panose="02000503000000020004" pitchFamily="50" charset="0"/>
                        </a:rPr>
                        <a:t>Puebla</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l" fontAlgn="b"/>
                      <a:r>
                        <a:rPr lang="es-MX" sz="1800" b="0" i="0" u="none" strike="noStrike" dirty="0">
                          <a:solidFill>
                            <a:srgbClr val="000000"/>
                          </a:solidFill>
                          <a:effectLst/>
                          <a:latin typeface="Adelle Sans Light" panose="02000503000000020004" pitchFamily="50" charset="0"/>
                        </a:rPr>
                        <a:t>Amozoc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800" b="0" i="0" u="none" strike="noStrike">
                          <a:solidFill>
                            <a:srgbClr val="000000"/>
                          </a:solidFill>
                          <a:effectLst/>
                          <a:latin typeface="Adelle Sans Light" panose="02000503000000020004" pitchFamily="50" charset="0"/>
                        </a:rPr>
                        <a:t>125,876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800" b="0" i="0" u="none" strike="noStrike">
                          <a:solidFill>
                            <a:srgbClr val="000000"/>
                          </a:solidFill>
                          <a:effectLst/>
                          <a:latin typeface="Adelle Sans Light" panose="02000503000000020004" pitchFamily="50" charset="0"/>
                        </a:rPr>
                        <a:t>64,397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800" b="0" i="0" u="none" strike="noStrike">
                          <a:solidFill>
                            <a:srgbClr val="000000"/>
                          </a:solidFill>
                          <a:effectLst/>
                          <a:latin typeface="Adelle Sans Light" panose="02000503000000020004" pitchFamily="50" charset="0"/>
                        </a:rPr>
                        <a:t>0.51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800" b="0" i="0" u="none" strike="noStrike">
                          <a:solidFill>
                            <a:srgbClr val="000000"/>
                          </a:solidFill>
                          <a:effectLst/>
                          <a:latin typeface="Adelle Sans Light" panose="02000503000000020004" pitchFamily="50" charset="0"/>
                        </a:rPr>
                        <a:t>31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800" b="0" i="0" u="none" strike="noStrike">
                          <a:solidFill>
                            <a:srgbClr val="000000"/>
                          </a:solidFill>
                          <a:effectLst/>
                          <a:latin typeface="Adelle Sans Light" panose="02000503000000020004" pitchFamily="50" charset="0"/>
                        </a:rPr>
                        <a:t>48.14</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3301975300"/>
                  </a:ext>
                </a:extLst>
              </a:tr>
              <a:tr h="398799">
                <a:tc vMerge="1">
                  <a:txBody>
                    <a:bodyPr/>
                    <a:lstStyle/>
                    <a:p>
                      <a:endParaRPr lang="es-MX"/>
                    </a:p>
                  </a:txBody>
                  <a:tcPr/>
                </a:tc>
                <a:tc>
                  <a:txBody>
                    <a:bodyPr/>
                    <a:lstStyle/>
                    <a:p>
                      <a:pPr algn="l" fontAlgn="b"/>
                      <a:r>
                        <a:rPr lang="es-MX" sz="1800" b="0" i="0" u="none" strike="noStrike" dirty="0">
                          <a:solidFill>
                            <a:srgbClr val="000000"/>
                          </a:solidFill>
                          <a:effectLst/>
                          <a:latin typeface="Adelle Sans Light" panose="02000503000000020004" pitchFamily="50" charset="0"/>
                        </a:rPr>
                        <a:t>Coronango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800" b="0" i="0" u="none" strike="noStrike">
                          <a:solidFill>
                            <a:srgbClr val="000000"/>
                          </a:solidFill>
                          <a:effectLst/>
                          <a:latin typeface="Adelle Sans Light" panose="02000503000000020004" pitchFamily="50" charset="0"/>
                        </a:rPr>
                        <a:t>46,836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800" b="0" i="0" u="none" strike="noStrike">
                          <a:solidFill>
                            <a:srgbClr val="000000"/>
                          </a:solidFill>
                          <a:effectLst/>
                          <a:latin typeface="Adelle Sans Light" panose="02000503000000020004" pitchFamily="50" charset="0"/>
                        </a:rPr>
                        <a:t>23,852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800" b="0" i="0" u="none" strike="noStrike">
                          <a:solidFill>
                            <a:srgbClr val="000000"/>
                          </a:solidFill>
                          <a:effectLst/>
                          <a:latin typeface="Adelle Sans Light" panose="02000503000000020004" pitchFamily="50" charset="0"/>
                        </a:rPr>
                        <a:t>0.51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800" b="0" i="0" u="none" strike="noStrike">
                          <a:solidFill>
                            <a:srgbClr val="000000"/>
                          </a:solidFill>
                          <a:effectLst/>
                          <a:latin typeface="Adelle Sans Light" panose="02000503000000020004" pitchFamily="50" charset="0"/>
                        </a:rPr>
                        <a:t>10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800" b="0" i="0" u="none" strike="noStrike">
                          <a:solidFill>
                            <a:srgbClr val="000000"/>
                          </a:solidFill>
                          <a:effectLst/>
                          <a:latin typeface="Adelle Sans Light" panose="02000503000000020004" pitchFamily="50" charset="0"/>
                        </a:rPr>
                        <a:t>41.93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1488745253"/>
                  </a:ext>
                </a:extLst>
              </a:tr>
              <a:tr h="398799">
                <a:tc vMerge="1">
                  <a:txBody>
                    <a:bodyPr/>
                    <a:lstStyle/>
                    <a:p>
                      <a:endParaRPr lang="es-MX"/>
                    </a:p>
                  </a:txBody>
                  <a:tcPr/>
                </a:tc>
                <a:tc>
                  <a:txBody>
                    <a:bodyPr/>
                    <a:lstStyle/>
                    <a:p>
                      <a:pPr algn="l" fontAlgn="b"/>
                      <a:r>
                        <a:rPr lang="es-MX" sz="1800" b="0" i="0" u="none" strike="noStrike" dirty="0">
                          <a:solidFill>
                            <a:srgbClr val="000000"/>
                          </a:solidFill>
                          <a:effectLst/>
                          <a:latin typeface="Adelle Sans Light" panose="02000503000000020004" pitchFamily="50" charset="0"/>
                        </a:rPr>
                        <a:t>Cuautlancingo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800" b="0" i="0" u="none" strike="noStrike">
                          <a:solidFill>
                            <a:srgbClr val="000000"/>
                          </a:solidFill>
                          <a:effectLst/>
                          <a:latin typeface="Adelle Sans Light" panose="02000503000000020004" pitchFamily="50" charset="0"/>
                        </a:rPr>
                        <a:t>137,435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800" b="0" i="0" u="none" strike="noStrike">
                          <a:solidFill>
                            <a:srgbClr val="000000"/>
                          </a:solidFill>
                          <a:effectLst/>
                          <a:latin typeface="Adelle Sans Light" panose="02000503000000020004" pitchFamily="50" charset="0"/>
                        </a:rPr>
                        <a:t>70,485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800" b="0" i="0" u="none" strike="noStrike">
                          <a:solidFill>
                            <a:srgbClr val="000000"/>
                          </a:solidFill>
                          <a:effectLst/>
                          <a:latin typeface="Adelle Sans Light" panose="02000503000000020004" pitchFamily="50" charset="0"/>
                        </a:rPr>
                        <a:t>0.51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800" b="0" i="0" u="none" strike="noStrike">
                          <a:solidFill>
                            <a:srgbClr val="000000"/>
                          </a:solidFill>
                          <a:effectLst/>
                          <a:latin typeface="Adelle Sans Light" panose="02000503000000020004" pitchFamily="50" charset="0"/>
                        </a:rPr>
                        <a:t>25</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800" b="0" i="0" u="none" strike="noStrike">
                          <a:solidFill>
                            <a:srgbClr val="000000"/>
                          </a:solidFill>
                          <a:effectLst/>
                          <a:latin typeface="Adelle Sans Light" panose="02000503000000020004" pitchFamily="50" charset="0"/>
                        </a:rPr>
                        <a:t>35.47</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2781328483"/>
                  </a:ext>
                </a:extLst>
              </a:tr>
              <a:tr h="398799">
                <a:tc vMerge="1">
                  <a:txBody>
                    <a:bodyPr/>
                    <a:lstStyle/>
                    <a:p>
                      <a:endParaRPr lang="es-MX"/>
                    </a:p>
                  </a:txBody>
                  <a:tcPr/>
                </a:tc>
                <a:tc>
                  <a:txBody>
                    <a:bodyPr/>
                    <a:lstStyle/>
                    <a:p>
                      <a:pPr algn="l" fontAlgn="b"/>
                      <a:r>
                        <a:rPr lang="es-MX" sz="1800" b="0" i="0" u="none" strike="noStrike" dirty="0">
                          <a:solidFill>
                            <a:srgbClr val="000000"/>
                          </a:solidFill>
                          <a:effectLst/>
                          <a:latin typeface="Adelle Sans Light" panose="02000503000000020004" pitchFamily="50" charset="0"/>
                        </a:rPr>
                        <a:t>Puebla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800" b="0" i="0" u="none" strike="noStrike" dirty="0">
                          <a:solidFill>
                            <a:srgbClr val="000000"/>
                          </a:solidFill>
                          <a:effectLst/>
                          <a:latin typeface="Adelle Sans Light" panose="02000503000000020004" pitchFamily="50" charset="0"/>
                        </a:rPr>
                        <a:t>1,692,181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800" b="0" i="0" u="none" strike="noStrike">
                          <a:solidFill>
                            <a:srgbClr val="000000"/>
                          </a:solidFill>
                          <a:effectLst/>
                          <a:latin typeface="Adelle Sans Light" panose="02000503000000020004" pitchFamily="50" charset="0"/>
                        </a:rPr>
                        <a:t>882,696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8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800" b="0" i="0" u="none" strike="noStrike">
                          <a:solidFill>
                            <a:srgbClr val="000000"/>
                          </a:solidFill>
                          <a:effectLst/>
                          <a:latin typeface="Adelle Sans Light" panose="02000503000000020004" pitchFamily="50" charset="0"/>
                        </a:rPr>
                        <a:t>298</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800" b="0" i="0" u="none" strike="noStrike">
                          <a:solidFill>
                            <a:srgbClr val="000000"/>
                          </a:solidFill>
                          <a:effectLst/>
                          <a:latin typeface="Adelle Sans Light" panose="02000503000000020004" pitchFamily="50" charset="0"/>
                        </a:rPr>
                        <a:t>33.76</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2281075569"/>
                  </a:ext>
                </a:extLst>
              </a:tr>
              <a:tr h="398799">
                <a:tc vMerge="1">
                  <a:txBody>
                    <a:bodyPr/>
                    <a:lstStyle/>
                    <a:p>
                      <a:endParaRPr lang="es-MX"/>
                    </a:p>
                  </a:txBody>
                  <a:tcPr/>
                </a:tc>
                <a:tc>
                  <a:txBody>
                    <a:bodyPr/>
                    <a:lstStyle/>
                    <a:p>
                      <a:pPr algn="l" fontAlgn="b"/>
                      <a:r>
                        <a:rPr lang="es-MX" sz="1800" b="0" i="0" u="none" strike="noStrike" dirty="0">
                          <a:solidFill>
                            <a:srgbClr val="000000"/>
                          </a:solidFill>
                          <a:effectLst/>
                          <a:latin typeface="Adelle Sans Light" panose="02000503000000020004" pitchFamily="50" charset="0"/>
                        </a:rPr>
                        <a:t>San Andrés Cholula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800" b="0" i="0" u="none" strike="noStrike">
                          <a:solidFill>
                            <a:srgbClr val="000000"/>
                          </a:solidFill>
                          <a:effectLst/>
                          <a:latin typeface="Adelle Sans Light" panose="02000503000000020004" pitchFamily="50" charset="0"/>
                        </a:rPr>
                        <a:t>154,448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800" b="0" i="0" u="none" strike="noStrike">
                          <a:solidFill>
                            <a:srgbClr val="000000"/>
                          </a:solidFill>
                          <a:effectLst/>
                          <a:latin typeface="Adelle Sans Light" panose="02000503000000020004" pitchFamily="50" charset="0"/>
                        </a:rPr>
                        <a:t>80,176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8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800" b="0" i="0" u="none" strike="noStrike">
                          <a:solidFill>
                            <a:srgbClr val="000000"/>
                          </a:solidFill>
                          <a:effectLst/>
                          <a:latin typeface="Adelle Sans Light" panose="02000503000000020004" pitchFamily="50" charset="0"/>
                        </a:rPr>
                        <a:t>46</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800" b="0" i="0" u="none" strike="noStrike">
                          <a:solidFill>
                            <a:srgbClr val="000000"/>
                          </a:solidFill>
                          <a:effectLst/>
                          <a:latin typeface="Adelle Sans Light" panose="02000503000000020004" pitchFamily="50" charset="0"/>
                        </a:rPr>
                        <a:t>57.37</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1780163706"/>
                  </a:ext>
                </a:extLst>
              </a:tr>
              <a:tr h="398799">
                <a:tc vMerge="1">
                  <a:txBody>
                    <a:bodyPr/>
                    <a:lstStyle/>
                    <a:p>
                      <a:endParaRPr lang="es-MX"/>
                    </a:p>
                  </a:txBody>
                  <a:tcPr/>
                </a:tc>
                <a:tc>
                  <a:txBody>
                    <a:bodyPr/>
                    <a:lstStyle/>
                    <a:p>
                      <a:pPr algn="l" fontAlgn="b"/>
                      <a:r>
                        <a:rPr lang="es-MX" sz="1800" b="0" i="0" u="none" strike="noStrike" dirty="0">
                          <a:solidFill>
                            <a:srgbClr val="000000"/>
                          </a:solidFill>
                          <a:effectLst/>
                          <a:latin typeface="Adelle Sans Light" panose="02000503000000020004" pitchFamily="50" charset="0"/>
                        </a:rPr>
                        <a:t>San Pedro Cholula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800" b="0" i="0" u="none" strike="noStrike">
                          <a:solidFill>
                            <a:srgbClr val="000000"/>
                          </a:solidFill>
                          <a:effectLst/>
                          <a:latin typeface="Adelle Sans Light" panose="02000503000000020004" pitchFamily="50" charset="0"/>
                        </a:rPr>
                        <a:t>138,433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800" b="0" i="0" u="none" strike="noStrike" dirty="0">
                          <a:solidFill>
                            <a:srgbClr val="000000"/>
                          </a:solidFill>
                          <a:effectLst/>
                          <a:latin typeface="Adelle Sans Light" panose="02000503000000020004" pitchFamily="50" charset="0"/>
                        </a:rPr>
                        <a:t>71,979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800" b="0" i="0" u="none" strike="noStrike" dirty="0">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800" b="0" i="0" u="none" strike="noStrike" dirty="0">
                          <a:solidFill>
                            <a:srgbClr val="000000"/>
                          </a:solidFill>
                          <a:effectLst/>
                          <a:latin typeface="Adelle Sans Light" panose="02000503000000020004" pitchFamily="50" charset="0"/>
                        </a:rPr>
                        <a:t>29</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800" b="0" i="0" u="none" strike="noStrike">
                          <a:solidFill>
                            <a:srgbClr val="000000"/>
                          </a:solidFill>
                          <a:effectLst/>
                          <a:latin typeface="Adelle Sans Light" panose="02000503000000020004" pitchFamily="50" charset="0"/>
                        </a:rPr>
                        <a:t>40.29</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329128049"/>
                  </a:ext>
                </a:extLst>
              </a:tr>
              <a:tr h="398799">
                <a:tc vMerge="1">
                  <a:txBody>
                    <a:bodyPr/>
                    <a:lstStyle/>
                    <a:p>
                      <a:endParaRPr lang="es-MX"/>
                    </a:p>
                  </a:txBody>
                  <a:tcPr/>
                </a:tc>
                <a:tc>
                  <a:txBody>
                    <a:bodyPr/>
                    <a:lstStyle/>
                    <a:p>
                      <a:pPr algn="l" fontAlgn="b"/>
                      <a:r>
                        <a:rPr lang="es-MX" sz="1800" b="0" i="0" u="none" strike="noStrike" dirty="0">
                          <a:solidFill>
                            <a:srgbClr val="000000"/>
                          </a:solidFill>
                          <a:effectLst/>
                          <a:latin typeface="Adelle Sans Light" panose="02000503000000020004" pitchFamily="50" charset="0"/>
                        </a:rPr>
                        <a:t>Total región 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800" b="0" i="0" u="none" strike="noStrike" dirty="0">
                          <a:solidFill>
                            <a:srgbClr val="000000"/>
                          </a:solidFill>
                          <a:effectLst/>
                          <a:latin typeface="Adelle Sans Light" panose="02000503000000020004" pitchFamily="50" charset="0"/>
                        </a:rPr>
                        <a:t>2,295,209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800" b="0" i="0" u="none" strike="noStrike" dirty="0">
                          <a:solidFill>
                            <a:srgbClr val="000000"/>
                          </a:solidFill>
                          <a:effectLst/>
                          <a:latin typeface="Adelle Sans Light" panose="02000503000000020004" pitchFamily="50" charset="0"/>
                        </a:rPr>
                        <a:t>1,193,585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800" b="0" i="0" u="none" strike="noStrike" dirty="0">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800" b="0" i="0" u="none" strike="noStrike" dirty="0">
                          <a:solidFill>
                            <a:srgbClr val="000000"/>
                          </a:solidFill>
                          <a:effectLst/>
                          <a:latin typeface="Adelle Sans Light" panose="02000503000000020004" pitchFamily="50" charset="0"/>
                        </a:rPr>
                        <a:t>439</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800" b="0" i="0" u="none" strike="noStrike" dirty="0">
                          <a:solidFill>
                            <a:srgbClr val="000000"/>
                          </a:solidFill>
                          <a:effectLst/>
                          <a:latin typeface="Adelle Sans Light" panose="02000503000000020004" pitchFamily="50" charset="0"/>
                        </a:rPr>
                        <a:t>36.78</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61614999"/>
                  </a:ext>
                </a:extLst>
              </a:tr>
              <a:tr h="398799">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dirty="0">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dirty="0">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897847674"/>
                  </a:ext>
                </a:extLst>
              </a:tr>
              <a:tr h="1112840">
                <a:tc gridSpan="7">
                  <a:txBody>
                    <a:bodyPr/>
                    <a:lstStyle/>
                    <a:p>
                      <a:pPr algn="l" fontAlgn="b"/>
                      <a:r>
                        <a:rPr lang="es-MX" sz="1200" b="0" i="0" u="none" strike="noStrike" dirty="0">
                          <a:solidFill>
                            <a:srgbClr val="000000"/>
                          </a:solidFill>
                          <a:effectLst/>
                          <a:latin typeface="Adelle Sans Light" panose="02000503000000020004" pitchFamily="50" charset="0"/>
                        </a:rPr>
                        <a:t>1 La población utilizada fue tomada de los resultados del Censo 2020 realizado por el Instituto Nacional de Estadística y Geografía (INEGI).</a:t>
                      </a:r>
                      <a:br>
                        <a:rPr lang="es-MX" sz="1200" b="0" i="0" u="none" strike="noStrike" dirty="0">
                          <a:solidFill>
                            <a:srgbClr val="000000"/>
                          </a:solidFill>
                          <a:effectLst/>
                          <a:latin typeface="Adelle Sans Light" panose="02000503000000020004" pitchFamily="50" charset="0"/>
                        </a:rPr>
                      </a:br>
                      <a:r>
                        <a:rPr lang="es-MX" sz="1200" b="0" i="0" u="none" strike="noStrike" dirty="0">
                          <a:solidFill>
                            <a:srgbClr val="000000"/>
                          </a:solidFill>
                          <a:effectLst/>
                          <a:latin typeface="Adelle Sans Light" panose="02000503000000020004" pitchFamily="50" charset="0"/>
                        </a:rPr>
                        <a:t>2 La información referente a los delitos registrados mensualmente provienen de  información registrada en las carpetas de investigación iniciadas ante el Ministerio Público y estas cifras son publicadas mes a mes por el Secretariado Ejecutivo del Sistema Nacional de Seguridad Pública. Los datos de esta tabla fueron publicados el 20 de febrero de 2023 con corte al 31 de enero de 2023. Los delitos considerados fueron: 1) Aborto, 2) Abuso sexual, 3) Acoso sexual, 4) Feminicidio, 5) Hostigamiento sexual, 6) Otros delitos contra la familia, 7) Otros delitos que atentan contra la libertad y la seguridad sexual, 8) Trata de personas, 9) Violación equiparada, 10) Violación simple, 11) Violencia de género en todas sus modalidades distinta a la violencia familiar y 12) Violencia familiar.</a:t>
                      </a:r>
                      <a:br>
                        <a:rPr lang="es-MX" sz="1200" b="0" i="0" u="none" strike="noStrike" dirty="0">
                          <a:solidFill>
                            <a:srgbClr val="000000"/>
                          </a:solidFill>
                          <a:effectLst/>
                          <a:latin typeface="Adelle Sans Light" panose="02000503000000020004" pitchFamily="50" charset="0"/>
                        </a:rPr>
                      </a:br>
                      <a:r>
                        <a:rPr lang="es-MX" sz="1200" b="0" i="0" u="none" strike="noStrike" dirty="0">
                          <a:solidFill>
                            <a:srgbClr val="000000"/>
                          </a:solidFill>
                          <a:effectLst/>
                          <a:latin typeface="Adelle Sans Light" panose="02000503000000020004" pitchFamily="50" charset="0"/>
                        </a:rPr>
                        <a:t>3 Los municipios subrayados en rosa fueron declarados con Alerta de Violencia de Género contra las Mujeres en abril de 2019.</a:t>
                      </a:r>
                    </a:p>
                  </a:txBody>
                  <a:tcPr marL="9525" marR="9525" marT="9525" marB="0" anchor="b">
                    <a:lnL w="12700" cap="flat" cmpd="sng" algn="ctr">
                      <a:solidFill>
                        <a:srgbClr val="5B4F63"/>
                      </a:solidFill>
                      <a:prstDash val="solid"/>
                      <a:round/>
                      <a:headEnd type="none" w="med" len="med"/>
                      <a:tailEnd type="none" w="med" len="med"/>
                    </a:lnL>
                    <a:lnR w="12700" cap="flat" cmpd="sng" algn="ctr">
                      <a:solidFill>
                        <a:srgbClr val="5B4F63"/>
                      </a:solidFill>
                      <a:prstDash val="solid"/>
                      <a:round/>
                      <a:headEnd type="none" w="med" len="med"/>
                      <a:tailEnd type="none" w="med" len="med"/>
                    </a:lnR>
                    <a:lnT w="1270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825530727"/>
                  </a:ext>
                </a:extLst>
              </a:tr>
            </a:tbl>
          </a:graphicData>
        </a:graphic>
      </p:graphicFrame>
    </p:spTree>
    <p:extLst>
      <p:ext uri="{BB962C8B-B14F-4D97-AF65-F5344CB8AC3E}">
        <p14:creationId xmlns:p14="http://schemas.microsoft.com/office/powerpoint/2010/main" val="982341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5 CuadroTexto">
            <a:extLst>
              <a:ext uri="{FF2B5EF4-FFF2-40B4-BE49-F238E27FC236}">
                <a16:creationId xmlns:a16="http://schemas.microsoft.com/office/drawing/2014/main" id="{96CF4537-70D1-446E-88FC-2ABD209DA5D4}"/>
              </a:ext>
            </a:extLst>
          </p:cNvPr>
          <p:cNvSpPr txBox="1">
            <a:spLocks noChangeArrowheads="1"/>
          </p:cNvSpPr>
          <p:nvPr/>
        </p:nvSpPr>
        <p:spPr bwMode="auto">
          <a:xfrm>
            <a:off x="3919755" y="868162"/>
            <a:ext cx="165444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a:solidFill>
                  <a:schemeClr val="tx1"/>
                </a:solidFill>
                <a:latin typeface="Calibri" panose="020F0502020204030204" pitchFamily="34" charset="0"/>
              </a:defRPr>
            </a:lvl1pPr>
            <a:lvl2pPr marL="742950" indent="-285750">
              <a:defRPr sz="4000">
                <a:solidFill>
                  <a:schemeClr val="tx1"/>
                </a:solidFill>
                <a:latin typeface="Calibri" panose="020F0502020204030204" pitchFamily="34" charset="0"/>
              </a:defRPr>
            </a:lvl2pPr>
            <a:lvl3pPr marL="1143000" indent="-228600">
              <a:defRPr sz="4000">
                <a:solidFill>
                  <a:schemeClr val="tx1"/>
                </a:solidFill>
                <a:latin typeface="Calibri" panose="020F0502020204030204" pitchFamily="34" charset="0"/>
              </a:defRPr>
            </a:lvl3pPr>
            <a:lvl4pPr marL="1600200" indent="-228600">
              <a:defRPr sz="4000">
                <a:solidFill>
                  <a:schemeClr val="tx1"/>
                </a:solidFill>
                <a:latin typeface="Calibri" panose="020F0502020204030204" pitchFamily="34" charset="0"/>
              </a:defRPr>
            </a:lvl4pPr>
            <a:lvl5pPr marL="2057400" indent="-228600">
              <a:defRPr sz="4000">
                <a:solidFill>
                  <a:schemeClr val="tx1"/>
                </a:solidFill>
                <a:latin typeface="Calibri" panose="020F0502020204030204" pitchFamily="34" charset="0"/>
              </a:defRPr>
            </a:lvl5pPr>
            <a:lvl6pPr marL="2514600" indent="-228600" defTabSz="1036638" eaLnBrk="0" fontAlgn="base" hangingPunct="0">
              <a:spcBef>
                <a:spcPct val="0"/>
              </a:spcBef>
              <a:spcAft>
                <a:spcPct val="0"/>
              </a:spcAft>
              <a:defRPr sz="4000">
                <a:solidFill>
                  <a:schemeClr val="tx1"/>
                </a:solidFill>
                <a:latin typeface="Calibri" panose="020F0502020204030204" pitchFamily="34" charset="0"/>
              </a:defRPr>
            </a:lvl6pPr>
            <a:lvl7pPr marL="2971800" indent="-228600" defTabSz="1036638" eaLnBrk="0" fontAlgn="base" hangingPunct="0">
              <a:spcBef>
                <a:spcPct val="0"/>
              </a:spcBef>
              <a:spcAft>
                <a:spcPct val="0"/>
              </a:spcAft>
              <a:defRPr sz="4000">
                <a:solidFill>
                  <a:schemeClr val="tx1"/>
                </a:solidFill>
                <a:latin typeface="Calibri" panose="020F0502020204030204" pitchFamily="34" charset="0"/>
              </a:defRPr>
            </a:lvl7pPr>
            <a:lvl8pPr marL="3429000" indent="-228600" defTabSz="1036638" eaLnBrk="0" fontAlgn="base" hangingPunct="0">
              <a:spcBef>
                <a:spcPct val="0"/>
              </a:spcBef>
              <a:spcAft>
                <a:spcPct val="0"/>
              </a:spcAft>
              <a:defRPr sz="4000">
                <a:solidFill>
                  <a:schemeClr val="tx1"/>
                </a:solidFill>
                <a:latin typeface="Calibri" panose="020F0502020204030204" pitchFamily="34" charset="0"/>
              </a:defRPr>
            </a:lvl8pPr>
            <a:lvl9pPr marL="3886200" indent="-228600" defTabSz="1036638" eaLnBrk="0" fontAlgn="base" hangingPunct="0">
              <a:spcBef>
                <a:spcPct val="0"/>
              </a:spcBef>
              <a:spcAft>
                <a:spcPct val="0"/>
              </a:spcAft>
              <a:defRPr sz="4000">
                <a:solidFill>
                  <a:schemeClr val="tx1"/>
                </a:solidFill>
                <a:latin typeface="Calibri" panose="020F050202020403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MX" altLang="es-MX" sz="3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Arial"/>
                <a:sym typeface="Arial"/>
              </a:rPr>
              <a:t>Tabla 4.6: Incidencia delictiva municipal en la región 7: San Martín Texmelucan</a:t>
            </a:r>
          </a:p>
        </p:txBody>
      </p:sp>
      <p:graphicFrame>
        <p:nvGraphicFramePr>
          <p:cNvPr id="3" name="Tabla 2">
            <a:extLst>
              <a:ext uri="{FF2B5EF4-FFF2-40B4-BE49-F238E27FC236}">
                <a16:creationId xmlns:a16="http://schemas.microsoft.com/office/drawing/2014/main" id="{378C7E78-F31C-EE82-E4F3-A6C67A642E2C}"/>
              </a:ext>
            </a:extLst>
          </p:cNvPr>
          <p:cNvGraphicFramePr>
            <a:graphicFrameLocks noGrp="1"/>
          </p:cNvGraphicFramePr>
          <p:nvPr>
            <p:extLst>
              <p:ext uri="{D42A27DB-BD31-4B8C-83A1-F6EECF244321}">
                <p14:modId xmlns:p14="http://schemas.microsoft.com/office/powerpoint/2010/main" val="3447126239"/>
              </p:ext>
            </p:extLst>
          </p:nvPr>
        </p:nvGraphicFramePr>
        <p:xfrm>
          <a:off x="2386361" y="2207941"/>
          <a:ext cx="19893775" cy="10436927"/>
        </p:xfrm>
        <a:graphic>
          <a:graphicData uri="http://schemas.openxmlformats.org/drawingml/2006/table">
            <a:tbl>
              <a:tblPr/>
              <a:tblGrid>
                <a:gridCol w="3311384">
                  <a:extLst>
                    <a:ext uri="{9D8B030D-6E8A-4147-A177-3AD203B41FA5}">
                      <a16:colId xmlns:a16="http://schemas.microsoft.com/office/drawing/2014/main" val="114464094"/>
                    </a:ext>
                  </a:extLst>
                </a:gridCol>
                <a:gridCol w="3305016">
                  <a:extLst>
                    <a:ext uri="{9D8B030D-6E8A-4147-A177-3AD203B41FA5}">
                      <a16:colId xmlns:a16="http://schemas.microsoft.com/office/drawing/2014/main" val="952145479"/>
                    </a:ext>
                  </a:extLst>
                </a:gridCol>
                <a:gridCol w="2165136">
                  <a:extLst>
                    <a:ext uri="{9D8B030D-6E8A-4147-A177-3AD203B41FA5}">
                      <a16:colId xmlns:a16="http://schemas.microsoft.com/office/drawing/2014/main" val="2986129226"/>
                    </a:ext>
                  </a:extLst>
                </a:gridCol>
                <a:gridCol w="2165136">
                  <a:extLst>
                    <a:ext uri="{9D8B030D-6E8A-4147-A177-3AD203B41FA5}">
                      <a16:colId xmlns:a16="http://schemas.microsoft.com/office/drawing/2014/main" val="1369833828"/>
                    </a:ext>
                  </a:extLst>
                </a:gridCol>
                <a:gridCol w="3184022">
                  <a:extLst>
                    <a:ext uri="{9D8B030D-6E8A-4147-A177-3AD203B41FA5}">
                      <a16:colId xmlns:a16="http://schemas.microsoft.com/office/drawing/2014/main" val="1452618571"/>
                    </a:ext>
                  </a:extLst>
                </a:gridCol>
                <a:gridCol w="3184022">
                  <a:extLst>
                    <a:ext uri="{9D8B030D-6E8A-4147-A177-3AD203B41FA5}">
                      <a16:colId xmlns:a16="http://schemas.microsoft.com/office/drawing/2014/main" val="3472082046"/>
                    </a:ext>
                  </a:extLst>
                </a:gridCol>
                <a:gridCol w="2579059">
                  <a:extLst>
                    <a:ext uri="{9D8B030D-6E8A-4147-A177-3AD203B41FA5}">
                      <a16:colId xmlns:a16="http://schemas.microsoft.com/office/drawing/2014/main" val="1165757434"/>
                    </a:ext>
                  </a:extLst>
                </a:gridCol>
              </a:tblGrid>
              <a:tr h="836605">
                <a:tc gridSpan="7">
                  <a:txBody>
                    <a:bodyPr/>
                    <a:lstStyle/>
                    <a:p>
                      <a:pPr algn="ctr" fontAlgn="b"/>
                      <a:r>
                        <a:rPr lang="es-MX" sz="2400" b="1" i="0" u="none" strike="noStrike" dirty="0">
                          <a:solidFill>
                            <a:srgbClr val="FFFFFF"/>
                          </a:solidFill>
                          <a:effectLst/>
                          <a:latin typeface="Arial" panose="020B0604020202020204" pitchFamily="34" charset="0"/>
                        </a:rPr>
                        <a:t>Incidencia delictiva contra mujeres en enero 2023</a:t>
                      </a:r>
                      <a:br>
                        <a:rPr lang="es-MX" sz="2400" b="1" i="0" u="none" strike="noStrike" dirty="0">
                          <a:solidFill>
                            <a:srgbClr val="FFFFFF"/>
                          </a:solidFill>
                          <a:effectLst/>
                          <a:latin typeface="Arial" panose="020B0604020202020204" pitchFamily="34" charset="0"/>
                        </a:rPr>
                      </a:br>
                      <a:r>
                        <a:rPr lang="es-MX" sz="2400" b="1" i="0" u="none" strike="noStrike" dirty="0">
                          <a:solidFill>
                            <a:srgbClr val="FFFFFF"/>
                          </a:solidFill>
                          <a:effectLst/>
                          <a:latin typeface="Arial" panose="020B0604020202020204" pitchFamily="34" charset="0"/>
                        </a:rPr>
                        <a:t>Región 07: San Martín Texmelucan</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B4F63"/>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055926073"/>
                  </a:ext>
                </a:extLst>
              </a:tr>
              <a:tr h="2037536">
                <a:tc gridSpan="2">
                  <a:txBody>
                    <a:bodyPr/>
                    <a:lstStyle/>
                    <a:p>
                      <a:pPr algn="ctr" fontAlgn="ctr"/>
                      <a:r>
                        <a:rPr lang="es-MX" sz="2200" b="1" i="0" u="none" strike="noStrike">
                          <a:solidFill>
                            <a:srgbClr val="FFFFFF"/>
                          </a:solidFill>
                          <a:effectLst/>
                          <a:latin typeface="Adelle Sans Light" panose="02000503000000020004" pitchFamily="50" charset="0"/>
                        </a:rPr>
                        <a:t>Identificación de la región</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tc hMerge="1">
                  <a:txBody>
                    <a:bodyPr/>
                    <a:lstStyle/>
                    <a:p>
                      <a:endParaRPr lang="es-MX"/>
                    </a:p>
                  </a:txBody>
                  <a:tcPr/>
                </a:tc>
                <a:tc gridSpan="3">
                  <a:txBody>
                    <a:bodyPr/>
                    <a:lstStyle/>
                    <a:p>
                      <a:pPr algn="ctr" fontAlgn="ctr"/>
                      <a:r>
                        <a:rPr lang="es-MX" sz="2200" b="0" i="0" u="none" strike="noStrike">
                          <a:solidFill>
                            <a:srgbClr val="FFFFFF"/>
                          </a:solidFill>
                          <a:effectLst/>
                          <a:latin typeface="Adelle Sans Light" panose="02000503000000020004" pitchFamily="50" charset="0"/>
                        </a:rPr>
                        <a:t>Población</a:t>
                      </a:r>
                      <a:r>
                        <a:rPr lang="es-MX" sz="2200" b="0" i="0" u="none" strike="noStrike" baseline="30000">
                          <a:solidFill>
                            <a:srgbClr val="FFFFFF"/>
                          </a:solidFill>
                          <a:effectLst/>
                          <a:latin typeface="Adelle Sans Light" panose="02000503000000020004" pitchFamily="50" charset="0"/>
                        </a:rPr>
                        <a:t>1</a:t>
                      </a:r>
                      <a:endParaRPr lang="es-MX" sz="2200" b="0" i="0" u="none" strike="noStrike">
                        <a:solidFill>
                          <a:srgbClr val="FFFFFF"/>
                        </a:solidFill>
                        <a:effectLst/>
                        <a:latin typeface="Adelle Sans Light" panose="02000503000000020004" pitchFamily="50" charset="0"/>
                      </a:endParaRP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tc hMerge="1">
                  <a:txBody>
                    <a:bodyPr/>
                    <a:lstStyle/>
                    <a:p>
                      <a:endParaRPr lang="es-MX"/>
                    </a:p>
                  </a:txBody>
                  <a:tcPr/>
                </a:tc>
                <a:tc hMerge="1">
                  <a:txBody>
                    <a:bodyPr/>
                    <a:lstStyle/>
                    <a:p>
                      <a:endParaRPr lang="es-MX"/>
                    </a:p>
                  </a:txBody>
                  <a:tcPr/>
                </a:tc>
                <a:tc>
                  <a:txBody>
                    <a:bodyPr/>
                    <a:lstStyle/>
                    <a:p>
                      <a:pPr algn="ctr" fontAlgn="ctr"/>
                      <a:r>
                        <a:rPr lang="es-MX" sz="2200" b="0" i="0" u="none" strike="noStrike">
                          <a:solidFill>
                            <a:srgbClr val="FFFFFF"/>
                          </a:solidFill>
                          <a:effectLst/>
                          <a:latin typeface="Adelle Sans Light" panose="02000503000000020004" pitchFamily="50" charset="0"/>
                        </a:rPr>
                        <a:t>Total de delitos registrados mensualmente</a:t>
                      </a:r>
                      <a:r>
                        <a:rPr lang="es-MX" sz="2200" b="0" i="0" u="none" strike="noStrike" baseline="30000">
                          <a:solidFill>
                            <a:srgbClr val="FFFFFF"/>
                          </a:solidFill>
                          <a:effectLst/>
                          <a:latin typeface="Adelle Sans Light" panose="02000503000000020004" pitchFamily="50" charset="0"/>
                        </a:rPr>
                        <a:t>2</a:t>
                      </a:r>
                      <a:endParaRPr lang="es-MX" sz="2200" b="0" i="0" u="none" strike="noStrike">
                        <a:solidFill>
                          <a:srgbClr val="FFFFFF"/>
                        </a:solidFill>
                        <a:effectLst/>
                        <a:latin typeface="Adelle Sans Light" panose="02000503000000020004" pitchFamily="50" charset="0"/>
                      </a:endParaRP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tc>
                  <a:txBody>
                    <a:bodyPr/>
                    <a:lstStyle/>
                    <a:p>
                      <a:pPr algn="ctr" fontAlgn="ctr"/>
                      <a:r>
                        <a:rPr lang="es-MX" sz="2200" b="0" i="0" u="none" strike="noStrike" dirty="0">
                          <a:solidFill>
                            <a:srgbClr val="FFFFFF"/>
                          </a:solidFill>
                          <a:effectLst/>
                          <a:latin typeface="Adelle Sans Light" panose="02000503000000020004" pitchFamily="50" charset="0"/>
                        </a:rPr>
                        <a:t>Tasa por cada 100,000 mujeres</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extLst>
                  <a:ext uri="{0D108BD9-81ED-4DB2-BD59-A6C34878D82A}">
                    <a16:rowId xmlns:a16="http://schemas.microsoft.com/office/drawing/2014/main" val="404272201"/>
                  </a:ext>
                </a:extLst>
              </a:tr>
              <a:tr h="1538273">
                <a:tc>
                  <a:txBody>
                    <a:bodyPr/>
                    <a:lstStyle/>
                    <a:p>
                      <a:pPr algn="ctr" fontAlgn="ctr"/>
                      <a:r>
                        <a:rPr lang="es-MX" sz="2000" b="1" i="0" u="none" strike="noStrike">
                          <a:solidFill>
                            <a:srgbClr val="000000"/>
                          </a:solidFill>
                          <a:effectLst/>
                          <a:latin typeface="Adelle Sans Light" panose="02000503000000020004" pitchFamily="50" charset="0"/>
                        </a:rPr>
                        <a:t>No. 7</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Municipios</a:t>
                      </a:r>
                      <a:r>
                        <a:rPr lang="es-MX" sz="2000" b="1" i="0" u="none" strike="noStrike" baseline="30000">
                          <a:solidFill>
                            <a:srgbClr val="000000"/>
                          </a:solidFill>
                          <a:effectLst/>
                          <a:latin typeface="Adelle Sans Light" panose="02000503000000020004" pitchFamily="50" charset="0"/>
                        </a:rPr>
                        <a:t>3</a:t>
                      </a:r>
                      <a:endParaRPr lang="es-MX" sz="2000" b="1" i="0" u="none" strike="noStrike">
                        <a:solidFill>
                          <a:srgbClr val="000000"/>
                        </a:solidFill>
                        <a:effectLst/>
                        <a:latin typeface="Adelle Sans Light" panose="02000503000000020004" pitchFamily="50" charset="0"/>
                      </a:endParaRP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Población total 2020</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Población femenina 2020</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Proporción de mujeres/hombres</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Total de delitos registrados en enero</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ctr"/>
                      <a:r>
                        <a:rPr lang="es-MX" sz="2000" b="1" i="0" u="none" strike="noStrike" dirty="0">
                          <a:solidFill>
                            <a:srgbClr val="000000"/>
                          </a:solidFill>
                          <a:effectLst/>
                          <a:latin typeface="Adelle Sans Light" panose="02000503000000020004" pitchFamily="50" charset="0"/>
                        </a:rPr>
                        <a:t>Tasa de incidencia delictiva mensual</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extLst>
                  <a:ext uri="{0D108BD9-81ED-4DB2-BD59-A6C34878D82A}">
                    <a16:rowId xmlns:a16="http://schemas.microsoft.com/office/drawing/2014/main" val="811555302"/>
                  </a:ext>
                </a:extLst>
              </a:tr>
              <a:tr h="283366">
                <a:tc rowSpan="17">
                  <a:txBody>
                    <a:bodyPr/>
                    <a:lstStyle/>
                    <a:p>
                      <a:pPr algn="ctr" fontAlgn="ctr"/>
                      <a:r>
                        <a:rPr lang="es-MX" sz="3000" b="1" i="0" u="none" strike="noStrike" dirty="0">
                          <a:solidFill>
                            <a:srgbClr val="000000"/>
                          </a:solidFill>
                          <a:effectLst/>
                          <a:latin typeface="Adelle Sans Light" panose="02000503000000020004" pitchFamily="50" charset="0"/>
                        </a:rPr>
                        <a:t>San Martín Texmelucan</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l" fontAlgn="b"/>
                      <a:r>
                        <a:rPr lang="es-MX" sz="1600" b="0" i="0" u="none" strike="noStrike" dirty="0">
                          <a:solidFill>
                            <a:srgbClr val="000000"/>
                          </a:solidFill>
                          <a:effectLst/>
                          <a:latin typeface="Adelle Sans Light" panose="02000503000000020004" pitchFamily="50" charset="0"/>
                        </a:rPr>
                        <a:t>Calpan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15,271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7,934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228488982"/>
                  </a:ext>
                </a:extLst>
              </a:tr>
              <a:tr h="283366">
                <a:tc vMerge="1">
                  <a:txBody>
                    <a:bodyPr/>
                    <a:lstStyle/>
                    <a:p>
                      <a:endParaRPr lang="es-MX"/>
                    </a:p>
                  </a:txBody>
                  <a:tcPr/>
                </a:tc>
                <a:tc>
                  <a:txBody>
                    <a:bodyPr/>
                    <a:lstStyle/>
                    <a:p>
                      <a:pPr algn="l" fontAlgn="b"/>
                      <a:r>
                        <a:rPr lang="es-MX" sz="1600" b="0" i="0" u="none" strike="noStrike" dirty="0" err="1">
                          <a:solidFill>
                            <a:srgbClr val="000000"/>
                          </a:solidFill>
                          <a:effectLst/>
                          <a:latin typeface="Adelle Sans Light" panose="02000503000000020004" pitchFamily="50" charset="0"/>
                        </a:rPr>
                        <a:t>Chiautzingo</a:t>
                      </a:r>
                      <a:endParaRPr lang="es-MX" sz="1600" b="0" i="0" u="none" strike="noStrike" dirty="0">
                        <a:solidFill>
                          <a:srgbClr val="000000"/>
                        </a:solidFill>
                        <a:effectLst/>
                        <a:latin typeface="Adelle Sans Light" panose="02000503000000020004" pitchFamily="50"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22,039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11,543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17.33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17644077"/>
                  </a:ext>
                </a:extLst>
              </a:tr>
              <a:tr h="283366">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Domingo Arenas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7,982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4,150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24.10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560093516"/>
                  </a:ext>
                </a:extLst>
              </a:tr>
              <a:tr h="283366">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Huejotzingo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90,794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46,719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22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47.09</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2446820004"/>
                  </a:ext>
                </a:extLst>
              </a:tr>
              <a:tr h="283366">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Juan C. Bonilla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23,783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12,308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8</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65.00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558531263"/>
                  </a:ext>
                </a:extLst>
              </a:tr>
              <a:tr h="283366">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Nealtican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14,075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7,260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13.77</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4119271687"/>
                  </a:ext>
                </a:extLst>
              </a:tr>
              <a:tr h="283366">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San Felipe Teotlalcingo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11,063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5,714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743901502"/>
                  </a:ext>
                </a:extLst>
              </a:tr>
              <a:tr h="283366">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San Gregorio Atzompa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9,671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4,989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4</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80.18</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779690468"/>
                  </a:ext>
                </a:extLst>
              </a:tr>
              <a:tr h="283366">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San Jerónimo Tecuanipan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6,597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3,479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28.74</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723953245"/>
                  </a:ext>
                </a:extLst>
              </a:tr>
              <a:tr h="283366">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San Martín Texmelucan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155,738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80,816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15</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18.56</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3836544237"/>
                  </a:ext>
                </a:extLst>
              </a:tr>
              <a:tr h="283366">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San Matías Tlalancaleca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20,974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10,756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18.59</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251777404"/>
                  </a:ext>
                </a:extLst>
              </a:tr>
              <a:tr h="283366">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San Miguel Xoxtla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12,461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6,372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47.08</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237682025"/>
                  </a:ext>
                </a:extLst>
              </a:tr>
              <a:tr h="283366">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San Nicolás de los Ranchos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11,780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6,043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5551692"/>
                  </a:ext>
                </a:extLst>
              </a:tr>
              <a:tr h="283366">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San Salvador el Verde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34,880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17,925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5.58</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651802998"/>
                  </a:ext>
                </a:extLst>
              </a:tr>
              <a:tr h="283366">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Tlahuapan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41,547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21,086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9</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42.68</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28075934"/>
                  </a:ext>
                </a:extLst>
              </a:tr>
              <a:tr h="283366">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Tlaltenango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7,425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3,791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26.38</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2145479699"/>
                  </a:ext>
                </a:extLst>
              </a:tr>
              <a:tr h="283366">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Total región 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486,080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250,885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27.90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650009844"/>
                  </a:ext>
                </a:extLst>
              </a:tr>
              <a:tr h="283366">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132914070"/>
                  </a:ext>
                </a:extLst>
              </a:tr>
              <a:tr h="790727">
                <a:tc gridSpan="7">
                  <a:txBody>
                    <a:bodyPr/>
                    <a:lstStyle/>
                    <a:p>
                      <a:pPr algn="l" fontAlgn="b"/>
                      <a:r>
                        <a:rPr lang="es-MX" sz="1200" b="0" i="0" u="none" strike="noStrike" dirty="0">
                          <a:solidFill>
                            <a:srgbClr val="000000"/>
                          </a:solidFill>
                          <a:effectLst/>
                          <a:latin typeface="Adelle Sans Light" panose="02000503000000020004" pitchFamily="50" charset="0"/>
                        </a:rPr>
                        <a:t>1 La población utilizada fue tomada de los resultados del Censo 2020 realizado por el Instituto Nacional de Estadística y Geografía (INEGI).</a:t>
                      </a:r>
                      <a:br>
                        <a:rPr lang="es-MX" sz="1200" b="0" i="0" u="none" strike="noStrike" dirty="0">
                          <a:solidFill>
                            <a:srgbClr val="000000"/>
                          </a:solidFill>
                          <a:effectLst/>
                          <a:latin typeface="Adelle Sans Light" panose="02000503000000020004" pitchFamily="50" charset="0"/>
                        </a:rPr>
                      </a:br>
                      <a:r>
                        <a:rPr lang="es-MX" sz="1200" b="0" i="0" u="none" strike="noStrike" dirty="0">
                          <a:solidFill>
                            <a:srgbClr val="000000"/>
                          </a:solidFill>
                          <a:effectLst/>
                          <a:latin typeface="Adelle Sans Light" panose="02000503000000020004" pitchFamily="50" charset="0"/>
                        </a:rPr>
                        <a:t>2 La información referente a los delitos registrados mensualmente provienen de  información registrada en las carpetas de investigación iniciadas ante el Ministerio Público y estas cifras son publicadas mes a mes por el Secretariado Ejecutivo del Sistema Nacional de Seguridad Pública. Los datos de esta tabla fueron publicados el 20 de febrero de 2023 con corte al 31 de enero de 2023. Los delitos considerados fueron: 1) Aborto, 2) Abuso sexual, 3) Acoso sexual, 4) Feminicidio, 5) Hostigamiento sexual, 6) Otros delitos contra la familia, 7) Otros delitos que atentan contra la libertad y la seguridad sexual, 8) Trata de personas, 9) Violación equiparada, 10) Violación simple, 11) Violencia de género en todas sus modalidades distinta a la violencia familiar y 12) Violencia familiar.</a:t>
                      </a:r>
                      <a:br>
                        <a:rPr lang="es-MX" sz="1200" b="0" i="0" u="none" strike="noStrike" dirty="0">
                          <a:solidFill>
                            <a:srgbClr val="000000"/>
                          </a:solidFill>
                          <a:effectLst/>
                          <a:latin typeface="Adelle Sans Light" panose="02000503000000020004" pitchFamily="50" charset="0"/>
                        </a:rPr>
                      </a:br>
                      <a:r>
                        <a:rPr lang="es-MX" sz="1200" b="0" i="0" u="none" strike="noStrike" dirty="0">
                          <a:solidFill>
                            <a:srgbClr val="000000"/>
                          </a:solidFill>
                          <a:effectLst/>
                          <a:latin typeface="Adelle Sans Light" panose="02000503000000020004" pitchFamily="50" charset="0"/>
                        </a:rPr>
                        <a:t>3 Los municipios subrayados en rosa fueron declarados con Alerta de Violencia de Género contra las Mujeres en abril de 2019.</a:t>
                      </a:r>
                    </a:p>
                  </a:txBody>
                  <a:tcPr marL="9525" marR="9525" marT="9525" marB="0" anchor="b">
                    <a:lnL w="12700" cap="flat" cmpd="sng" algn="ctr">
                      <a:solidFill>
                        <a:srgbClr val="5B4F63"/>
                      </a:solidFill>
                      <a:prstDash val="solid"/>
                      <a:round/>
                      <a:headEnd type="none" w="med" len="med"/>
                      <a:tailEnd type="none" w="med" len="med"/>
                    </a:lnL>
                    <a:lnR w="12700" cap="flat" cmpd="sng" algn="ctr">
                      <a:solidFill>
                        <a:srgbClr val="5B4F63"/>
                      </a:solidFill>
                      <a:prstDash val="solid"/>
                      <a:round/>
                      <a:headEnd type="none" w="med" len="med"/>
                      <a:tailEnd type="none" w="med" len="med"/>
                    </a:lnR>
                    <a:lnT w="1270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4103453815"/>
                  </a:ext>
                </a:extLst>
              </a:tr>
            </a:tbl>
          </a:graphicData>
        </a:graphic>
      </p:graphicFrame>
    </p:spTree>
    <p:extLst>
      <p:ext uri="{BB962C8B-B14F-4D97-AF65-F5344CB8AC3E}">
        <p14:creationId xmlns:p14="http://schemas.microsoft.com/office/powerpoint/2010/main" val="244612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5 CuadroTexto">
            <a:extLst>
              <a:ext uri="{FF2B5EF4-FFF2-40B4-BE49-F238E27FC236}">
                <a16:creationId xmlns:a16="http://schemas.microsoft.com/office/drawing/2014/main" id="{96CF4537-70D1-446E-88FC-2ABD209DA5D4}"/>
              </a:ext>
            </a:extLst>
          </p:cNvPr>
          <p:cNvSpPr txBox="1">
            <a:spLocks noChangeArrowheads="1"/>
          </p:cNvSpPr>
          <p:nvPr/>
        </p:nvSpPr>
        <p:spPr bwMode="auto">
          <a:xfrm>
            <a:off x="3919755" y="1452937"/>
            <a:ext cx="165444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a:solidFill>
                  <a:schemeClr val="tx1"/>
                </a:solidFill>
                <a:latin typeface="Calibri" panose="020F0502020204030204" pitchFamily="34" charset="0"/>
              </a:defRPr>
            </a:lvl1pPr>
            <a:lvl2pPr marL="742950" indent="-285750">
              <a:defRPr sz="4000">
                <a:solidFill>
                  <a:schemeClr val="tx1"/>
                </a:solidFill>
                <a:latin typeface="Calibri" panose="020F0502020204030204" pitchFamily="34" charset="0"/>
              </a:defRPr>
            </a:lvl2pPr>
            <a:lvl3pPr marL="1143000" indent="-228600">
              <a:defRPr sz="4000">
                <a:solidFill>
                  <a:schemeClr val="tx1"/>
                </a:solidFill>
                <a:latin typeface="Calibri" panose="020F0502020204030204" pitchFamily="34" charset="0"/>
              </a:defRPr>
            </a:lvl3pPr>
            <a:lvl4pPr marL="1600200" indent="-228600">
              <a:defRPr sz="4000">
                <a:solidFill>
                  <a:schemeClr val="tx1"/>
                </a:solidFill>
                <a:latin typeface="Calibri" panose="020F0502020204030204" pitchFamily="34" charset="0"/>
              </a:defRPr>
            </a:lvl4pPr>
            <a:lvl5pPr marL="2057400" indent="-228600">
              <a:defRPr sz="4000">
                <a:solidFill>
                  <a:schemeClr val="tx1"/>
                </a:solidFill>
                <a:latin typeface="Calibri" panose="020F0502020204030204" pitchFamily="34" charset="0"/>
              </a:defRPr>
            </a:lvl5pPr>
            <a:lvl6pPr marL="2514600" indent="-228600" defTabSz="1036638" eaLnBrk="0" fontAlgn="base" hangingPunct="0">
              <a:spcBef>
                <a:spcPct val="0"/>
              </a:spcBef>
              <a:spcAft>
                <a:spcPct val="0"/>
              </a:spcAft>
              <a:defRPr sz="4000">
                <a:solidFill>
                  <a:schemeClr val="tx1"/>
                </a:solidFill>
                <a:latin typeface="Calibri" panose="020F0502020204030204" pitchFamily="34" charset="0"/>
              </a:defRPr>
            </a:lvl6pPr>
            <a:lvl7pPr marL="2971800" indent="-228600" defTabSz="1036638" eaLnBrk="0" fontAlgn="base" hangingPunct="0">
              <a:spcBef>
                <a:spcPct val="0"/>
              </a:spcBef>
              <a:spcAft>
                <a:spcPct val="0"/>
              </a:spcAft>
              <a:defRPr sz="4000">
                <a:solidFill>
                  <a:schemeClr val="tx1"/>
                </a:solidFill>
                <a:latin typeface="Calibri" panose="020F0502020204030204" pitchFamily="34" charset="0"/>
              </a:defRPr>
            </a:lvl7pPr>
            <a:lvl8pPr marL="3429000" indent="-228600" defTabSz="1036638" eaLnBrk="0" fontAlgn="base" hangingPunct="0">
              <a:spcBef>
                <a:spcPct val="0"/>
              </a:spcBef>
              <a:spcAft>
                <a:spcPct val="0"/>
              </a:spcAft>
              <a:defRPr sz="4000">
                <a:solidFill>
                  <a:schemeClr val="tx1"/>
                </a:solidFill>
                <a:latin typeface="Calibri" panose="020F0502020204030204" pitchFamily="34" charset="0"/>
              </a:defRPr>
            </a:lvl8pPr>
            <a:lvl9pPr marL="3886200" indent="-228600" defTabSz="1036638" eaLnBrk="0" fontAlgn="base" hangingPunct="0">
              <a:spcBef>
                <a:spcPct val="0"/>
              </a:spcBef>
              <a:spcAft>
                <a:spcPct val="0"/>
              </a:spcAft>
              <a:defRPr sz="4000">
                <a:solidFill>
                  <a:schemeClr val="tx1"/>
                </a:solidFill>
                <a:latin typeface="Calibri" panose="020F050202020403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MX" altLang="es-MX" sz="3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Arial"/>
                <a:sym typeface="Arial"/>
              </a:rPr>
              <a:t>Tabla 4.7: Incidencia delictiva municipal en la región 8: Tehuacán</a:t>
            </a:r>
          </a:p>
        </p:txBody>
      </p:sp>
      <p:graphicFrame>
        <p:nvGraphicFramePr>
          <p:cNvPr id="3" name="Tabla 2">
            <a:extLst>
              <a:ext uri="{FF2B5EF4-FFF2-40B4-BE49-F238E27FC236}">
                <a16:creationId xmlns:a16="http://schemas.microsoft.com/office/drawing/2014/main" id="{703131E0-094C-7A8B-E650-6B67E186CF50}"/>
              </a:ext>
            </a:extLst>
          </p:cNvPr>
          <p:cNvGraphicFramePr>
            <a:graphicFrameLocks noGrp="1"/>
          </p:cNvGraphicFramePr>
          <p:nvPr>
            <p:extLst>
              <p:ext uri="{D42A27DB-BD31-4B8C-83A1-F6EECF244321}">
                <p14:modId xmlns:p14="http://schemas.microsoft.com/office/powerpoint/2010/main" val="2024424860"/>
              </p:ext>
            </p:extLst>
          </p:nvPr>
        </p:nvGraphicFramePr>
        <p:xfrm>
          <a:off x="1784194" y="2720897"/>
          <a:ext cx="20763570" cy="9562161"/>
        </p:xfrm>
        <a:graphic>
          <a:graphicData uri="http://schemas.openxmlformats.org/drawingml/2006/table">
            <a:tbl>
              <a:tblPr/>
              <a:tblGrid>
                <a:gridCol w="3553542">
                  <a:extLst>
                    <a:ext uri="{9D8B030D-6E8A-4147-A177-3AD203B41FA5}">
                      <a16:colId xmlns:a16="http://schemas.microsoft.com/office/drawing/2014/main" val="2701576835"/>
                    </a:ext>
                  </a:extLst>
                </a:gridCol>
                <a:gridCol w="3540571">
                  <a:extLst>
                    <a:ext uri="{9D8B030D-6E8A-4147-A177-3AD203B41FA5}">
                      <a16:colId xmlns:a16="http://schemas.microsoft.com/office/drawing/2014/main" val="2098250121"/>
                    </a:ext>
                  </a:extLst>
                </a:gridCol>
                <a:gridCol w="1971307">
                  <a:extLst>
                    <a:ext uri="{9D8B030D-6E8A-4147-A177-3AD203B41FA5}">
                      <a16:colId xmlns:a16="http://schemas.microsoft.com/office/drawing/2014/main" val="1801606036"/>
                    </a:ext>
                  </a:extLst>
                </a:gridCol>
                <a:gridCol w="1971307">
                  <a:extLst>
                    <a:ext uri="{9D8B030D-6E8A-4147-A177-3AD203B41FA5}">
                      <a16:colId xmlns:a16="http://schemas.microsoft.com/office/drawing/2014/main" val="1345870251"/>
                    </a:ext>
                  </a:extLst>
                </a:gridCol>
                <a:gridCol w="3346034">
                  <a:extLst>
                    <a:ext uri="{9D8B030D-6E8A-4147-A177-3AD203B41FA5}">
                      <a16:colId xmlns:a16="http://schemas.microsoft.com/office/drawing/2014/main" val="1689409910"/>
                    </a:ext>
                  </a:extLst>
                </a:gridCol>
                <a:gridCol w="3346034">
                  <a:extLst>
                    <a:ext uri="{9D8B030D-6E8A-4147-A177-3AD203B41FA5}">
                      <a16:colId xmlns:a16="http://schemas.microsoft.com/office/drawing/2014/main" val="307703812"/>
                    </a:ext>
                  </a:extLst>
                </a:gridCol>
                <a:gridCol w="3034775">
                  <a:extLst>
                    <a:ext uri="{9D8B030D-6E8A-4147-A177-3AD203B41FA5}">
                      <a16:colId xmlns:a16="http://schemas.microsoft.com/office/drawing/2014/main" val="1027188813"/>
                    </a:ext>
                  </a:extLst>
                </a:gridCol>
              </a:tblGrid>
              <a:tr h="879249">
                <a:tc gridSpan="7">
                  <a:txBody>
                    <a:bodyPr/>
                    <a:lstStyle/>
                    <a:p>
                      <a:pPr algn="ctr" fontAlgn="b"/>
                      <a:r>
                        <a:rPr lang="es-MX" sz="2400" b="1" i="0" u="none" strike="noStrike" dirty="0">
                          <a:solidFill>
                            <a:srgbClr val="FFFFFF"/>
                          </a:solidFill>
                          <a:effectLst/>
                          <a:latin typeface="Adelle Sans Light" panose="02000503000000020004" pitchFamily="50" charset="0"/>
                        </a:rPr>
                        <a:t>Incidencia delictiva contra mujeres en enero 2023</a:t>
                      </a:r>
                      <a:br>
                        <a:rPr lang="es-MX" sz="2400" b="1" i="0" u="none" strike="noStrike" dirty="0">
                          <a:solidFill>
                            <a:srgbClr val="FFFFFF"/>
                          </a:solidFill>
                          <a:effectLst/>
                          <a:latin typeface="Adelle Sans Light" panose="02000503000000020004" pitchFamily="50" charset="0"/>
                        </a:rPr>
                      </a:br>
                      <a:r>
                        <a:rPr lang="es-MX" sz="2400" b="1" i="0" u="none" strike="noStrike" dirty="0">
                          <a:solidFill>
                            <a:srgbClr val="FFFFFF"/>
                          </a:solidFill>
                          <a:effectLst/>
                          <a:latin typeface="Adelle Sans Light" panose="02000503000000020004" pitchFamily="50" charset="0"/>
                        </a:rPr>
                        <a:t>Región 08: Tehuacán</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B4F63"/>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640509547"/>
                  </a:ext>
                </a:extLst>
              </a:tr>
              <a:tr h="2113282">
                <a:tc gridSpan="2">
                  <a:txBody>
                    <a:bodyPr/>
                    <a:lstStyle/>
                    <a:p>
                      <a:pPr algn="ctr" fontAlgn="ctr"/>
                      <a:r>
                        <a:rPr lang="es-MX" sz="2200" b="1" i="0" u="none" strike="noStrike">
                          <a:solidFill>
                            <a:srgbClr val="FFFFFF"/>
                          </a:solidFill>
                          <a:effectLst/>
                          <a:latin typeface="Adelle Sans Light" panose="02000503000000020004" pitchFamily="50" charset="0"/>
                        </a:rPr>
                        <a:t>Identificación de la región</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tc hMerge="1">
                  <a:txBody>
                    <a:bodyPr/>
                    <a:lstStyle/>
                    <a:p>
                      <a:endParaRPr lang="es-MX"/>
                    </a:p>
                  </a:txBody>
                  <a:tcPr/>
                </a:tc>
                <a:tc gridSpan="3">
                  <a:txBody>
                    <a:bodyPr/>
                    <a:lstStyle/>
                    <a:p>
                      <a:pPr algn="ctr" fontAlgn="ctr"/>
                      <a:r>
                        <a:rPr lang="es-MX" sz="2200" b="0" i="0" u="none" strike="noStrike">
                          <a:solidFill>
                            <a:srgbClr val="FFFFFF"/>
                          </a:solidFill>
                          <a:effectLst/>
                          <a:latin typeface="Adelle Sans Light" panose="02000503000000020004" pitchFamily="50" charset="0"/>
                        </a:rPr>
                        <a:t>Población</a:t>
                      </a:r>
                      <a:r>
                        <a:rPr lang="es-MX" sz="2200" b="0" i="0" u="none" strike="noStrike" baseline="30000">
                          <a:solidFill>
                            <a:srgbClr val="FFFFFF"/>
                          </a:solidFill>
                          <a:effectLst/>
                          <a:latin typeface="Adelle Sans Light" panose="02000503000000020004" pitchFamily="50" charset="0"/>
                        </a:rPr>
                        <a:t>1</a:t>
                      </a:r>
                      <a:endParaRPr lang="es-MX" sz="2200" b="0" i="0" u="none" strike="noStrike">
                        <a:solidFill>
                          <a:srgbClr val="FFFFFF"/>
                        </a:solidFill>
                        <a:effectLst/>
                        <a:latin typeface="Adelle Sans Light" panose="02000503000000020004" pitchFamily="50" charset="0"/>
                      </a:endParaRP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tc hMerge="1">
                  <a:txBody>
                    <a:bodyPr/>
                    <a:lstStyle/>
                    <a:p>
                      <a:endParaRPr lang="es-MX"/>
                    </a:p>
                  </a:txBody>
                  <a:tcPr/>
                </a:tc>
                <a:tc hMerge="1">
                  <a:txBody>
                    <a:bodyPr/>
                    <a:lstStyle/>
                    <a:p>
                      <a:endParaRPr lang="es-MX"/>
                    </a:p>
                  </a:txBody>
                  <a:tcPr/>
                </a:tc>
                <a:tc>
                  <a:txBody>
                    <a:bodyPr/>
                    <a:lstStyle/>
                    <a:p>
                      <a:pPr algn="ctr" fontAlgn="ctr"/>
                      <a:r>
                        <a:rPr lang="es-MX" sz="2200" b="0" i="0" u="none" strike="noStrike">
                          <a:solidFill>
                            <a:srgbClr val="FFFFFF"/>
                          </a:solidFill>
                          <a:effectLst/>
                          <a:latin typeface="Adelle Sans Light" panose="02000503000000020004" pitchFamily="50" charset="0"/>
                        </a:rPr>
                        <a:t>Total de delitos registrados mensualmente</a:t>
                      </a:r>
                      <a:r>
                        <a:rPr lang="es-MX" sz="2200" b="0" i="0" u="none" strike="noStrike" baseline="30000">
                          <a:solidFill>
                            <a:srgbClr val="FFFFFF"/>
                          </a:solidFill>
                          <a:effectLst/>
                          <a:latin typeface="Adelle Sans Light" panose="02000503000000020004" pitchFamily="50" charset="0"/>
                        </a:rPr>
                        <a:t>2</a:t>
                      </a:r>
                      <a:endParaRPr lang="es-MX" sz="2200" b="0" i="0" u="none" strike="noStrike">
                        <a:solidFill>
                          <a:srgbClr val="FFFFFF"/>
                        </a:solidFill>
                        <a:effectLst/>
                        <a:latin typeface="Adelle Sans Light" panose="02000503000000020004" pitchFamily="50" charset="0"/>
                      </a:endParaRP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tc>
                  <a:txBody>
                    <a:bodyPr/>
                    <a:lstStyle/>
                    <a:p>
                      <a:pPr algn="ctr" fontAlgn="ctr"/>
                      <a:r>
                        <a:rPr lang="es-MX" sz="2200" b="0" i="0" u="none" strike="noStrike" dirty="0">
                          <a:solidFill>
                            <a:srgbClr val="FFFFFF"/>
                          </a:solidFill>
                          <a:effectLst/>
                          <a:latin typeface="Adelle Sans Light" panose="02000503000000020004" pitchFamily="50" charset="0"/>
                        </a:rPr>
                        <a:t>Tasa por cada 100,000 mujeres</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extLst>
                  <a:ext uri="{0D108BD9-81ED-4DB2-BD59-A6C34878D82A}">
                    <a16:rowId xmlns:a16="http://schemas.microsoft.com/office/drawing/2014/main" val="3458961962"/>
                  </a:ext>
                </a:extLst>
              </a:tr>
              <a:tr h="1758497">
                <a:tc>
                  <a:txBody>
                    <a:bodyPr/>
                    <a:lstStyle/>
                    <a:p>
                      <a:pPr algn="ctr" fontAlgn="ctr"/>
                      <a:r>
                        <a:rPr lang="es-MX" sz="2000" b="1" i="0" u="none" strike="noStrike">
                          <a:solidFill>
                            <a:srgbClr val="000000"/>
                          </a:solidFill>
                          <a:effectLst/>
                          <a:latin typeface="Adelle Sans Light" panose="02000503000000020004" pitchFamily="50" charset="0"/>
                        </a:rPr>
                        <a:t>No. 8</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Municipios</a:t>
                      </a:r>
                      <a:r>
                        <a:rPr lang="es-MX" sz="2000" b="1" i="0" u="none" strike="noStrike" baseline="30000">
                          <a:solidFill>
                            <a:srgbClr val="000000"/>
                          </a:solidFill>
                          <a:effectLst/>
                          <a:latin typeface="Adelle Sans Light" panose="02000503000000020004" pitchFamily="50" charset="0"/>
                        </a:rPr>
                        <a:t>3</a:t>
                      </a:r>
                      <a:endParaRPr lang="es-MX" sz="2000" b="1" i="0" u="none" strike="noStrike">
                        <a:solidFill>
                          <a:srgbClr val="000000"/>
                        </a:solidFill>
                        <a:effectLst/>
                        <a:latin typeface="Adelle Sans Light" panose="02000503000000020004" pitchFamily="50" charset="0"/>
                      </a:endParaRP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Población total 2020</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Población femenina 2020</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Proporción de mujeres/hombres</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Total de delitos registrados en enero</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ctr"/>
                      <a:r>
                        <a:rPr lang="es-MX" sz="2000" b="1" i="0" u="none" strike="noStrike" dirty="0">
                          <a:solidFill>
                            <a:srgbClr val="000000"/>
                          </a:solidFill>
                          <a:effectLst/>
                          <a:latin typeface="Adelle Sans Light" panose="02000503000000020004" pitchFamily="50" charset="0"/>
                        </a:rPr>
                        <a:t>Tasa de incidencia delictiva mensual</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extLst>
                  <a:ext uri="{0D108BD9-81ED-4DB2-BD59-A6C34878D82A}">
                    <a16:rowId xmlns:a16="http://schemas.microsoft.com/office/drawing/2014/main" val="1137692268"/>
                  </a:ext>
                </a:extLst>
              </a:tr>
              <a:tr h="323934">
                <a:tc rowSpan="11">
                  <a:txBody>
                    <a:bodyPr/>
                    <a:lstStyle/>
                    <a:p>
                      <a:pPr algn="ctr" fontAlgn="ctr"/>
                      <a:r>
                        <a:rPr lang="es-MX" sz="3000" b="1" i="0" u="none" strike="noStrike" dirty="0">
                          <a:solidFill>
                            <a:srgbClr val="000000"/>
                          </a:solidFill>
                          <a:effectLst/>
                          <a:latin typeface="Adelle Sans Light" panose="02000503000000020004" pitchFamily="50" charset="0"/>
                        </a:rPr>
                        <a:t>Tehuacán</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l" fontAlgn="b"/>
                      <a:r>
                        <a:rPr lang="es-MX" sz="1600" b="0" i="0" u="none" strike="noStrike" dirty="0">
                          <a:solidFill>
                            <a:srgbClr val="000000"/>
                          </a:solidFill>
                          <a:effectLst/>
                          <a:latin typeface="Adelle Sans Light" panose="02000503000000020004" pitchFamily="50" charset="0"/>
                        </a:rPr>
                        <a:t>Atexcal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3,859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2,018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715916710"/>
                  </a:ext>
                </a:extLst>
              </a:tr>
              <a:tr h="323934">
                <a:tc vMerge="1">
                  <a:txBody>
                    <a:bodyPr/>
                    <a:lstStyle/>
                    <a:p>
                      <a:endParaRPr lang="es-MX"/>
                    </a:p>
                  </a:txBody>
                  <a:tcPr/>
                </a:tc>
                <a:tc>
                  <a:txBody>
                    <a:bodyPr/>
                    <a:lstStyle/>
                    <a:p>
                      <a:pPr algn="l" fontAlgn="b"/>
                      <a:r>
                        <a:rPr lang="es-MX" sz="1600" b="0" i="0" u="none" strike="noStrike" dirty="0">
                          <a:solidFill>
                            <a:srgbClr val="000000"/>
                          </a:solidFill>
                          <a:effectLst/>
                          <a:latin typeface="Adelle Sans Light" panose="02000503000000020004" pitchFamily="50" charset="0"/>
                        </a:rPr>
                        <a:t>Coyotepec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2,334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1,235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312427594"/>
                  </a:ext>
                </a:extLst>
              </a:tr>
              <a:tr h="323934">
                <a:tc vMerge="1">
                  <a:txBody>
                    <a:bodyPr/>
                    <a:lstStyle/>
                    <a:p>
                      <a:endParaRPr lang="es-MX"/>
                    </a:p>
                  </a:txBody>
                  <a:tcPr/>
                </a:tc>
                <a:tc>
                  <a:txBody>
                    <a:bodyPr/>
                    <a:lstStyle/>
                    <a:p>
                      <a:pPr algn="l" fontAlgn="b"/>
                      <a:r>
                        <a:rPr lang="es-MX" sz="1600" b="0" i="0" u="none" strike="noStrike" dirty="0">
                          <a:solidFill>
                            <a:srgbClr val="000000"/>
                          </a:solidFill>
                          <a:effectLst/>
                          <a:latin typeface="Adelle Sans Light" panose="02000503000000020004" pitchFamily="50" charset="0"/>
                        </a:rPr>
                        <a:t>Ixcaquixtla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8,804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4,611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43.37</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830201294"/>
                  </a:ext>
                </a:extLst>
              </a:tr>
              <a:tr h="323934">
                <a:tc vMerge="1">
                  <a:txBody>
                    <a:bodyPr/>
                    <a:lstStyle/>
                    <a:p>
                      <a:endParaRPr lang="es-MX"/>
                    </a:p>
                  </a:txBody>
                  <a:tcPr/>
                </a:tc>
                <a:tc>
                  <a:txBody>
                    <a:bodyPr/>
                    <a:lstStyle/>
                    <a:p>
                      <a:pPr algn="l" fontAlgn="b"/>
                      <a:r>
                        <a:rPr lang="es-MX" sz="1600" b="0" i="0" u="none" strike="noStrike" dirty="0">
                          <a:solidFill>
                            <a:srgbClr val="000000"/>
                          </a:solidFill>
                          <a:effectLst/>
                          <a:latin typeface="Adelle Sans Light" panose="02000503000000020004" pitchFamily="50" charset="0"/>
                        </a:rPr>
                        <a:t> Juan N. Méndez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5,293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2,738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054402758"/>
                  </a:ext>
                </a:extLst>
              </a:tr>
              <a:tr h="323934">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Santiago Miahuatlán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30,309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15,636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10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63.95</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1437900351"/>
                  </a:ext>
                </a:extLst>
              </a:tr>
              <a:tr h="323934">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Tehuacán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327,312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172,905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0.53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58</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33.54</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1934287321"/>
                  </a:ext>
                </a:extLst>
              </a:tr>
              <a:tr h="323934">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Tepanco de López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22,218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11,817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0.53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25.39</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3918219442"/>
                  </a:ext>
                </a:extLst>
              </a:tr>
              <a:tr h="323934">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Tlacotepec de Benito Juárez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54,757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29,003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0.53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4</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13.79</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358357154"/>
                  </a:ext>
                </a:extLst>
              </a:tr>
              <a:tr h="323934">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 Xochitlán de Todos Santos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7,178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3,771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719398993"/>
                  </a:ext>
                </a:extLst>
              </a:tr>
              <a:tr h="323934">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Yehualtepec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26,392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13,683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00991715"/>
                  </a:ext>
                </a:extLst>
              </a:tr>
              <a:tr h="323934">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Total región 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488,456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257,417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29.91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692990769"/>
                  </a:ext>
                </a:extLst>
              </a:tr>
              <a:tr h="323934">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dirty="0">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dirty="0">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708249261"/>
                  </a:ext>
                </a:extLst>
              </a:tr>
              <a:tr h="903930">
                <a:tc gridSpan="7">
                  <a:txBody>
                    <a:bodyPr/>
                    <a:lstStyle/>
                    <a:p>
                      <a:pPr algn="l" fontAlgn="b"/>
                      <a:r>
                        <a:rPr lang="es-MX" sz="1200" b="0" i="0" u="none" strike="noStrike" dirty="0">
                          <a:solidFill>
                            <a:srgbClr val="000000"/>
                          </a:solidFill>
                          <a:effectLst/>
                          <a:latin typeface="Adelle Sans Light" panose="02000503000000020004" pitchFamily="50" charset="0"/>
                        </a:rPr>
                        <a:t>1 La población utilizada fue tomada de los resultados del Censo 2020 realizado por el Instituto Nacional de Estadística y Geografía (INEGI).</a:t>
                      </a:r>
                      <a:br>
                        <a:rPr lang="es-MX" sz="1200" b="0" i="0" u="none" strike="noStrike" dirty="0">
                          <a:solidFill>
                            <a:srgbClr val="000000"/>
                          </a:solidFill>
                          <a:effectLst/>
                          <a:latin typeface="Adelle Sans Light" panose="02000503000000020004" pitchFamily="50" charset="0"/>
                        </a:rPr>
                      </a:br>
                      <a:r>
                        <a:rPr lang="es-MX" sz="1200" b="0" i="0" u="none" strike="noStrike" dirty="0">
                          <a:solidFill>
                            <a:srgbClr val="000000"/>
                          </a:solidFill>
                          <a:effectLst/>
                          <a:latin typeface="Adelle Sans Light" panose="02000503000000020004" pitchFamily="50" charset="0"/>
                        </a:rPr>
                        <a:t>2 La información referente a los delitos registrados mensualmente provienen de  información registrada en las carpetas de investigación iniciadas ante el Ministerio Público y estas cifras son publicadas mes a mes por el Secretariado Ejecutivo del Sistema Nacional de Seguridad Pública. Los datos de esta tabla fueron publicados el 20 de febrero de 2023 con corte al 31 de enero de 2023. Los delitos considerados fueron: 1) Aborto, 2) Abuso sexual, 3) Acoso sexual, 4) Feminicidio, 5) Hostigamiento sexual, 6) Otros delitos contra la familia, 7) Otros delitos que atentan contra la libertad y la seguridad sexual, 8) Trata de personas, 9) Violación equiparada, 10) Violación simple, 11) Violencia de género en todas sus modalidades distinta a la violencia familiar y 12) Violencia familiar.</a:t>
                      </a:r>
                      <a:br>
                        <a:rPr lang="es-MX" sz="1200" b="0" i="0" u="none" strike="noStrike" dirty="0">
                          <a:solidFill>
                            <a:srgbClr val="000000"/>
                          </a:solidFill>
                          <a:effectLst/>
                          <a:latin typeface="Adelle Sans Light" panose="02000503000000020004" pitchFamily="50" charset="0"/>
                        </a:rPr>
                      </a:br>
                      <a:r>
                        <a:rPr lang="es-MX" sz="1200" b="0" i="0" u="none" strike="noStrike" dirty="0">
                          <a:solidFill>
                            <a:srgbClr val="000000"/>
                          </a:solidFill>
                          <a:effectLst/>
                          <a:latin typeface="Adelle Sans Light" panose="02000503000000020004" pitchFamily="50" charset="0"/>
                        </a:rPr>
                        <a:t>3 Los municipios subrayados en rosa fueron declarados con Alerta de Violencia de Género contra las Mujeres en abril de 2019.</a:t>
                      </a:r>
                    </a:p>
                  </a:txBody>
                  <a:tcPr marL="9525" marR="9525" marT="9525" marB="0" anchor="b">
                    <a:lnL w="12700" cap="flat" cmpd="sng" algn="ctr">
                      <a:solidFill>
                        <a:srgbClr val="5B4F63"/>
                      </a:solidFill>
                      <a:prstDash val="solid"/>
                      <a:round/>
                      <a:headEnd type="none" w="med" len="med"/>
                      <a:tailEnd type="none" w="med" len="med"/>
                    </a:lnL>
                    <a:lnR w="12700" cap="flat" cmpd="sng" algn="ctr">
                      <a:solidFill>
                        <a:srgbClr val="5B4F63"/>
                      </a:solidFill>
                      <a:prstDash val="solid"/>
                      <a:round/>
                      <a:headEnd type="none" w="med" len="med"/>
                      <a:tailEnd type="none" w="med" len="med"/>
                    </a:lnR>
                    <a:lnT w="1270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913926487"/>
                  </a:ext>
                </a:extLst>
              </a:tr>
            </a:tbl>
          </a:graphicData>
        </a:graphic>
      </p:graphicFrame>
    </p:spTree>
    <p:extLst>
      <p:ext uri="{BB962C8B-B14F-4D97-AF65-F5344CB8AC3E}">
        <p14:creationId xmlns:p14="http://schemas.microsoft.com/office/powerpoint/2010/main" val="3208011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5 CuadroTexto">
            <a:extLst>
              <a:ext uri="{FF2B5EF4-FFF2-40B4-BE49-F238E27FC236}">
                <a16:creationId xmlns:a16="http://schemas.microsoft.com/office/drawing/2014/main" id="{96CF4537-70D1-446E-88FC-2ABD209DA5D4}"/>
              </a:ext>
            </a:extLst>
          </p:cNvPr>
          <p:cNvSpPr txBox="1">
            <a:spLocks noChangeArrowheads="1"/>
          </p:cNvSpPr>
          <p:nvPr/>
        </p:nvSpPr>
        <p:spPr bwMode="auto">
          <a:xfrm>
            <a:off x="3919755" y="695293"/>
            <a:ext cx="165444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a:solidFill>
                  <a:schemeClr val="tx1"/>
                </a:solidFill>
                <a:latin typeface="Calibri" panose="020F0502020204030204" pitchFamily="34" charset="0"/>
              </a:defRPr>
            </a:lvl1pPr>
            <a:lvl2pPr marL="742950" indent="-285750">
              <a:defRPr sz="4000">
                <a:solidFill>
                  <a:schemeClr val="tx1"/>
                </a:solidFill>
                <a:latin typeface="Calibri" panose="020F0502020204030204" pitchFamily="34" charset="0"/>
              </a:defRPr>
            </a:lvl2pPr>
            <a:lvl3pPr marL="1143000" indent="-228600">
              <a:defRPr sz="4000">
                <a:solidFill>
                  <a:schemeClr val="tx1"/>
                </a:solidFill>
                <a:latin typeface="Calibri" panose="020F0502020204030204" pitchFamily="34" charset="0"/>
              </a:defRPr>
            </a:lvl3pPr>
            <a:lvl4pPr marL="1600200" indent="-228600">
              <a:defRPr sz="4000">
                <a:solidFill>
                  <a:schemeClr val="tx1"/>
                </a:solidFill>
                <a:latin typeface="Calibri" panose="020F0502020204030204" pitchFamily="34" charset="0"/>
              </a:defRPr>
            </a:lvl4pPr>
            <a:lvl5pPr marL="2057400" indent="-228600">
              <a:defRPr sz="4000">
                <a:solidFill>
                  <a:schemeClr val="tx1"/>
                </a:solidFill>
                <a:latin typeface="Calibri" panose="020F0502020204030204" pitchFamily="34" charset="0"/>
              </a:defRPr>
            </a:lvl5pPr>
            <a:lvl6pPr marL="2514600" indent="-228600" defTabSz="1036638" eaLnBrk="0" fontAlgn="base" hangingPunct="0">
              <a:spcBef>
                <a:spcPct val="0"/>
              </a:spcBef>
              <a:spcAft>
                <a:spcPct val="0"/>
              </a:spcAft>
              <a:defRPr sz="4000">
                <a:solidFill>
                  <a:schemeClr val="tx1"/>
                </a:solidFill>
                <a:latin typeface="Calibri" panose="020F0502020204030204" pitchFamily="34" charset="0"/>
              </a:defRPr>
            </a:lvl6pPr>
            <a:lvl7pPr marL="2971800" indent="-228600" defTabSz="1036638" eaLnBrk="0" fontAlgn="base" hangingPunct="0">
              <a:spcBef>
                <a:spcPct val="0"/>
              </a:spcBef>
              <a:spcAft>
                <a:spcPct val="0"/>
              </a:spcAft>
              <a:defRPr sz="4000">
                <a:solidFill>
                  <a:schemeClr val="tx1"/>
                </a:solidFill>
                <a:latin typeface="Calibri" panose="020F0502020204030204" pitchFamily="34" charset="0"/>
              </a:defRPr>
            </a:lvl7pPr>
            <a:lvl8pPr marL="3429000" indent="-228600" defTabSz="1036638" eaLnBrk="0" fontAlgn="base" hangingPunct="0">
              <a:spcBef>
                <a:spcPct val="0"/>
              </a:spcBef>
              <a:spcAft>
                <a:spcPct val="0"/>
              </a:spcAft>
              <a:defRPr sz="4000">
                <a:solidFill>
                  <a:schemeClr val="tx1"/>
                </a:solidFill>
                <a:latin typeface="Calibri" panose="020F0502020204030204" pitchFamily="34" charset="0"/>
              </a:defRPr>
            </a:lvl8pPr>
            <a:lvl9pPr marL="3886200" indent="-228600" defTabSz="1036638" eaLnBrk="0" fontAlgn="base" hangingPunct="0">
              <a:spcBef>
                <a:spcPct val="0"/>
              </a:spcBef>
              <a:spcAft>
                <a:spcPct val="0"/>
              </a:spcAft>
              <a:defRPr sz="4000">
                <a:solidFill>
                  <a:schemeClr val="tx1"/>
                </a:solidFill>
                <a:latin typeface="Calibri" panose="020F050202020403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MX" altLang="es-MX" sz="3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Arial"/>
                <a:sym typeface="Arial"/>
              </a:rPr>
              <a:t>Tabla 4.8: Incidencia delictiva municipal en la región 9: Tepeaca</a:t>
            </a:r>
          </a:p>
        </p:txBody>
      </p:sp>
      <p:graphicFrame>
        <p:nvGraphicFramePr>
          <p:cNvPr id="2" name="Tabla 1">
            <a:extLst>
              <a:ext uri="{FF2B5EF4-FFF2-40B4-BE49-F238E27FC236}">
                <a16:creationId xmlns:a16="http://schemas.microsoft.com/office/drawing/2014/main" id="{CAD3A214-44FC-F65A-4E10-882AD00284EB}"/>
              </a:ext>
            </a:extLst>
          </p:cNvPr>
          <p:cNvGraphicFramePr>
            <a:graphicFrameLocks noGrp="1"/>
          </p:cNvGraphicFramePr>
          <p:nvPr>
            <p:extLst>
              <p:ext uri="{D42A27DB-BD31-4B8C-83A1-F6EECF244321}">
                <p14:modId xmlns:p14="http://schemas.microsoft.com/office/powerpoint/2010/main" val="503301090"/>
              </p:ext>
            </p:extLst>
          </p:nvPr>
        </p:nvGraphicFramePr>
        <p:xfrm>
          <a:off x="2207941" y="2319454"/>
          <a:ext cx="20139103" cy="10395756"/>
        </p:xfrm>
        <a:graphic>
          <a:graphicData uri="http://schemas.openxmlformats.org/drawingml/2006/table">
            <a:tbl>
              <a:tblPr/>
              <a:tblGrid>
                <a:gridCol w="3513603">
                  <a:extLst>
                    <a:ext uri="{9D8B030D-6E8A-4147-A177-3AD203B41FA5}">
                      <a16:colId xmlns:a16="http://schemas.microsoft.com/office/drawing/2014/main" val="1781991502"/>
                    </a:ext>
                  </a:extLst>
                </a:gridCol>
                <a:gridCol w="3520014">
                  <a:extLst>
                    <a:ext uri="{9D8B030D-6E8A-4147-A177-3AD203B41FA5}">
                      <a16:colId xmlns:a16="http://schemas.microsoft.com/office/drawing/2014/main" val="492970917"/>
                    </a:ext>
                  </a:extLst>
                </a:gridCol>
                <a:gridCol w="1949152">
                  <a:extLst>
                    <a:ext uri="{9D8B030D-6E8A-4147-A177-3AD203B41FA5}">
                      <a16:colId xmlns:a16="http://schemas.microsoft.com/office/drawing/2014/main" val="2083037559"/>
                    </a:ext>
                  </a:extLst>
                </a:gridCol>
                <a:gridCol w="1949152">
                  <a:extLst>
                    <a:ext uri="{9D8B030D-6E8A-4147-A177-3AD203B41FA5}">
                      <a16:colId xmlns:a16="http://schemas.microsoft.com/office/drawing/2014/main" val="2669777973"/>
                    </a:ext>
                  </a:extLst>
                </a:gridCol>
                <a:gridCol w="3231490">
                  <a:extLst>
                    <a:ext uri="{9D8B030D-6E8A-4147-A177-3AD203B41FA5}">
                      <a16:colId xmlns:a16="http://schemas.microsoft.com/office/drawing/2014/main" val="1377402409"/>
                    </a:ext>
                  </a:extLst>
                </a:gridCol>
                <a:gridCol w="3231490">
                  <a:extLst>
                    <a:ext uri="{9D8B030D-6E8A-4147-A177-3AD203B41FA5}">
                      <a16:colId xmlns:a16="http://schemas.microsoft.com/office/drawing/2014/main" val="1864258296"/>
                    </a:ext>
                  </a:extLst>
                </a:gridCol>
                <a:gridCol w="2744202">
                  <a:extLst>
                    <a:ext uri="{9D8B030D-6E8A-4147-A177-3AD203B41FA5}">
                      <a16:colId xmlns:a16="http://schemas.microsoft.com/office/drawing/2014/main" val="2548996532"/>
                    </a:ext>
                  </a:extLst>
                </a:gridCol>
              </a:tblGrid>
              <a:tr h="819548">
                <a:tc gridSpan="7">
                  <a:txBody>
                    <a:bodyPr/>
                    <a:lstStyle/>
                    <a:p>
                      <a:pPr algn="ctr" fontAlgn="b"/>
                      <a:r>
                        <a:rPr lang="es-MX" sz="2400" b="1" i="0" u="none" strike="noStrike" dirty="0">
                          <a:solidFill>
                            <a:srgbClr val="FFFFFF"/>
                          </a:solidFill>
                          <a:effectLst/>
                          <a:latin typeface="Adelle Sans Light" panose="02000503000000020004" pitchFamily="50" charset="0"/>
                        </a:rPr>
                        <a:t>Incidencia delictiva contra mujeres en enero 2023</a:t>
                      </a:r>
                      <a:br>
                        <a:rPr lang="es-MX" sz="2400" b="1" i="0" u="none" strike="noStrike" dirty="0">
                          <a:solidFill>
                            <a:srgbClr val="FFFFFF"/>
                          </a:solidFill>
                          <a:effectLst/>
                          <a:latin typeface="Adelle Sans Light" panose="02000503000000020004" pitchFamily="50" charset="0"/>
                        </a:rPr>
                      </a:br>
                      <a:r>
                        <a:rPr lang="es-MX" sz="2400" b="1" i="0" u="none" strike="noStrike" dirty="0">
                          <a:solidFill>
                            <a:srgbClr val="FFFFFF"/>
                          </a:solidFill>
                          <a:effectLst/>
                          <a:latin typeface="Adelle Sans Light" panose="02000503000000020004" pitchFamily="50" charset="0"/>
                        </a:rPr>
                        <a:t>Región 09: Tepeaca</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B4F63"/>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266975497"/>
                  </a:ext>
                </a:extLst>
              </a:tr>
              <a:tr h="1894363">
                <a:tc gridSpan="2">
                  <a:txBody>
                    <a:bodyPr/>
                    <a:lstStyle/>
                    <a:p>
                      <a:pPr algn="ctr" fontAlgn="ctr"/>
                      <a:r>
                        <a:rPr lang="es-MX" sz="2200" b="1" i="0" u="none" strike="noStrike">
                          <a:solidFill>
                            <a:srgbClr val="FFFFFF"/>
                          </a:solidFill>
                          <a:effectLst/>
                          <a:latin typeface="Adelle Sans Light" panose="02000503000000020004" pitchFamily="50" charset="0"/>
                        </a:rPr>
                        <a:t>Identificación de la región</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tc hMerge="1">
                  <a:txBody>
                    <a:bodyPr/>
                    <a:lstStyle/>
                    <a:p>
                      <a:endParaRPr lang="es-MX"/>
                    </a:p>
                  </a:txBody>
                  <a:tcPr/>
                </a:tc>
                <a:tc gridSpan="3">
                  <a:txBody>
                    <a:bodyPr/>
                    <a:lstStyle/>
                    <a:p>
                      <a:pPr algn="ctr" fontAlgn="ctr"/>
                      <a:r>
                        <a:rPr lang="es-MX" sz="2200" b="0" i="0" u="none" strike="noStrike">
                          <a:solidFill>
                            <a:srgbClr val="FFFFFF"/>
                          </a:solidFill>
                          <a:effectLst/>
                          <a:latin typeface="Adelle Sans Light" panose="02000503000000020004" pitchFamily="50" charset="0"/>
                        </a:rPr>
                        <a:t>Población</a:t>
                      </a:r>
                      <a:r>
                        <a:rPr lang="es-MX" sz="2200" b="0" i="0" u="none" strike="noStrike" baseline="30000">
                          <a:solidFill>
                            <a:srgbClr val="FFFFFF"/>
                          </a:solidFill>
                          <a:effectLst/>
                          <a:latin typeface="Adelle Sans Light" panose="02000503000000020004" pitchFamily="50" charset="0"/>
                        </a:rPr>
                        <a:t>1</a:t>
                      </a:r>
                      <a:endParaRPr lang="es-MX" sz="2200" b="0" i="0" u="none" strike="noStrike">
                        <a:solidFill>
                          <a:srgbClr val="FFFFFF"/>
                        </a:solidFill>
                        <a:effectLst/>
                        <a:latin typeface="Adelle Sans Light" panose="02000503000000020004" pitchFamily="50" charset="0"/>
                      </a:endParaRP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tc hMerge="1">
                  <a:txBody>
                    <a:bodyPr/>
                    <a:lstStyle/>
                    <a:p>
                      <a:endParaRPr lang="es-MX"/>
                    </a:p>
                  </a:txBody>
                  <a:tcPr/>
                </a:tc>
                <a:tc hMerge="1">
                  <a:txBody>
                    <a:bodyPr/>
                    <a:lstStyle/>
                    <a:p>
                      <a:endParaRPr lang="es-MX"/>
                    </a:p>
                  </a:txBody>
                  <a:tcPr/>
                </a:tc>
                <a:tc>
                  <a:txBody>
                    <a:bodyPr/>
                    <a:lstStyle/>
                    <a:p>
                      <a:pPr algn="ctr" fontAlgn="ctr"/>
                      <a:r>
                        <a:rPr lang="es-MX" sz="2200" b="0" i="0" u="none" strike="noStrike">
                          <a:solidFill>
                            <a:srgbClr val="FFFFFF"/>
                          </a:solidFill>
                          <a:effectLst/>
                          <a:latin typeface="Adelle Sans Light" panose="02000503000000020004" pitchFamily="50" charset="0"/>
                        </a:rPr>
                        <a:t>Total de delitos registrados mensualmente</a:t>
                      </a:r>
                      <a:r>
                        <a:rPr lang="es-MX" sz="2200" b="0" i="0" u="none" strike="noStrike" baseline="30000">
                          <a:solidFill>
                            <a:srgbClr val="FFFFFF"/>
                          </a:solidFill>
                          <a:effectLst/>
                          <a:latin typeface="Adelle Sans Light" panose="02000503000000020004" pitchFamily="50" charset="0"/>
                        </a:rPr>
                        <a:t>2</a:t>
                      </a:r>
                      <a:endParaRPr lang="es-MX" sz="2200" b="0" i="0" u="none" strike="noStrike">
                        <a:solidFill>
                          <a:srgbClr val="FFFFFF"/>
                        </a:solidFill>
                        <a:effectLst/>
                        <a:latin typeface="Adelle Sans Light" panose="02000503000000020004" pitchFamily="50" charset="0"/>
                      </a:endParaRP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tc>
                  <a:txBody>
                    <a:bodyPr/>
                    <a:lstStyle/>
                    <a:p>
                      <a:pPr algn="ctr" fontAlgn="ctr"/>
                      <a:r>
                        <a:rPr lang="es-MX" sz="2200" b="0" i="0" u="none" strike="noStrike" dirty="0">
                          <a:solidFill>
                            <a:srgbClr val="FFFFFF"/>
                          </a:solidFill>
                          <a:effectLst/>
                          <a:latin typeface="Adelle Sans Light" panose="02000503000000020004" pitchFamily="50" charset="0"/>
                        </a:rPr>
                        <a:t>Tasa por cada 100,000 mujeres</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extLst>
                  <a:ext uri="{0D108BD9-81ED-4DB2-BD59-A6C34878D82A}">
                    <a16:rowId xmlns:a16="http://schemas.microsoft.com/office/drawing/2014/main" val="2185261480"/>
                  </a:ext>
                </a:extLst>
              </a:tr>
              <a:tr h="1679400">
                <a:tc>
                  <a:txBody>
                    <a:bodyPr/>
                    <a:lstStyle/>
                    <a:p>
                      <a:pPr algn="ctr" fontAlgn="ctr"/>
                      <a:r>
                        <a:rPr lang="es-MX" sz="2000" b="1" i="0" u="none" strike="noStrike">
                          <a:solidFill>
                            <a:srgbClr val="000000"/>
                          </a:solidFill>
                          <a:effectLst/>
                          <a:latin typeface="Adelle Sans Light" panose="02000503000000020004" pitchFamily="50" charset="0"/>
                        </a:rPr>
                        <a:t>No. 9</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Municipios</a:t>
                      </a:r>
                      <a:r>
                        <a:rPr lang="es-MX" sz="2000" b="1" i="0" u="none" strike="noStrike" baseline="30000">
                          <a:solidFill>
                            <a:srgbClr val="000000"/>
                          </a:solidFill>
                          <a:effectLst/>
                          <a:latin typeface="Adelle Sans Light" panose="02000503000000020004" pitchFamily="50" charset="0"/>
                        </a:rPr>
                        <a:t>3</a:t>
                      </a:r>
                      <a:endParaRPr lang="es-MX" sz="2000" b="1" i="0" u="none" strike="noStrike">
                        <a:solidFill>
                          <a:srgbClr val="000000"/>
                        </a:solidFill>
                        <a:effectLst/>
                        <a:latin typeface="Adelle Sans Light" panose="02000503000000020004" pitchFamily="50" charset="0"/>
                      </a:endParaRP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Población total 2020</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Población femenina 2020</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Proporción de mujeres/hombres</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Total de delitos registrados en enero</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ctr"/>
                      <a:r>
                        <a:rPr lang="es-MX" sz="2000" b="1" i="0" u="none" strike="noStrike" dirty="0">
                          <a:solidFill>
                            <a:srgbClr val="000000"/>
                          </a:solidFill>
                          <a:effectLst/>
                          <a:latin typeface="Adelle Sans Light" panose="02000503000000020004" pitchFamily="50" charset="0"/>
                        </a:rPr>
                        <a:t>Tasa de incidencia delictiva mensual</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extLst>
                  <a:ext uri="{0D108BD9-81ED-4DB2-BD59-A6C34878D82A}">
                    <a16:rowId xmlns:a16="http://schemas.microsoft.com/office/drawing/2014/main" val="1505373775"/>
                  </a:ext>
                </a:extLst>
              </a:tr>
              <a:tr h="282140">
                <a:tc rowSpan="17">
                  <a:txBody>
                    <a:bodyPr/>
                    <a:lstStyle/>
                    <a:p>
                      <a:pPr algn="ctr" fontAlgn="ctr"/>
                      <a:r>
                        <a:rPr lang="es-MX" sz="3000" b="1" i="0" u="none" strike="noStrike" dirty="0">
                          <a:solidFill>
                            <a:srgbClr val="000000"/>
                          </a:solidFill>
                          <a:effectLst/>
                          <a:latin typeface="Adelle Sans Light" panose="02000503000000020004" pitchFamily="50" charset="0"/>
                        </a:rPr>
                        <a:t>Tepeaca</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l" fontAlgn="b"/>
                      <a:r>
                        <a:rPr lang="es-MX" sz="1600" b="0" i="0" u="none" strike="noStrike" dirty="0">
                          <a:solidFill>
                            <a:srgbClr val="000000"/>
                          </a:solidFill>
                          <a:effectLst/>
                          <a:latin typeface="Adelle Sans Light" panose="02000503000000020004" pitchFamily="50" charset="0"/>
                        </a:rPr>
                        <a:t>Acajete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72,894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37,755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4</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10.59</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3163949093"/>
                  </a:ext>
                </a:extLst>
              </a:tr>
              <a:tr h="282140">
                <a:tc vMerge="1">
                  <a:txBody>
                    <a:bodyPr/>
                    <a:lstStyle/>
                    <a:p>
                      <a:endParaRPr lang="es-MX"/>
                    </a:p>
                  </a:txBody>
                  <a:tcPr/>
                </a:tc>
                <a:tc>
                  <a:txBody>
                    <a:bodyPr/>
                    <a:lstStyle/>
                    <a:p>
                      <a:pPr algn="l" fontAlgn="b"/>
                      <a:r>
                        <a:rPr lang="es-MX" sz="1600" b="0" i="0" u="none" strike="noStrike" dirty="0">
                          <a:solidFill>
                            <a:srgbClr val="000000"/>
                          </a:solidFill>
                          <a:effectLst/>
                          <a:latin typeface="Adelle Sans Light" panose="02000503000000020004" pitchFamily="50" charset="0"/>
                        </a:rPr>
                        <a:t>Acatzingo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63,743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32,820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0.51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5</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15.23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3444292060"/>
                  </a:ext>
                </a:extLst>
              </a:tr>
              <a:tr h="282140">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Cuapiaxtla de Madero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10,542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5,346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871445722"/>
                  </a:ext>
                </a:extLst>
              </a:tr>
              <a:tr h="282140">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Cuautinchán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12,340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6,236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32.07</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167509150"/>
                  </a:ext>
                </a:extLst>
              </a:tr>
              <a:tr h="282140">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Los Reyes de Juárez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30,021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15,415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4</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25.95</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4139878580"/>
                  </a:ext>
                </a:extLst>
              </a:tr>
              <a:tr h="282140">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Mixtla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2,668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1,398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41597613"/>
                  </a:ext>
                </a:extLst>
              </a:tr>
              <a:tr h="282140">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Nopalucan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32,772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16,881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061145227"/>
                  </a:ext>
                </a:extLst>
              </a:tr>
              <a:tr h="282140">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San Salvador Huixcolotla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16,790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8,614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11.61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905895035"/>
                  </a:ext>
                </a:extLst>
              </a:tr>
              <a:tr h="282140">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Santo Tomás Hueyotlipan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9,315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4,791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41.74</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432547209"/>
                  </a:ext>
                </a:extLst>
              </a:tr>
              <a:tr h="282140">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Soltepec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12,631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6,528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15.32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99279830"/>
                  </a:ext>
                </a:extLst>
              </a:tr>
              <a:tr h="282140">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Tecali de Herrera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23,625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12,131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16.49</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770943337"/>
                  </a:ext>
                </a:extLst>
              </a:tr>
              <a:tr h="282140">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Tecamachalco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80,771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41,990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10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23.82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3370893776"/>
                  </a:ext>
                </a:extLst>
              </a:tr>
              <a:tr h="282140">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Tepatlaxco de Hidalgo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18,854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9,734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10.27</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1148108555"/>
                  </a:ext>
                </a:extLst>
              </a:tr>
              <a:tr h="282140">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Tepeaca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84,270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43,761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6</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13.71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1278504363"/>
                  </a:ext>
                </a:extLst>
              </a:tr>
              <a:tr h="282140">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Tlanepantla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5,390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2,808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403658844"/>
                  </a:ext>
                </a:extLst>
              </a:tr>
              <a:tr h="282140">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Tochtepec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22,454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11,626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358985108"/>
                  </a:ext>
                </a:extLst>
              </a:tr>
              <a:tr h="282140">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Total región 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499,080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257,834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14.74</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79148227"/>
                  </a:ext>
                </a:extLst>
              </a:tr>
              <a:tr h="282140">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904500350"/>
                  </a:ext>
                </a:extLst>
              </a:tr>
              <a:tr h="787303">
                <a:tc gridSpan="7">
                  <a:txBody>
                    <a:bodyPr/>
                    <a:lstStyle/>
                    <a:p>
                      <a:pPr algn="l" fontAlgn="b"/>
                      <a:r>
                        <a:rPr lang="es-MX" sz="1200" b="0" i="0" u="none" strike="noStrike" dirty="0">
                          <a:solidFill>
                            <a:srgbClr val="000000"/>
                          </a:solidFill>
                          <a:effectLst/>
                          <a:latin typeface="Adelle Sans Light" panose="02000503000000020004" pitchFamily="50" charset="0"/>
                        </a:rPr>
                        <a:t>1 La población utilizada fue tomada de los resultados del Censo 2020 realizado por el Instituto Nacional de Estadística y Geografía (INEGI).</a:t>
                      </a:r>
                      <a:br>
                        <a:rPr lang="es-MX" sz="1200" b="0" i="0" u="none" strike="noStrike" dirty="0">
                          <a:solidFill>
                            <a:srgbClr val="000000"/>
                          </a:solidFill>
                          <a:effectLst/>
                          <a:latin typeface="Adelle Sans Light" panose="02000503000000020004" pitchFamily="50" charset="0"/>
                        </a:rPr>
                      </a:br>
                      <a:r>
                        <a:rPr lang="es-MX" sz="1200" b="0" i="0" u="none" strike="noStrike" dirty="0">
                          <a:solidFill>
                            <a:srgbClr val="000000"/>
                          </a:solidFill>
                          <a:effectLst/>
                          <a:latin typeface="Adelle Sans Light" panose="02000503000000020004" pitchFamily="50" charset="0"/>
                        </a:rPr>
                        <a:t>2 La información referente a los delitos registrados mensualmente provienen de  información registrada en las carpetas de investigación iniciadas ante el Ministerio Público y estas cifras son publicadas mes a mes por el Secretariado Ejecutivo del Sistema Nacional de Seguridad Pública. Los datos de esta tabla fueron publicados el 20 de febrero de 2023 con corte al 31 de enero de 2023. Los delitos considerados fueron: 1) Aborto, 2) Abuso sexual, 3) Acoso sexual, 4) Feminicidio, 5) Hostigamiento sexual, 6) Otros delitos contra la familia, 7) Otros delitos que atentan contra la libertad y la seguridad sexual, 8) Trata de personas, 9) Violación equiparada, 10) Violación simple, 11) Violencia de género en todas sus modalidades distinta a la violencia familiar y 12) Violencia familiar.</a:t>
                      </a:r>
                      <a:br>
                        <a:rPr lang="es-MX" sz="1200" b="0" i="0" u="none" strike="noStrike" dirty="0">
                          <a:solidFill>
                            <a:srgbClr val="000000"/>
                          </a:solidFill>
                          <a:effectLst/>
                          <a:latin typeface="Adelle Sans Light" panose="02000503000000020004" pitchFamily="50" charset="0"/>
                        </a:rPr>
                      </a:br>
                      <a:r>
                        <a:rPr lang="es-MX" sz="1200" b="0" i="0" u="none" strike="noStrike" dirty="0">
                          <a:solidFill>
                            <a:srgbClr val="000000"/>
                          </a:solidFill>
                          <a:effectLst/>
                          <a:latin typeface="Adelle Sans Light" panose="02000503000000020004" pitchFamily="50" charset="0"/>
                        </a:rPr>
                        <a:t>3 Los municipios subrayados en rosa fueron declarados con Alerta de Violencia de Género contra las Mujeres en abril de 2019.</a:t>
                      </a:r>
                    </a:p>
                  </a:txBody>
                  <a:tcPr marL="9525" marR="9525" marT="9525" marB="0" anchor="b">
                    <a:lnL w="12700" cap="flat" cmpd="sng" algn="ctr">
                      <a:solidFill>
                        <a:srgbClr val="5B4F63"/>
                      </a:solidFill>
                      <a:prstDash val="solid"/>
                      <a:round/>
                      <a:headEnd type="none" w="med" len="med"/>
                      <a:tailEnd type="none" w="med" len="med"/>
                    </a:lnL>
                    <a:lnR w="12700" cap="flat" cmpd="sng" algn="ctr">
                      <a:solidFill>
                        <a:srgbClr val="5B4F63"/>
                      </a:solidFill>
                      <a:prstDash val="solid"/>
                      <a:round/>
                      <a:headEnd type="none" w="med" len="med"/>
                      <a:tailEnd type="none" w="med" len="med"/>
                    </a:lnR>
                    <a:lnT w="1270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242440459"/>
                  </a:ext>
                </a:extLst>
              </a:tr>
            </a:tbl>
          </a:graphicData>
        </a:graphic>
      </p:graphicFrame>
    </p:spTree>
    <p:extLst>
      <p:ext uri="{BB962C8B-B14F-4D97-AF65-F5344CB8AC3E}">
        <p14:creationId xmlns:p14="http://schemas.microsoft.com/office/powerpoint/2010/main" val="588485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5 CuadroTexto">
            <a:extLst>
              <a:ext uri="{FF2B5EF4-FFF2-40B4-BE49-F238E27FC236}">
                <a16:creationId xmlns:a16="http://schemas.microsoft.com/office/drawing/2014/main" id="{96CF4537-70D1-446E-88FC-2ABD209DA5D4}"/>
              </a:ext>
            </a:extLst>
          </p:cNvPr>
          <p:cNvSpPr txBox="1">
            <a:spLocks noChangeArrowheads="1"/>
          </p:cNvSpPr>
          <p:nvPr/>
        </p:nvSpPr>
        <p:spPr bwMode="auto">
          <a:xfrm>
            <a:off x="3919755" y="858059"/>
            <a:ext cx="165444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a:solidFill>
                  <a:schemeClr val="tx1"/>
                </a:solidFill>
                <a:latin typeface="Calibri" panose="020F0502020204030204" pitchFamily="34" charset="0"/>
              </a:defRPr>
            </a:lvl1pPr>
            <a:lvl2pPr marL="742950" indent="-285750">
              <a:defRPr sz="4000">
                <a:solidFill>
                  <a:schemeClr val="tx1"/>
                </a:solidFill>
                <a:latin typeface="Calibri" panose="020F0502020204030204" pitchFamily="34" charset="0"/>
              </a:defRPr>
            </a:lvl2pPr>
            <a:lvl3pPr marL="1143000" indent="-228600">
              <a:defRPr sz="4000">
                <a:solidFill>
                  <a:schemeClr val="tx1"/>
                </a:solidFill>
                <a:latin typeface="Calibri" panose="020F0502020204030204" pitchFamily="34" charset="0"/>
              </a:defRPr>
            </a:lvl3pPr>
            <a:lvl4pPr marL="1600200" indent="-228600">
              <a:defRPr sz="4000">
                <a:solidFill>
                  <a:schemeClr val="tx1"/>
                </a:solidFill>
                <a:latin typeface="Calibri" panose="020F0502020204030204" pitchFamily="34" charset="0"/>
              </a:defRPr>
            </a:lvl4pPr>
            <a:lvl5pPr marL="2057400" indent="-228600">
              <a:defRPr sz="4000">
                <a:solidFill>
                  <a:schemeClr val="tx1"/>
                </a:solidFill>
                <a:latin typeface="Calibri" panose="020F0502020204030204" pitchFamily="34" charset="0"/>
              </a:defRPr>
            </a:lvl5pPr>
            <a:lvl6pPr marL="2514600" indent="-228600" defTabSz="1036638" eaLnBrk="0" fontAlgn="base" hangingPunct="0">
              <a:spcBef>
                <a:spcPct val="0"/>
              </a:spcBef>
              <a:spcAft>
                <a:spcPct val="0"/>
              </a:spcAft>
              <a:defRPr sz="4000">
                <a:solidFill>
                  <a:schemeClr val="tx1"/>
                </a:solidFill>
                <a:latin typeface="Calibri" panose="020F0502020204030204" pitchFamily="34" charset="0"/>
              </a:defRPr>
            </a:lvl6pPr>
            <a:lvl7pPr marL="2971800" indent="-228600" defTabSz="1036638" eaLnBrk="0" fontAlgn="base" hangingPunct="0">
              <a:spcBef>
                <a:spcPct val="0"/>
              </a:spcBef>
              <a:spcAft>
                <a:spcPct val="0"/>
              </a:spcAft>
              <a:defRPr sz="4000">
                <a:solidFill>
                  <a:schemeClr val="tx1"/>
                </a:solidFill>
                <a:latin typeface="Calibri" panose="020F0502020204030204" pitchFamily="34" charset="0"/>
              </a:defRPr>
            </a:lvl7pPr>
            <a:lvl8pPr marL="3429000" indent="-228600" defTabSz="1036638" eaLnBrk="0" fontAlgn="base" hangingPunct="0">
              <a:spcBef>
                <a:spcPct val="0"/>
              </a:spcBef>
              <a:spcAft>
                <a:spcPct val="0"/>
              </a:spcAft>
              <a:defRPr sz="4000">
                <a:solidFill>
                  <a:schemeClr val="tx1"/>
                </a:solidFill>
                <a:latin typeface="Calibri" panose="020F0502020204030204" pitchFamily="34" charset="0"/>
              </a:defRPr>
            </a:lvl8pPr>
            <a:lvl9pPr marL="3886200" indent="-228600" defTabSz="1036638" eaLnBrk="0" fontAlgn="base" hangingPunct="0">
              <a:spcBef>
                <a:spcPct val="0"/>
              </a:spcBef>
              <a:spcAft>
                <a:spcPct val="0"/>
              </a:spcAft>
              <a:defRPr sz="4000">
                <a:solidFill>
                  <a:schemeClr val="tx1"/>
                </a:solidFill>
                <a:latin typeface="Calibri" panose="020F050202020403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MX" altLang="es-MX" sz="3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Arial"/>
                <a:sym typeface="Arial"/>
              </a:rPr>
              <a:t>Tabla 4.9: Incidencia delictiva municipal en la región 10: Teziutlán</a:t>
            </a:r>
          </a:p>
        </p:txBody>
      </p:sp>
      <p:graphicFrame>
        <p:nvGraphicFramePr>
          <p:cNvPr id="3" name="Tabla 2">
            <a:extLst>
              <a:ext uri="{FF2B5EF4-FFF2-40B4-BE49-F238E27FC236}">
                <a16:creationId xmlns:a16="http://schemas.microsoft.com/office/drawing/2014/main" id="{D214C870-6247-318F-A80B-6C0ED5DE91FA}"/>
              </a:ext>
            </a:extLst>
          </p:cNvPr>
          <p:cNvGraphicFramePr>
            <a:graphicFrameLocks noGrp="1"/>
          </p:cNvGraphicFramePr>
          <p:nvPr>
            <p:extLst>
              <p:ext uri="{D42A27DB-BD31-4B8C-83A1-F6EECF244321}">
                <p14:modId xmlns:p14="http://schemas.microsoft.com/office/powerpoint/2010/main" val="674538073"/>
              </p:ext>
            </p:extLst>
          </p:nvPr>
        </p:nvGraphicFramePr>
        <p:xfrm>
          <a:off x="1940312" y="2341756"/>
          <a:ext cx="20116800" cy="10103460"/>
        </p:xfrm>
        <a:graphic>
          <a:graphicData uri="http://schemas.openxmlformats.org/drawingml/2006/table">
            <a:tbl>
              <a:tblPr/>
              <a:tblGrid>
                <a:gridCol w="3135793">
                  <a:extLst>
                    <a:ext uri="{9D8B030D-6E8A-4147-A177-3AD203B41FA5}">
                      <a16:colId xmlns:a16="http://schemas.microsoft.com/office/drawing/2014/main" val="682830428"/>
                    </a:ext>
                  </a:extLst>
                </a:gridCol>
                <a:gridCol w="3128978">
                  <a:extLst>
                    <a:ext uri="{9D8B030D-6E8A-4147-A177-3AD203B41FA5}">
                      <a16:colId xmlns:a16="http://schemas.microsoft.com/office/drawing/2014/main" val="2745726634"/>
                    </a:ext>
                  </a:extLst>
                </a:gridCol>
                <a:gridCol w="2072351">
                  <a:extLst>
                    <a:ext uri="{9D8B030D-6E8A-4147-A177-3AD203B41FA5}">
                      <a16:colId xmlns:a16="http://schemas.microsoft.com/office/drawing/2014/main" val="2140223977"/>
                    </a:ext>
                  </a:extLst>
                </a:gridCol>
                <a:gridCol w="2072351">
                  <a:extLst>
                    <a:ext uri="{9D8B030D-6E8A-4147-A177-3AD203B41FA5}">
                      <a16:colId xmlns:a16="http://schemas.microsoft.com/office/drawing/2014/main" val="1617761799"/>
                    </a:ext>
                  </a:extLst>
                </a:gridCol>
                <a:gridCol w="3817488">
                  <a:extLst>
                    <a:ext uri="{9D8B030D-6E8A-4147-A177-3AD203B41FA5}">
                      <a16:colId xmlns:a16="http://schemas.microsoft.com/office/drawing/2014/main" val="4132179242"/>
                    </a:ext>
                  </a:extLst>
                </a:gridCol>
                <a:gridCol w="3817488">
                  <a:extLst>
                    <a:ext uri="{9D8B030D-6E8A-4147-A177-3AD203B41FA5}">
                      <a16:colId xmlns:a16="http://schemas.microsoft.com/office/drawing/2014/main" val="351440606"/>
                    </a:ext>
                  </a:extLst>
                </a:gridCol>
                <a:gridCol w="2072351">
                  <a:extLst>
                    <a:ext uri="{9D8B030D-6E8A-4147-A177-3AD203B41FA5}">
                      <a16:colId xmlns:a16="http://schemas.microsoft.com/office/drawing/2014/main" val="3751019326"/>
                    </a:ext>
                  </a:extLst>
                </a:gridCol>
              </a:tblGrid>
              <a:tr h="935494">
                <a:tc gridSpan="7">
                  <a:txBody>
                    <a:bodyPr/>
                    <a:lstStyle/>
                    <a:p>
                      <a:pPr algn="ctr" fontAlgn="b"/>
                      <a:r>
                        <a:rPr lang="es-MX" sz="2400" b="1" i="0" u="none" strike="noStrike" dirty="0">
                          <a:solidFill>
                            <a:srgbClr val="FFFFFF"/>
                          </a:solidFill>
                          <a:effectLst/>
                          <a:latin typeface="Adelle Sans Light" panose="02000503000000020004" pitchFamily="50" charset="0"/>
                        </a:rPr>
                        <a:t>Incidencia delictiva contra mujeres en enero 2023</a:t>
                      </a:r>
                      <a:br>
                        <a:rPr lang="es-MX" sz="2400" b="1" i="0" u="none" strike="noStrike" dirty="0">
                          <a:solidFill>
                            <a:srgbClr val="FFFFFF"/>
                          </a:solidFill>
                          <a:effectLst/>
                          <a:latin typeface="Adelle Sans Light" panose="02000503000000020004" pitchFamily="50" charset="0"/>
                        </a:rPr>
                      </a:br>
                      <a:r>
                        <a:rPr lang="es-MX" sz="2400" b="1" i="0" u="none" strike="noStrike" dirty="0">
                          <a:solidFill>
                            <a:srgbClr val="FFFFFF"/>
                          </a:solidFill>
                          <a:effectLst/>
                          <a:latin typeface="Adelle Sans Light" panose="02000503000000020004" pitchFamily="50" charset="0"/>
                        </a:rPr>
                        <a:t>Región 10: Teziutlán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B4F63"/>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120208257"/>
                  </a:ext>
                </a:extLst>
              </a:tr>
              <a:tr h="1812519">
                <a:tc gridSpan="2">
                  <a:txBody>
                    <a:bodyPr/>
                    <a:lstStyle/>
                    <a:p>
                      <a:pPr algn="ctr" fontAlgn="ctr"/>
                      <a:r>
                        <a:rPr lang="es-MX" sz="2200" b="1" i="0" u="none" strike="noStrike">
                          <a:solidFill>
                            <a:srgbClr val="FFFFFF"/>
                          </a:solidFill>
                          <a:effectLst/>
                          <a:latin typeface="Adelle Sans Light" panose="02000503000000020004" pitchFamily="50" charset="0"/>
                        </a:rPr>
                        <a:t>Identificación de la región</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tc hMerge="1">
                  <a:txBody>
                    <a:bodyPr/>
                    <a:lstStyle/>
                    <a:p>
                      <a:endParaRPr lang="es-MX"/>
                    </a:p>
                  </a:txBody>
                  <a:tcPr/>
                </a:tc>
                <a:tc gridSpan="3">
                  <a:txBody>
                    <a:bodyPr/>
                    <a:lstStyle/>
                    <a:p>
                      <a:pPr algn="ctr" fontAlgn="ctr"/>
                      <a:r>
                        <a:rPr lang="es-MX" sz="2200" b="0" i="0" u="none" strike="noStrike">
                          <a:solidFill>
                            <a:srgbClr val="FFFFFF"/>
                          </a:solidFill>
                          <a:effectLst/>
                          <a:latin typeface="Adelle Sans Light" panose="02000503000000020004" pitchFamily="50" charset="0"/>
                        </a:rPr>
                        <a:t>Población</a:t>
                      </a:r>
                      <a:r>
                        <a:rPr lang="es-MX" sz="2200" b="0" i="0" u="none" strike="noStrike" baseline="30000">
                          <a:solidFill>
                            <a:srgbClr val="FFFFFF"/>
                          </a:solidFill>
                          <a:effectLst/>
                          <a:latin typeface="Adelle Sans Light" panose="02000503000000020004" pitchFamily="50" charset="0"/>
                        </a:rPr>
                        <a:t>1</a:t>
                      </a:r>
                      <a:endParaRPr lang="es-MX" sz="2200" b="0" i="0" u="none" strike="noStrike">
                        <a:solidFill>
                          <a:srgbClr val="FFFFFF"/>
                        </a:solidFill>
                        <a:effectLst/>
                        <a:latin typeface="Adelle Sans Light" panose="02000503000000020004" pitchFamily="50" charset="0"/>
                      </a:endParaRP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tc hMerge="1">
                  <a:txBody>
                    <a:bodyPr/>
                    <a:lstStyle/>
                    <a:p>
                      <a:endParaRPr lang="es-MX"/>
                    </a:p>
                  </a:txBody>
                  <a:tcPr/>
                </a:tc>
                <a:tc hMerge="1">
                  <a:txBody>
                    <a:bodyPr/>
                    <a:lstStyle/>
                    <a:p>
                      <a:endParaRPr lang="es-MX"/>
                    </a:p>
                  </a:txBody>
                  <a:tcPr/>
                </a:tc>
                <a:tc>
                  <a:txBody>
                    <a:bodyPr/>
                    <a:lstStyle/>
                    <a:p>
                      <a:pPr algn="ctr" fontAlgn="ctr"/>
                      <a:r>
                        <a:rPr lang="es-MX" sz="2200" b="0" i="0" u="none" strike="noStrike">
                          <a:solidFill>
                            <a:srgbClr val="FFFFFF"/>
                          </a:solidFill>
                          <a:effectLst/>
                          <a:latin typeface="Adelle Sans Light" panose="02000503000000020004" pitchFamily="50" charset="0"/>
                        </a:rPr>
                        <a:t>Total de delitos registrados mensualmente</a:t>
                      </a:r>
                      <a:r>
                        <a:rPr lang="es-MX" sz="2200" b="0" i="0" u="none" strike="noStrike" baseline="30000">
                          <a:solidFill>
                            <a:srgbClr val="FFFFFF"/>
                          </a:solidFill>
                          <a:effectLst/>
                          <a:latin typeface="Adelle Sans Light" panose="02000503000000020004" pitchFamily="50" charset="0"/>
                        </a:rPr>
                        <a:t>2</a:t>
                      </a:r>
                      <a:endParaRPr lang="es-MX" sz="2200" b="0" i="0" u="none" strike="noStrike">
                        <a:solidFill>
                          <a:srgbClr val="FFFFFF"/>
                        </a:solidFill>
                        <a:effectLst/>
                        <a:latin typeface="Adelle Sans Light" panose="02000503000000020004" pitchFamily="50" charset="0"/>
                      </a:endParaRP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tc>
                  <a:txBody>
                    <a:bodyPr/>
                    <a:lstStyle/>
                    <a:p>
                      <a:pPr algn="ctr" fontAlgn="ctr"/>
                      <a:r>
                        <a:rPr lang="es-MX" sz="2200" b="0" i="0" u="none" strike="noStrike" dirty="0">
                          <a:solidFill>
                            <a:srgbClr val="FFFFFF"/>
                          </a:solidFill>
                          <a:effectLst/>
                          <a:latin typeface="Adelle Sans Light" panose="02000503000000020004" pitchFamily="50" charset="0"/>
                        </a:rPr>
                        <a:t>Tasa por cada 100,000 mujeres</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extLst>
                  <a:ext uri="{0D108BD9-81ED-4DB2-BD59-A6C34878D82A}">
                    <a16:rowId xmlns:a16="http://schemas.microsoft.com/office/drawing/2014/main" val="1607195469"/>
                  </a:ext>
                </a:extLst>
              </a:tr>
              <a:tr h="1520178">
                <a:tc>
                  <a:txBody>
                    <a:bodyPr/>
                    <a:lstStyle/>
                    <a:p>
                      <a:pPr algn="ctr" fontAlgn="ctr"/>
                      <a:r>
                        <a:rPr lang="es-MX" sz="2000" b="1" i="0" u="none" strike="noStrike">
                          <a:solidFill>
                            <a:srgbClr val="000000"/>
                          </a:solidFill>
                          <a:effectLst/>
                          <a:latin typeface="Adelle Sans Light" panose="02000503000000020004" pitchFamily="50" charset="0"/>
                        </a:rPr>
                        <a:t>No. 10</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Municipios</a:t>
                      </a:r>
                      <a:r>
                        <a:rPr lang="es-MX" sz="2000" b="1" i="0" u="none" strike="noStrike" baseline="30000">
                          <a:solidFill>
                            <a:srgbClr val="000000"/>
                          </a:solidFill>
                          <a:effectLst/>
                          <a:latin typeface="Adelle Sans Light" panose="02000503000000020004" pitchFamily="50" charset="0"/>
                        </a:rPr>
                        <a:t>3</a:t>
                      </a:r>
                      <a:endParaRPr lang="es-MX" sz="2000" b="1" i="0" u="none" strike="noStrike">
                        <a:solidFill>
                          <a:srgbClr val="000000"/>
                        </a:solidFill>
                        <a:effectLst/>
                        <a:latin typeface="Adelle Sans Light" panose="02000503000000020004" pitchFamily="50" charset="0"/>
                      </a:endParaRP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Población total 2020</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Población femenina 2020</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Proporción de mujeres/hombres</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Total de delitos registrados en enero</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ctr"/>
                      <a:r>
                        <a:rPr lang="es-MX" sz="2000" b="1" i="0" u="none" strike="noStrike" dirty="0">
                          <a:solidFill>
                            <a:srgbClr val="000000"/>
                          </a:solidFill>
                          <a:effectLst/>
                          <a:latin typeface="Adelle Sans Light" panose="02000503000000020004" pitchFamily="50" charset="0"/>
                        </a:rPr>
                        <a:t>Tasa de incidencia delictiva mensual</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extLst>
                  <a:ext uri="{0D108BD9-81ED-4DB2-BD59-A6C34878D82A}">
                    <a16:rowId xmlns:a16="http://schemas.microsoft.com/office/drawing/2014/main" val="641417324"/>
                  </a:ext>
                </a:extLst>
              </a:tr>
              <a:tr h="306959">
                <a:tc rowSpan="15">
                  <a:txBody>
                    <a:bodyPr/>
                    <a:lstStyle/>
                    <a:p>
                      <a:pPr algn="ctr" fontAlgn="ctr"/>
                      <a:r>
                        <a:rPr lang="es-MX" sz="3000" b="1" i="0" u="none" strike="noStrike" dirty="0">
                          <a:solidFill>
                            <a:srgbClr val="000000"/>
                          </a:solidFill>
                          <a:effectLst/>
                          <a:latin typeface="Adelle Sans Light" panose="02000503000000020004" pitchFamily="50" charset="0"/>
                        </a:rPr>
                        <a:t>Teziutlán</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l" fontAlgn="b"/>
                      <a:r>
                        <a:rPr lang="es-MX" sz="1600" b="0" i="0" u="none" strike="noStrike" dirty="0">
                          <a:solidFill>
                            <a:srgbClr val="000000"/>
                          </a:solidFill>
                          <a:effectLst/>
                          <a:latin typeface="Adelle Sans Light" panose="02000503000000020004" pitchFamily="50" charset="0"/>
                        </a:rPr>
                        <a:t>Acateno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9,170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4,584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0.50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21.82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724211666"/>
                  </a:ext>
                </a:extLst>
              </a:tr>
              <a:tr h="306959">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 Atempan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29,742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15,463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4</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25.87</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3009808324"/>
                  </a:ext>
                </a:extLst>
              </a:tr>
              <a:tr h="306959">
                <a:tc vMerge="1">
                  <a:txBody>
                    <a:bodyPr/>
                    <a:lstStyle/>
                    <a:p>
                      <a:endParaRPr lang="es-MX"/>
                    </a:p>
                  </a:txBody>
                  <a:tcPr/>
                </a:tc>
                <a:tc>
                  <a:txBody>
                    <a:bodyPr/>
                    <a:lstStyle/>
                    <a:p>
                      <a:pPr algn="l" fontAlgn="b"/>
                      <a:r>
                        <a:rPr lang="es-MX" sz="1600" b="0" i="0" u="none" strike="noStrike" dirty="0">
                          <a:solidFill>
                            <a:srgbClr val="000000"/>
                          </a:solidFill>
                          <a:effectLst/>
                          <a:latin typeface="Adelle Sans Light" panose="02000503000000020004" pitchFamily="50" charset="0"/>
                        </a:rPr>
                        <a:t>Ayotoxco de Guerrero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8,208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4,240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47.17</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681078078"/>
                  </a:ext>
                </a:extLst>
              </a:tr>
              <a:tr h="306959">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Chignautla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35,223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18,291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16.40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833819315"/>
                  </a:ext>
                </a:extLst>
              </a:tr>
              <a:tr h="306959">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Cuetzalan del Progreso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49,864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25,715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12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46.67</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926430249"/>
                  </a:ext>
                </a:extLst>
              </a:tr>
              <a:tr h="306959">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Hueyapan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13,080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6,821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43.98</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710517479"/>
                  </a:ext>
                </a:extLst>
              </a:tr>
              <a:tr h="306959">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Hueytamalco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27,600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14,003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7.14</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3505083309"/>
                  </a:ext>
                </a:extLst>
              </a:tr>
              <a:tr h="306959">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Tenampulco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6,743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3,439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638207474"/>
                  </a:ext>
                </a:extLst>
              </a:tr>
              <a:tr h="306959">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Teteles de Avila Castillo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6,653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3,766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0.57</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53.11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133166238"/>
                  </a:ext>
                </a:extLst>
              </a:tr>
              <a:tr h="306959">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Teziutlán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103,583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54,934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0.53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10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18.20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1349396466"/>
                  </a:ext>
                </a:extLst>
              </a:tr>
              <a:tr h="306959">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Tlatlauquitepec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55,576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28,959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7</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24.17</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2557415973"/>
                  </a:ext>
                </a:extLst>
              </a:tr>
              <a:tr h="306959">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Yaonáhuac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7,926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4,243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0.54</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684993688"/>
                  </a:ext>
                </a:extLst>
              </a:tr>
              <a:tr h="306959">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Zacapoaxtla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57,887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30,736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0.53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4</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13.01</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1864117590"/>
                  </a:ext>
                </a:extLst>
              </a:tr>
              <a:tr h="306959">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 Zaragoza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16,752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8,998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0.54</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3</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33.34</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1056498093"/>
                  </a:ext>
                </a:extLst>
              </a:tr>
              <a:tr h="306959">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Total región 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428,007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224,192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23.19</a:t>
                      </a:r>
                    </a:p>
                  </a:txBody>
                  <a:tcPr marL="9525" marR="9525" marT="9525"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905683176"/>
                  </a:ext>
                </a:extLst>
              </a:tr>
              <a:tr h="306959">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dirty="0">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100" b="0" i="0" u="none" strike="noStrike" dirty="0">
                        <a:solidFill>
                          <a:srgbClr val="000000"/>
                        </a:solidFill>
                        <a:effectLst/>
                        <a:latin typeface="Adelle Sans Light" panose="02000503000000020004" pitchFamily="50" charset="0"/>
                      </a:endParaRPr>
                    </a:p>
                  </a:txBody>
                  <a:tcPr marL="9525" marR="9525" marT="9525" marB="0" anchor="b">
                    <a:lnL>
                      <a:noFill/>
                    </a:lnL>
                    <a:lnR>
                      <a:noFill/>
                    </a:lnR>
                    <a:lnT w="635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356071362"/>
                  </a:ext>
                </a:extLst>
              </a:tr>
              <a:tr h="856562">
                <a:tc gridSpan="7">
                  <a:txBody>
                    <a:bodyPr/>
                    <a:lstStyle/>
                    <a:p>
                      <a:pPr algn="l" fontAlgn="b"/>
                      <a:r>
                        <a:rPr lang="es-MX" sz="1200" b="0" i="0" u="none" strike="noStrike" dirty="0">
                          <a:solidFill>
                            <a:srgbClr val="000000"/>
                          </a:solidFill>
                          <a:effectLst/>
                          <a:latin typeface="Adelle Sans Light" panose="02000503000000020004" pitchFamily="50" charset="0"/>
                        </a:rPr>
                        <a:t>1 La población utilizada fue tomada de los resultados del Censo 2020 realizado por el Instituto Nacional de Estadística y Geografía (INEGI).</a:t>
                      </a:r>
                      <a:br>
                        <a:rPr lang="es-MX" sz="1200" b="0" i="0" u="none" strike="noStrike" dirty="0">
                          <a:solidFill>
                            <a:srgbClr val="000000"/>
                          </a:solidFill>
                          <a:effectLst/>
                          <a:latin typeface="Adelle Sans Light" panose="02000503000000020004" pitchFamily="50" charset="0"/>
                        </a:rPr>
                      </a:br>
                      <a:r>
                        <a:rPr lang="es-MX" sz="1200" b="0" i="0" u="none" strike="noStrike" dirty="0">
                          <a:solidFill>
                            <a:srgbClr val="000000"/>
                          </a:solidFill>
                          <a:effectLst/>
                          <a:latin typeface="Adelle Sans Light" panose="02000503000000020004" pitchFamily="50" charset="0"/>
                        </a:rPr>
                        <a:t>2 La información referente a los delitos registrados mensualmente provienen de  información registrada en las carpetas de investigación iniciadas ante el Ministerio Público y estas cifras son publicadas mes a mes por el Secretariado Ejecutivo del Sistema Nacional de Seguridad Pública. Los datos de esta tabla fueron publicados el 20 de febrero de 2023 con corte al 31 de enero de 2023. Los delitos considerados fueron: 1) Aborto, 2) Abuso sexual, 3) Acoso sexual, 4) Feminicidio, 5) Hostigamiento sexual, 6) Otros delitos contra la familia, 7) Otros delitos que atentan contra la libertad y la seguridad sexual, 8) Trata de personas, 9) Violación equiparada, 10) Violación simple, 11) Violencia de género en todas sus modalidades distinta a la violencia familiar y 12) Violencia familiar.</a:t>
                      </a:r>
                      <a:br>
                        <a:rPr lang="es-MX" sz="1200" b="0" i="0" u="none" strike="noStrike" dirty="0">
                          <a:solidFill>
                            <a:srgbClr val="000000"/>
                          </a:solidFill>
                          <a:effectLst/>
                          <a:latin typeface="Adelle Sans Light" panose="02000503000000020004" pitchFamily="50" charset="0"/>
                        </a:rPr>
                      </a:br>
                      <a:r>
                        <a:rPr lang="es-MX" sz="1200" b="0" i="0" u="none" strike="noStrike" dirty="0">
                          <a:solidFill>
                            <a:srgbClr val="000000"/>
                          </a:solidFill>
                          <a:effectLst/>
                          <a:latin typeface="Adelle Sans Light" panose="02000503000000020004" pitchFamily="50" charset="0"/>
                        </a:rPr>
                        <a:t>3 Los municipios subrayados en rosa fueron declarados con Alerta de Violencia de Género contra las Mujeres en abril de 2019.</a:t>
                      </a:r>
                    </a:p>
                  </a:txBody>
                  <a:tcPr marL="9525" marR="9525" marT="9525" marB="0" anchor="b">
                    <a:lnL w="12700" cap="flat" cmpd="sng" algn="ctr">
                      <a:solidFill>
                        <a:srgbClr val="5B4F63"/>
                      </a:solidFill>
                      <a:prstDash val="solid"/>
                      <a:round/>
                      <a:headEnd type="none" w="med" len="med"/>
                      <a:tailEnd type="none" w="med" len="med"/>
                    </a:lnL>
                    <a:lnR w="12700" cap="flat" cmpd="sng" algn="ctr">
                      <a:solidFill>
                        <a:srgbClr val="5B4F63"/>
                      </a:solidFill>
                      <a:prstDash val="solid"/>
                      <a:round/>
                      <a:headEnd type="none" w="med" len="med"/>
                      <a:tailEnd type="none" w="med" len="med"/>
                    </a:lnR>
                    <a:lnT w="1270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85902910"/>
                  </a:ext>
                </a:extLst>
              </a:tr>
            </a:tbl>
          </a:graphicData>
        </a:graphic>
      </p:graphicFrame>
    </p:spTree>
    <p:extLst>
      <p:ext uri="{BB962C8B-B14F-4D97-AF65-F5344CB8AC3E}">
        <p14:creationId xmlns:p14="http://schemas.microsoft.com/office/powerpoint/2010/main" val="3777653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a:extLst>
              <a:ext uri="{FF2B5EF4-FFF2-40B4-BE49-F238E27FC236}">
                <a16:creationId xmlns:a16="http://schemas.microsoft.com/office/drawing/2014/main" id="{2FC77B42-4F4C-473E-A8EF-EA50757AAC20}"/>
              </a:ext>
            </a:extLst>
          </p:cNvPr>
          <p:cNvSpPr txBox="1">
            <a:spLocks noChangeArrowheads="1"/>
          </p:cNvSpPr>
          <p:nvPr/>
        </p:nvSpPr>
        <p:spPr bwMode="auto">
          <a:xfrm>
            <a:off x="3919755" y="293394"/>
            <a:ext cx="165444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a:solidFill>
                  <a:schemeClr val="tx1"/>
                </a:solidFill>
                <a:latin typeface="Calibri" panose="020F0502020204030204" pitchFamily="34" charset="0"/>
              </a:defRPr>
            </a:lvl1pPr>
            <a:lvl2pPr marL="742950" indent="-285750">
              <a:defRPr sz="4000">
                <a:solidFill>
                  <a:schemeClr val="tx1"/>
                </a:solidFill>
                <a:latin typeface="Calibri" panose="020F0502020204030204" pitchFamily="34" charset="0"/>
              </a:defRPr>
            </a:lvl2pPr>
            <a:lvl3pPr marL="1143000" indent="-228600">
              <a:defRPr sz="4000">
                <a:solidFill>
                  <a:schemeClr val="tx1"/>
                </a:solidFill>
                <a:latin typeface="Calibri" panose="020F0502020204030204" pitchFamily="34" charset="0"/>
              </a:defRPr>
            </a:lvl3pPr>
            <a:lvl4pPr marL="1600200" indent="-228600">
              <a:defRPr sz="4000">
                <a:solidFill>
                  <a:schemeClr val="tx1"/>
                </a:solidFill>
                <a:latin typeface="Calibri" panose="020F0502020204030204" pitchFamily="34" charset="0"/>
              </a:defRPr>
            </a:lvl4pPr>
            <a:lvl5pPr marL="2057400" indent="-228600">
              <a:defRPr sz="4000">
                <a:solidFill>
                  <a:schemeClr val="tx1"/>
                </a:solidFill>
                <a:latin typeface="Calibri" panose="020F0502020204030204" pitchFamily="34" charset="0"/>
              </a:defRPr>
            </a:lvl5pPr>
            <a:lvl6pPr marL="2514600" indent="-228600" defTabSz="1036638" eaLnBrk="0" fontAlgn="base" hangingPunct="0">
              <a:spcBef>
                <a:spcPct val="0"/>
              </a:spcBef>
              <a:spcAft>
                <a:spcPct val="0"/>
              </a:spcAft>
              <a:defRPr sz="4000">
                <a:solidFill>
                  <a:schemeClr val="tx1"/>
                </a:solidFill>
                <a:latin typeface="Calibri" panose="020F0502020204030204" pitchFamily="34" charset="0"/>
              </a:defRPr>
            </a:lvl6pPr>
            <a:lvl7pPr marL="2971800" indent="-228600" defTabSz="1036638" eaLnBrk="0" fontAlgn="base" hangingPunct="0">
              <a:spcBef>
                <a:spcPct val="0"/>
              </a:spcBef>
              <a:spcAft>
                <a:spcPct val="0"/>
              </a:spcAft>
              <a:defRPr sz="4000">
                <a:solidFill>
                  <a:schemeClr val="tx1"/>
                </a:solidFill>
                <a:latin typeface="Calibri" panose="020F0502020204030204" pitchFamily="34" charset="0"/>
              </a:defRPr>
            </a:lvl7pPr>
            <a:lvl8pPr marL="3429000" indent="-228600" defTabSz="1036638" eaLnBrk="0" fontAlgn="base" hangingPunct="0">
              <a:spcBef>
                <a:spcPct val="0"/>
              </a:spcBef>
              <a:spcAft>
                <a:spcPct val="0"/>
              </a:spcAft>
              <a:defRPr sz="4000">
                <a:solidFill>
                  <a:schemeClr val="tx1"/>
                </a:solidFill>
                <a:latin typeface="Calibri" panose="020F0502020204030204" pitchFamily="34" charset="0"/>
              </a:defRPr>
            </a:lvl8pPr>
            <a:lvl9pPr marL="3886200" indent="-228600" defTabSz="1036638" eaLnBrk="0" fontAlgn="base" hangingPunct="0">
              <a:spcBef>
                <a:spcPct val="0"/>
              </a:spcBef>
              <a:spcAft>
                <a:spcPct val="0"/>
              </a:spcAft>
              <a:defRPr sz="4000">
                <a:solidFill>
                  <a:schemeClr val="tx1"/>
                </a:solidFill>
                <a:latin typeface="Calibri" panose="020F0502020204030204" pitchFamily="34" charset="0"/>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MX" altLang="es-MX" sz="3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Arial"/>
                <a:sym typeface="Arial"/>
              </a:rPr>
              <a:t>Tabla 4.10: Incidencia delictiva municipal en la región 11: Zacatlán</a:t>
            </a:r>
          </a:p>
        </p:txBody>
      </p:sp>
      <p:graphicFrame>
        <p:nvGraphicFramePr>
          <p:cNvPr id="3" name="Tabla 2">
            <a:extLst>
              <a:ext uri="{FF2B5EF4-FFF2-40B4-BE49-F238E27FC236}">
                <a16:creationId xmlns:a16="http://schemas.microsoft.com/office/drawing/2014/main" id="{9EE66191-144D-9485-37B8-CC49DFD99EA1}"/>
              </a:ext>
            </a:extLst>
          </p:cNvPr>
          <p:cNvGraphicFramePr>
            <a:graphicFrameLocks noGrp="1"/>
          </p:cNvGraphicFramePr>
          <p:nvPr>
            <p:extLst>
              <p:ext uri="{D42A27DB-BD31-4B8C-83A1-F6EECF244321}">
                <p14:modId xmlns:p14="http://schemas.microsoft.com/office/powerpoint/2010/main" val="4105390467"/>
              </p:ext>
            </p:extLst>
          </p:nvPr>
        </p:nvGraphicFramePr>
        <p:xfrm>
          <a:off x="2033238" y="1216197"/>
          <a:ext cx="20317522" cy="12206409"/>
        </p:xfrm>
        <a:graphic>
          <a:graphicData uri="http://schemas.openxmlformats.org/drawingml/2006/table">
            <a:tbl>
              <a:tblPr/>
              <a:tblGrid>
                <a:gridCol w="3612599">
                  <a:extLst>
                    <a:ext uri="{9D8B030D-6E8A-4147-A177-3AD203B41FA5}">
                      <a16:colId xmlns:a16="http://schemas.microsoft.com/office/drawing/2014/main" val="209419482"/>
                    </a:ext>
                  </a:extLst>
                </a:gridCol>
                <a:gridCol w="3612599">
                  <a:extLst>
                    <a:ext uri="{9D8B030D-6E8A-4147-A177-3AD203B41FA5}">
                      <a16:colId xmlns:a16="http://schemas.microsoft.com/office/drawing/2014/main" val="358980108"/>
                    </a:ext>
                  </a:extLst>
                </a:gridCol>
                <a:gridCol w="2033760">
                  <a:extLst>
                    <a:ext uri="{9D8B030D-6E8A-4147-A177-3AD203B41FA5}">
                      <a16:colId xmlns:a16="http://schemas.microsoft.com/office/drawing/2014/main" val="1053442331"/>
                    </a:ext>
                  </a:extLst>
                </a:gridCol>
                <a:gridCol w="2033760">
                  <a:extLst>
                    <a:ext uri="{9D8B030D-6E8A-4147-A177-3AD203B41FA5}">
                      <a16:colId xmlns:a16="http://schemas.microsoft.com/office/drawing/2014/main" val="1339532429"/>
                    </a:ext>
                  </a:extLst>
                </a:gridCol>
                <a:gridCol w="2729518">
                  <a:extLst>
                    <a:ext uri="{9D8B030D-6E8A-4147-A177-3AD203B41FA5}">
                      <a16:colId xmlns:a16="http://schemas.microsoft.com/office/drawing/2014/main" val="1714773716"/>
                    </a:ext>
                  </a:extLst>
                </a:gridCol>
                <a:gridCol w="3271409">
                  <a:extLst>
                    <a:ext uri="{9D8B030D-6E8A-4147-A177-3AD203B41FA5}">
                      <a16:colId xmlns:a16="http://schemas.microsoft.com/office/drawing/2014/main" val="2984777213"/>
                    </a:ext>
                  </a:extLst>
                </a:gridCol>
                <a:gridCol w="3023877">
                  <a:extLst>
                    <a:ext uri="{9D8B030D-6E8A-4147-A177-3AD203B41FA5}">
                      <a16:colId xmlns:a16="http://schemas.microsoft.com/office/drawing/2014/main" val="2473865575"/>
                    </a:ext>
                  </a:extLst>
                </a:gridCol>
              </a:tblGrid>
              <a:tr h="706541">
                <a:tc gridSpan="7">
                  <a:txBody>
                    <a:bodyPr/>
                    <a:lstStyle/>
                    <a:p>
                      <a:pPr algn="ctr" fontAlgn="b"/>
                      <a:r>
                        <a:rPr lang="es-MX" sz="2400" b="1" i="0" u="none" strike="noStrike" dirty="0">
                          <a:solidFill>
                            <a:srgbClr val="FFFFFF"/>
                          </a:solidFill>
                          <a:effectLst/>
                          <a:latin typeface="Adelle Sans Light" panose="02000503000000020004" pitchFamily="50" charset="0"/>
                        </a:rPr>
                        <a:t>Incidencia delictiva contra mujeres en enero 2023</a:t>
                      </a:r>
                      <a:br>
                        <a:rPr lang="es-MX" sz="2400" b="1" i="0" u="none" strike="noStrike" dirty="0">
                          <a:solidFill>
                            <a:srgbClr val="FFFFFF"/>
                          </a:solidFill>
                          <a:effectLst/>
                          <a:latin typeface="Adelle Sans Light" panose="02000503000000020004" pitchFamily="50" charset="0"/>
                        </a:rPr>
                      </a:br>
                      <a:r>
                        <a:rPr lang="es-MX" sz="2400" b="1" i="0" u="none" strike="noStrike" dirty="0">
                          <a:solidFill>
                            <a:srgbClr val="FFFFFF"/>
                          </a:solidFill>
                          <a:effectLst/>
                          <a:latin typeface="Adelle Sans Light" panose="02000503000000020004" pitchFamily="50" charset="0"/>
                        </a:rPr>
                        <a:t>Región 11: Zacatlán</a:t>
                      </a:r>
                    </a:p>
                  </a:txBody>
                  <a:tcPr marL="8420" marR="8420" marT="84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B4F63"/>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124755791"/>
                  </a:ext>
                </a:extLst>
              </a:tr>
              <a:tr h="1521026">
                <a:tc gridSpan="2">
                  <a:txBody>
                    <a:bodyPr/>
                    <a:lstStyle/>
                    <a:p>
                      <a:pPr algn="ctr" fontAlgn="ctr"/>
                      <a:r>
                        <a:rPr lang="es-MX" sz="2200" b="1" i="0" u="none" strike="noStrike">
                          <a:solidFill>
                            <a:srgbClr val="FFFFFF"/>
                          </a:solidFill>
                          <a:effectLst/>
                          <a:latin typeface="Adelle Sans Light" panose="02000503000000020004" pitchFamily="50" charset="0"/>
                        </a:rPr>
                        <a:t>Identificación de la región</a:t>
                      </a:r>
                    </a:p>
                  </a:txBody>
                  <a:tcPr marL="8420" marR="8420" marT="842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tc hMerge="1">
                  <a:txBody>
                    <a:bodyPr/>
                    <a:lstStyle/>
                    <a:p>
                      <a:endParaRPr lang="es-MX"/>
                    </a:p>
                  </a:txBody>
                  <a:tcPr/>
                </a:tc>
                <a:tc gridSpan="3">
                  <a:txBody>
                    <a:bodyPr/>
                    <a:lstStyle/>
                    <a:p>
                      <a:pPr algn="ctr" fontAlgn="ctr"/>
                      <a:r>
                        <a:rPr lang="es-MX" sz="2200" b="0" i="0" u="none" strike="noStrike">
                          <a:solidFill>
                            <a:srgbClr val="FFFFFF"/>
                          </a:solidFill>
                          <a:effectLst/>
                          <a:latin typeface="Adelle Sans Light" panose="02000503000000020004" pitchFamily="50" charset="0"/>
                        </a:rPr>
                        <a:t>Población</a:t>
                      </a:r>
                      <a:r>
                        <a:rPr lang="es-MX" sz="2200" b="0" i="0" u="none" strike="noStrike" baseline="30000">
                          <a:solidFill>
                            <a:srgbClr val="FFFFFF"/>
                          </a:solidFill>
                          <a:effectLst/>
                          <a:latin typeface="Adelle Sans Light" panose="02000503000000020004" pitchFamily="50" charset="0"/>
                        </a:rPr>
                        <a:t>1</a:t>
                      </a:r>
                      <a:endParaRPr lang="es-MX" sz="2200" b="0" i="0" u="none" strike="noStrike">
                        <a:solidFill>
                          <a:srgbClr val="FFFFFF"/>
                        </a:solidFill>
                        <a:effectLst/>
                        <a:latin typeface="Adelle Sans Light" panose="02000503000000020004" pitchFamily="50" charset="0"/>
                      </a:endParaRPr>
                    </a:p>
                  </a:txBody>
                  <a:tcPr marL="8420" marR="8420" marT="842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tc hMerge="1">
                  <a:txBody>
                    <a:bodyPr/>
                    <a:lstStyle/>
                    <a:p>
                      <a:endParaRPr lang="es-MX"/>
                    </a:p>
                  </a:txBody>
                  <a:tcPr/>
                </a:tc>
                <a:tc hMerge="1">
                  <a:txBody>
                    <a:bodyPr/>
                    <a:lstStyle/>
                    <a:p>
                      <a:endParaRPr lang="es-MX"/>
                    </a:p>
                  </a:txBody>
                  <a:tcPr/>
                </a:tc>
                <a:tc>
                  <a:txBody>
                    <a:bodyPr/>
                    <a:lstStyle/>
                    <a:p>
                      <a:pPr algn="ctr" fontAlgn="ctr"/>
                      <a:r>
                        <a:rPr lang="es-MX" sz="2200" b="0" i="0" u="none" strike="noStrike">
                          <a:solidFill>
                            <a:srgbClr val="FFFFFF"/>
                          </a:solidFill>
                          <a:effectLst/>
                          <a:latin typeface="Adelle Sans Light" panose="02000503000000020004" pitchFamily="50" charset="0"/>
                        </a:rPr>
                        <a:t>Total de delitos registrados mensualmente</a:t>
                      </a:r>
                      <a:r>
                        <a:rPr lang="es-MX" sz="2200" b="0" i="0" u="none" strike="noStrike" baseline="30000">
                          <a:solidFill>
                            <a:srgbClr val="FFFFFF"/>
                          </a:solidFill>
                          <a:effectLst/>
                          <a:latin typeface="Adelle Sans Light" panose="02000503000000020004" pitchFamily="50" charset="0"/>
                        </a:rPr>
                        <a:t>2</a:t>
                      </a:r>
                      <a:endParaRPr lang="es-MX" sz="2200" b="0" i="0" u="none" strike="noStrike">
                        <a:solidFill>
                          <a:srgbClr val="FFFFFF"/>
                        </a:solidFill>
                        <a:effectLst/>
                        <a:latin typeface="Adelle Sans Light" panose="02000503000000020004" pitchFamily="50" charset="0"/>
                      </a:endParaRPr>
                    </a:p>
                  </a:txBody>
                  <a:tcPr marL="8420" marR="8420" marT="842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tc>
                  <a:txBody>
                    <a:bodyPr/>
                    <a:lstStyle/>
                    <a:p>
                      <a:pPr algn="ctr" fontAlgn="ctr"/>
                      <a:r>
                        <a:rPr lang="es-MX" sz="2200" b="0" i="0" u="none" strike="noStrike" dirty="0">
                          <a:solidFill>
                            <a:srgbClr val="FFFFFF"/>
                          </a:solidFill>
                          <a:effectLst/>
                          <a:latin typeface="Adelle Sans Light" panose="02000503000000020004" pitchFamily="50" charset="0"/>
                        </a:rPr>
                        <a:t>Tasa por cada 100,000 mujeres</a:t>
                      </a:r>
                    </a:p>
                  </a:txBody>
                  <a:tcPr marL="8420" marR="8420" marT="842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extLst>
                  <a:ext uri="{0D108BD9-81ED-4DB2-BD59-A6C34878D82A}">
                    <a16:rowId xmlns:a16="http://schemas.microsoft.com/office/drawing/2014/main" val="1822347638"/>
                  </a:ext>
                </a:extLst>
              </a:tr>
              <a:tr h="1079437">
                <a:tc>
                  <a:txBody>
                    <a:bodyPr/>
                    <a:lstStyle/>
                    <a:p>
                      <a:pPr algn="ctr" fontAlgn="ctr"/>
                      <a:r>
                        <a:rPr lang="es-MX" sz="2000" b="1" i="0" u="none" strike="noStrike">
                          <a:solidFill>
                            <a:srgbClr val="000000"/>
                          </a:solidFill>
                          <a:effectLst/>
                          <a:latin typeface="Adelle Sans Light" panose="02000503000000020004" pitchFamily="50" charset="0"/>
                        </a:rPr>
                        <a:t>No. 11</a:t>
                      </a:r>
                    </a:p>
                  </a:txBody>
                  <a:tcPr marL="8420" marR="8420" marT="8420"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Municipios</a:t>
                      </a:r>
                      <a:r>
                        <a:rPr lang="es-MX" sz="2000" b="1" i="0" u="none" strike="noStrike" baseline="30000">
                          <a:solidFill>
                            <a:srgbClr val="000000"/>
                          </a:solidFill>
                          <a:effectLst/>
                          <a:latin typeface="Adelle Sans Light" panose="02000503000000020004" pitchFamily="50" charset="0"/>
                        </a:rPr>
                        <a:t>3</a:t>
                      </a:r>
                      <a:endParaRPr lang="es-MX" sz="2000" b="1" i="0" u="none" strike="noStrike">
                        <a:solidFill>
                          <a:srgbClr val="000000"/>
                        </a:solidFill>
                        <a:effectLst/>
                        <a:latin typeface="Adelle Sans Light" panose="02000503000000020004" pitchFamily="50" charset="0"/>
                      </a:endParaRPr>
                    </a:p>
                  </a:txBody>
                  <a:tcPr marL="8420" marR="8420" marT="8420"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Población total 2020</a:t>
                      </a:r>
                    </a:p>
                  </a:txBody>
                  <a:tcPr marL="8420" marR="8420" marT="8420"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Población femenina 2020</a:t>
                      </a:r>
                    </a:p>
                  </a:txBody>
                  <a:tcPr marL="8420" marR="8420" marT="8420"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Proporción de mujeres/hombres</a:t>
                      </a:r>
                    </a:p>
                  </a:txBody>
                  <a:tcPr marL="8420" marR="8420" marT="8420"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000000"/>
                          </a:solidFill>
                          <a:effectLst/>
                          <a:latin typeface="Adelle Sans Light" panose="02000503000000020004" pitchFamily="50" charset="0"/>
                        </a:rPr>
                        <a:t>Total de delitos registrados en enero</a:t>
                      </a:r>
                    </a:p>
                  </a:txBody>
                  <a:tcPr marL="8420" marR="8420" marT="8420"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ctr" fontAlgn="ctr"/>
                      <a:r>
                        <a:rPr lang="es-MX" sz="2000" b="1" i="0" u="none" strike="noStrike" dirty="0">
                          <a:solidFill>
                            <a:srgbClr val="000000"/>
                          </a:solidFill>
                          <a:effectLst/>
                          <a:latin typeface="Adelle Sans Light" panose="02000503000000020004" pitchFamily="50" charset="0"/>
                        </a:rPr>
                        <a:t>Tasa de incidencia delictiva mensual</a:t>
                      </a:r>
                    </a:p>
                  </a:txBody>
                  <a:tcPr marL="8420" marR="8420" marT="8420"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extLst>
                  <a:ext uri="{0D108BD9-81ED-4DB2-BD59-A6C34878D82A}">
                    <a16:rowId xmlns:a16="http://schemas.microsoft.com/office/drawing/2014/main" val="3097984225"/>
                  </a:ext>
                </a:extLst>
              </a:tr>
              <a:tr h="196262">
                <a:tc rowSpan="30">
                  <a:txBody>
                    <a:bodyPr/>
                    <a:lstStyle/>
                    <a:p>
                      <a:pPr algn="ctr" fontAlgn="ctr"/>
                      <a:r>
                        <a:rPr lang="es-MX" sz="3000" b="1" i="0" u="none" strike="noStrike" dirty="0">
                          <a:solidFill>
                            <a:srgbClr val="000000"/>
                          </a:solidFill>
                          <a:effectLst/>
                          <a:latin typeface="Adelle Sans Light" panose="02000503000000020004" pitchFamily="50" charset="0"/>
                        </a:rPr>
                        <a:t>Zacatlán</a:t>
                      </a:r>
                    </a:p>
                  </a:txBody>
                  <a:tcPr marL="8420" marR="8420" marT="8420" marB="0" anchor="ctr">
                    <a:lnL w="6350" cap="flat" cmpd="sng" algn="ctr">
                      <a:solidFill>
                        <a:srgbClr val="5B4F63"/>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E5E1E7"/>
                    </a:solidFill>
                  </a:tcPr>
                </a:tc>
                <a:tc>
                  <a:txBody>
                    <a:bodyPr/>
                    <a:lstStyle/>
                    <a:p>
                      <a:pPr algn="l" fontAlgn="b"/>
                      <a:r>
                        <a:rPr lang="es-MX" sz="1600" b="0" i="0" u="none" strike="noStrike" dirty="0">
                          <a:solidFill>
                            <a:srgbClr val="000000"/>
                          </a:solidFill>
                          <a:effectLst/>
                          <a:latin typeface="Adelle Sans Light" panose="02000503000000020004" pitchFamily="50" charset="0"/>
                        </a:rPr>
                        <a:t>Ahuacatlán</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14,542</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7,690</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0.53</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401172769"/>
                  </a:ext>
                </a:extLst>
              </a:tr>
              <a:tr h="19626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Ahuazotepec</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11,439</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5,890</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16.98</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153239867"/>
                  </a:ext>
                </a:extLst>
              </a:tr>
              <a:tr h="19626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Aquixtla</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9,021</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4,513</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0.50</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023378658"/>
                  </a:ext>
                </a:extLst>
              </a:tr>
              <a:tr h="196262">
                <a:tc vMerge="1">
                  <a:txBody>
                    <a:bodyPr/>
                    <a:lstStyle/>
                    <a:p>
                      <a:endParaRPr lang="es-MX"/>
                    </a:p>
                  </a:txBody>
                  <a:tcPr/>
                </a:tc>
                <a:tc>
                  <a:txBody>
                    <a:bodyPr/>
                    <a:lstStyle/>
                    <a:p>
                      <a:pPr algn="l" fontAlgn="b"/>
                      <a:r>
                        <a:rPr lang="es-MX" sz="1600" b="0" i="0" u="none" strike="noStrike" dirty="0">
                          <a:solidFill>
                            <a:srgbClr val="000000"/>
                          </a:solidFill>
                          <a:effectLst/>
                          <a:latin typeface="Adelle Sans Light" panose="02000503000000020004" pitchFamily="50" charset="0"/>
                        </a:rPr>
                        <a:t>Atlequizayan</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2,633</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1,405</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0.53</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71.17</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689262697"/>
                  </a:ext>
                </a:extLst>
              </a:tr>
              <a:tr h="196262">
                <a:tc vMerge="1">
                  <a:txBody>
                    <a:bodyPr/>
                    <a:lstStyle/>
                    <a:p>
                      <a:endParaRPr lang="es-MX"/>
                    </a:p>
                  </a:txBody>
                  <a:tcPr/>
                </a:tc>
                <a:tc>
                  <a:txBody>
                    <a:bodyPr/>
                    <a:lstStyle/>
                    <a:p>
                      <a:pPr algn="l" fontAlgn="b"/>
                      <a:r>
                        <a:rPr lang="es-MX" sz="1600" b="0" i="0" u="none" strike="noStrike" dirty="0">
                          <a:solidFill>
                            <a:srgbClr val="000000"/>
                          </a:solidFill>
                          <a:effectLst/>
                          <a:latin typeface="Adelle Sans Light" panose="02000503000000020004" pitchFamily="50" charset="0"/>
                        </a:rPr>
                        <a:t>Camocuautla</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2,758</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1,391</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0.50</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71.89</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873194645"/>
                  </a:ext>
                </a:extLst>
              </a:tr>
              <a:tr h="19626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Caxhuacan</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3,811</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1,995</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889535185"/>
                  </a:ext>
                </a:extLst>
              </a:tr>
              <a:tr h="196262">
                <a:tc vMerge="1">
                  <a:txBody>
                    <a:bodyPr/>
                    <a:lstStyle/>
                    <a:p>
                      <a:endParaRPr lang="es-MX"/>
                    </a:p>
                  </a:txBody>
                  <a:tcPr/>
                </a:tc>
                <a:tc>
                  <a:txBody>
                    <a:bodyPr/>
                    <a:lstStyle/>
                    <a:p>
                      <a:pPr algn="l" fontAlgn="b"/>
                      <a:r>
                        <a:rPr lang="es-MX" sz="1600" b="0" i="0" u="none" strike="noStrike" dirty="0">
                          <a:solidFill>
                            <a:srgbClr val="000000"/>
                          </a:solidFill>
                          <a:effectLst/>
                          <a:latin typeface="Adelle Sans Light" panose="02000503000000020004" pitchFamily="50" charset="0"/>
                        </a:rPr>
                        <a:t>Chiconcuautla</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17,382</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8,918</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4</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44.85</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6097697"/>
                  </a:ext>
                </a:extLst>
              </a:tr>
              <a:tr h="19626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Chignahuapan</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66,464</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34,302</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8</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23.32</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309639169"/>
                  </a:ext>
                </a:extLst>
              </a:tr>
              <a:tr h="19626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Coatepec</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772</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400</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250.00</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861613683"/>
                  </a:ext>
                </a:extLst>
              </a:tr>
              <a:tr h="19626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Cuautempan</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9,837</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5,178</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0.53</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444363044"/>
                  </a:ext>
                </a:extLst>
              </a:tr>
              <a:tr h="19626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Huehuetla</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17,082</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8,709</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231763360"/>
                  </a:ext>
                </a:extLst>
              </a:tr>
              <a:tr h="19626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Hueytlalpan</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5,951</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3,027</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33.04</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897420508"/>
                  </a:ext>
                </a:extLst>
              </a:tr>
              <a:tr h="19626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Huitzilan de Serdán</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15,928</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7,836</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0.49</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179225833"/>
                  </a:ext>
                </a:extLst>
              </a:tr>
              <a:tr h="19626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Ixtacamaxtitlán</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25,319</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12,831</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977993108"/>
                  </a:ext>
                </a:extLst>
              </a:tr>
              <a:tr h="19626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Ixtepec</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6,950</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3,580</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421240942"/>
                  </a:ext>
                </a:extLst>
              </a:tr>
              <a:tr h="19626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Jonotla</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4,457</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2,285</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95523074"/>
                  </a:ext>
                </a:extLst>
              </a:tr>
              <a:tr h="19626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Nauzontla</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3,317</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1,774</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0.53</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41484207"/>
                  </a:ext>
                </a:extLst>
              </a:tr>
              <a:tr h="19626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Olintla</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11,993</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6,158</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16.24</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814744683"/>
                  </a:ext>
                </a:extLst>
              </a:tr>
              <a:tr h="19626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Tepango de Rodríguez</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4,155</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2,236</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0.54</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880474933"/>
                  </a:ext>
                </a:extLst>
              </a:tr>
              <a:tr h="19626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Tepetzintla</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10,373</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5,458</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0.53</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504283406"/>
                  </a:ext>
                </a:extLst>
              </a:tr>
              <a:tr h="19626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Tetela de Ocampo</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27,216</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14,116</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7.08</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340266685"/>
                  </a:ext>
                </a:extLst>
              </a:tr>
              <a:tr h="19626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Tuzamapan de Galeana</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5,924</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3,015</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4117245793"/>
                  </a:ext>
                </a:extLst>
              </a:tr>
              <a:tr h="19626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 Xochiapulco</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3,443</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1,818</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0.53</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55.01</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4169906498"/>
                  </a:ext>
                </a:extLst>
              </a:tr>
              <a:tr h="355233">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Xochitlán de Vicente Suárez</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13,025</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6,763</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3</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44.36</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725764967"/>
                  </a:ext>
                </a:extLst>
              </a:tr>
              <a:tr h="19626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Zacatlán</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87,361</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45,856</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a:solidFill>
                            <a:srgbClr val="000000"/>
                          </a:solidFill>
                          <a:effectLst/>
                          <a:latin typeface="Adelle Sans Light" panose="02000503000000020004" pitchFamily="50" charset="0"/>
                        </a:rPr>
                        <a:t>23</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tc>
                  <a:txBody>
                    <a:bodyPr/>
                    <a:lstStyle/>
                    <a:p>
                      <a:pPr algn="r" fontAlgn="b"/>
                      <a:r>
                        <a:rPr lang="es-MX" sz="1600" b="0" i="0" u="none" strike="noStrike" dirty="0">
                          <a:solidFill>
                            <a:srgbClr val="000000"/>
                          </a:solidFill>
                          <a:effectLst/>
                          <a:latin typeface="Adelle Sans Light" panose="02000503000000020004" pitchFamily="50" charset="0"/>
                        </a:rPr>
                        <a:t>50.16</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FEB6B0"/>
                    </a:solidFill>
                  </a:tcPr>
                </a:tc>
                <a:extLst>
                  <a:ext uri="{0D108BD9-81ED-4DB2-BD59-A6C34878D82A}">
                    <a16:rowId xmlns:a16="http://schemas.microsoft.com/office/drawing/2014/main" val="64369963"/>
                  </a:ext>
                </a:extLst>
              </a:tr>
              <a:tr h="19626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Zapotitlán de Méndez</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5,675</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2,882</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646145360"/>
                  </a:ext>
                </a:extLst>
              </a:tr>
              <a:tr h="19626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Zautla </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20,717</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10,889</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0.53</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18.37</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791331761"/>
                  </a:ext>
                </a:extLst>
              </a:tr>
              <a:tr h="19626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Zongozotla</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4,539</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2,322</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0.51</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1828013294"/>
                  </a:ext>
                </a:extLst>
              </a:tr>
              <a:tr h="196262">
                <a:tc vMerge="1">
                  <a:txBody>
                    <a:bodyPr/>
                    <a:lstStyle/>
                    <a:p>
                      <a:endParaRPr lang="es-MX"/>
                    </a:p>
                  </a:txBody>
                  <a:tcPr/>
                </a:tc>
                <a:tc>
                  <a:txBody>
                    <a:bodyPr/>
                    <a:lstStyle/>
                    <a:p>
                      <a:pPr algn="l" fontAlgn="b"/>
                      <a:r>
                        <a:rPr lang="es-MX" sz="1600" b="0" i="0" u="none" strike="noStrike">
                          <a:solidFill>
                            <a:srgbClr val="000000"/>
                          </a:solidFill>
                          <a:effectLst/>
                          <a:latin typeface="Adelle Sans Light" panose="02000503000000020004" pitchFamily="50" charset="0"/>
                        </a:rPr>
                        <a:t>Zoquiapan</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2,452</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1,314</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0.54</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0.00</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2023922611"/>
                  </a:ext>
                </a:extLst>
              </a:tr>
              <a:tr h="196262">
                <a:tc vMerge="1">
                  <a:txBody>
                    <a:bodyPr/>
                    <a:lstStyle/>
                    <a:p>
                      <a:endParaRPr lang="es-MX"/>
                    </a:p>
                  </a:txBody>
                  <a:tcPr/>
                </a:tc>
                <a:tc>
                  <a:txBody>
                    <a:bodyPr/>
                    <a:lstStyle/>
                    <a:p>
                      <a:pPr algn="l" fontAlgn="b"/>
                      <a:r>
                        <a:rPr lang="es-MX" sz="1600" b="1" i="0" u="none" strike="noStrike">
                          <a:solidFill>
                            <a:srgbClr val="000000"/>
                          </a:solidFill>
                          <a:effectLst/>
                          <a:latin typeface="Adelle Sans Light" panose="02000503000000020004" pitchFamily="50" charset="0"/>
                        </a:rPr>
                        <a:t>Total región 11</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414,536</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214,551</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0.52</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r" fontAlgn="b"/>
                      <a:r>
                        <a:rPr lang="es-MX" sz="1600" b="0" i="0" u="none" strike="noStrike">
                          <a:solidFill>
                            <a:srgbClr val="000000"/>
                          </a:solidFill>
                          <a:effectLst/>
                          <a:latin typeface="Adelle Sans Light" panose="02000503000000020004" pitchFamily="50" charset="0"/>
                        </a:rPr>
                        <a:t>48</a:t>
                      </a:r>
                    </a:p>
                  </a:txBody>
                  <a:tcPr marL="8420" marR="8420" marT="8420" marB="0" anchor="b">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MX" sz="1600" b="0" i="0" u="none" strike="noStrike" dirty="0">
                          <a:solidFill>
                            <a:srgbClr val="000000"/>
                          </a:solidFill>
                          <a:effectLst/>
                          <a:latin typeface="Adelle Sans Light" panose="02000503000000020004" pitchFamily="50" charset="0"/>
                        </a:rPr>
                        <a:t>22.37</a:t>
                      </a:r>
                    </a:p>
                  </a:txBody>
                  <a:tcPr marL="8420" marR="8420" marT="8420" marB="0" anchor="b">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816411942"/>
                  </a:ext>
                </a:extLst>
              </a:tr>
              <a:tr h="196262">
                <a:tc>
                  <a:txBody>
                    <a:bodyPr/>
                    <a:lstStyle/>
                    <a:p>
                      <a:pPr algn="l" fontAlgn="b"/>
                      <a:endParaRPr lang="es-MX" sz="1000" b="0" i="0" u="none" strike="noStrike">
                        <a:solidFill>
                          <a:srgbClr val="000000"/>
                        </a:solidFill>
                        <a:effectLst/>
                        <a:latin typeface="Adelle Sans Light" panose="02000503000000020004" pitchFamily="50" charset="0"/>
                      </a:endParaRPr>
                    </a:p>
                  </a:txBody>
                  <a:tcPr marL="8420" marR="8420" marT="8420" marB="0" anchor="b">
                    <a:lnL>
                      <a:noFill/>
                    </a:lnL>
                    <a:lnR>
                      <a:noFill/>
                    </a:lnR>
                    <a:lnT w="635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000" b="0" i="0" u="none" strike="noStrike">
                        <a:solidFill>
                          <a:srgbClr val="000000"/>
                        </a:solidFill>
                        <a:effectLst/>
                        <a:latin typeface="Adelle Sans Light" panose="02000503000000020004" pitchFamily="50" charset="0"/>
                      </a:endParaRPr>
                    </a:p>
                  </a:txBody>
                  <a:tcPr marL="8420" marR="8420" marT="8420" marB="0" anchor="b">
                    <a:lnL>
                      <a:noFill/>
                    </a:lnL>
                    <a:lnR>
                      <a:noFill/>
                    </a:lnR>
                    <a:lnT w="635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000" b="0" i="0" u="none" strike="noStrike">
                        <a:solidFill>
                          <a:srgbClr val="000000"/>
                        </a:solidFill>
                        <a:effectLst/>
                        <a:latin typeface="Adelle Sans Light" panose="02000503000000020004" pitchFamily="50" charset="0"/>
                      </a:endParaRPr>
                    </a:p>
                  </a:txBody>
                  <a:tcPr marL="8420" marR="8420" marT="8420" marB="0" anchor="b">
                    <a:lnL>
                      <a:noFill/>
                    </a:lnL>
                    <a:lnR>
                      <a:noFill/>
                    </a:lnR>
                    <a:lnT w="635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000" b="0" i="0" u="none" strike="noStrike">
                        <a:solidFill>
                          <a:srgbClr val="000000"/>
                        </a:solidFill>
                        <a:effectLst/>
                        <a:latin typeface="Adelle Sans Light" panose="02000503000000020004" pitchFamily="50" charset="0"/>
                      </a:endParaRPr>
                    </a:p>
                  </a:txBody>
                  <a:tcPr marL="8420" marR="8420" marT="8420" marB="0" anchor="b">
                    <a:lnL>
                      <a:noFill/>
                    </a:lnL>
                    <a:lnR>
                      <a:noFill/>
                    </a:lnR>
                    <a:lnT w="635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000" b="0" i="0" u="none" strike="noStrike">
                        <a:solidFill>
                          <a:srgbClr val="000000"/>
                        </a:solidFill>
                        <a:effectLst/>
                        <a:latin typeface="Adelle Sans Light" panose="02000503000000020004" pitchFamily="50" charset="0"/>
                      </a:endParaRPr>
                    </a:p>
                  </a:txBody>
                  <a:tcPr marL="8420" marR="8420" marT="8420" marB="0" anchor="b">
                    <a:lnL>
                      <a:noFill/>
                    </a:lnL>
                    <a:lnR>
                      <a:noFill/>
                    </a:lnR>
                    <a:lnT w="635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000" b="0" i="0" u="none" strike="noStrike">
                        <a:solidFill>
                          <a:srgbClr val="000000"/>
                        </a:solidFill>
                        <a:effectLst/>
                        <a:latin typeface="Adelle Sans Light" panose="02000503000000020004" pitchFamily="50" charset="0"/>
                      </a:endParaRPr>
                    </a:p>
                  </a:txBody>
                  <a:tcPr marL="8420" marR="8420" marT="8420" marB="0" anchor="b">
                    <a:lnL>
                      <a:noFill/>
                    </a:lnL>
                    <a:lnR>
                      <a:noFill/>
                    </a:lnR>
                    <a:lnT w="6350" cap="flat" cmpd="sng" algn="ctr">
                      <a:solidFill>
                        <a:srgbClr val="000000"/>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a:txBody>
                    <a:bodyPr/>
                    <a:lstStyle/>
                    <a:p>
                      <a:pPr algn="l" fontAlgn="b"/>
                      <a:endParaRPr lang="es-MX" sz="1000" b="0" i="0" u="none" strike="noStrike">
                        <a:solidFill>
                          <a:srgbClr val="000000"/>
                        </a:solidFill>
                        <a:effectLst/>
                        <a:latin typeface="Adelle Sans Light" panose="02000503000000020004" pitchFamily="50" charset="0"/>
                      </a:endParaRPr>
                    </a:p>
                  </a:txBody>
                  <a:tcPr marL="8420" marR="8420" marT="8420" marB="0" anchor="b">
                    <a:lnL>
                      <a:noFill/>
                    </a:lnL>
                    <a:lnR>
                      <a:noFill/>
                    </a:lnR>
                    <a:lnT w="635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519817789"/>
                  </a:ext>
                </a:extLst>
              </a:tr>
              <a:tr h="998971">
                <a:tc gridSpan="7">
                  <a:txBody>
                    <a:bodyPr/>
                    <a:lstStyle/>
                    <a:p>
                      <a:pPr algn="l" fontAlgn="b"/>
                      <a:r>
                        <a:rPr lang="es-MX" sz="1200" b="0" i="0" u="none" strike="noStrike" dirty="0">
                          <a:solidFill>
                            <a:srgbClr val="000000"/>
                          </a:solidFill>
                          <a:effectLst/>
                          <a:latin typeface="Adelle Sans Light" panose="02000503000000020004" pitchFamily="50" charset="0"/>
                        </a:rPr>
                        <a:t>1 La población utilizada fue tomada de los resultados del Censo 2020 realizado por el Instituto Nacional de Estadística y Geografía (INEGI).</a:t>
                      </a:r>
                      <a:br>
                        <a:rPr lang="es-MX" sz="1200" b="0" i="0" u="none" strike="noStrike" dirty="0">
                          <a:solidFill>
                            <a:srgbClr val="000000"/>
                          </a:solidFill>
                          <a:effectLst/>
                          <a:latin typeface="Adelle Sans Light" panose="02000503000000020004" pitchFamily="50" charset="0"/>
                        </a:rPr>
                      </a:br>
                      <a:r>
                        <a:rPr lang="es-MX" sz="1200" b="0" i="0" u="none" strike="noStrike" dirty="0">
                          <a:solidFill>
                            <a:srgbClr val="000000"/>
                          </a:solidFill>
                          <a:effectLst/>
                          <a:latin typeface="Adelle Sans Light" panose="02000503000000020004" pitchFamily="50" charset="0"/>
                        </a:rPr>
                        <a:t>2 La información referente a los delitos registrados mensualmente provienen de  información registrada en las carpetas de investigación iniciadas ante el Ministerio Público y estas cifras son publicadas mes a mes por el Secretariado Ejecutivo del Sistema Nacional de Seguridad Pública. Los datos de esta tabla fueron publicados el 20 de febrero de 2023 con corte al 31 de enero de 2023. Los delitos considerados fueron: 1) Aborto, 2) Abuso sexual, 3) Acoso sexual, 4) Feminicidio, 5) Hostigamiento sexual, 6) Otros delitos contra la familia, 7) Otros delitos que atentan contra la libertad y la seguridad sexual, 8) Trata de personas, 9) Violación equiparada, 10) Violación simple, 11) Violencia de género en todas sus modalidades distinta a la violencia familiar y 12) Violencia familiar.</a:t>
                      </a:r>
                      <a:br>
                        <a:rPr lang="es-MX" sz="1200" b="0" i="0" u="none" strike="noStrike" dirty="0">
                          <a:solidFill>
                            <a:srgbClr val="000000"/>
                          </a:solidFill>
                          <a:effectLst/>
                          <a:latin typeface="Adelle Sans Light" panose="02000503000000020004" pitchFamily="50" charset="0"/>
                        </a:rPr>
                      </a:br>
                      <a:r>
                        <a:rPr lang="es-MX" sz="1200" b="0" i="0" u="none" strike="noStrike" dirty="0">
                          <a:solidFill>
                            <a:srgbClr val="000000"/>
                          </a:solidFill>
                          <a:effectLst/>
                          <a:latin typeface="Adelle Sans Light" panose="02000503000000020004" pitchFamily="50" charset="0"/>
                        </a:rPr>
                        <a:t>3 Los municipios subrayados en rosa fueron declarados con Alerta de Violencia de Género contra las Mujeres en abril de 2019.</a:t>
                      </a:r>
                    </a:p>
                  </a:txBody>
                  <a:tcPr marL="8420" marR="8420" marT="8420" marB="0" anchor="b">
                    <a:lnL w="12700" cap="flat" cmpd="sng" algn="ctr">
                      <a:solidFill>
                        <a:srgbClr val="5B4F63"/>
                      </a:solidFill>
                      <a:prstDash val="solid"/>
                      <a:round/>
                      <a:headEnd type="none" w="med" len="med"/>
                      <a:tailEnd type="none" w="med" len="med"/>
                    </a:lnL>
                    <a:lnR w="12700" cap="flat" cmpd="sng" algn="ctr">
                      <a:solidFill>
                        <a:srgbClr val="5B4F63"/>
                      </a:solidFill>
                      <a:prstDash val="solid"/>
                      <a:round/>
                      <a:headEnd type="none" w="med" len="med"/>
                      <a:tailEnd type="none" w="med" len="med"/>
                    </a:lnR>
                    <a:lnT w="12700" cap="flat" cmpd="sng" algn="ctr">
                      <a:solidFill>
                        <a:srgbClr val="5B4F63"/>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913714676"/>
                  </a:ext>
                </a:extLst>
              </a:tr>
            </a:tbl>
          </a:graphicData>
        </a:graphic>
      </p:graphicFrame>
    </p:spTree>
    <p:extLst>
      <p:ext uri="{BB962C8B-B14F-4D97-AF65-F5344CB8AC3E}">
        <p14:creationId xmlns:p14="http://schemas.microsoft.com/office/powerpoint/2010/main" val="2235562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a:extLst>
              <a:ext uri="{FF2B5EF4-FFF2-40B4-BE49-F238E27FC236}">
                <a16:creationId xmlns:a16="http://schemas.microsoft.com/office/drawing/2014/main" id="{B85DE563-463F-48EE-AB59-4CC6A6590695}"/>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aphicFrame>
        <p:nvGraphicFramePr>
          <p:cNvPr id="35" name="Tabla 4">
            <a:extLst>
              <a:ext uri="{FF2B5EF4-FFF2-40B4-BE49-F238E27FC236}">
                <a16:creationId xmlns:a16="http://schemas.microsoft.com/office/drawing/2014/main" id="{82C43B54-D430-4389-BD1D-0477B768C908}"/>
              </a:ext>
            </a:extLst>
          </p:cNvPr>
          <p:cNvGraphicFramePr>
            <a:graphicFrameLocks noGrp="1"/>
          </p:cNvGraphicFramePr>
          <p:nvPr>
            <p:extLst>
              <p:ext uri="{D42A27DB-BD31-4B8C-83A1-F6EECF244321}">
                <p14:modId xmlns:p14="http://schemas.microsoft.com/office/powerpoint/2010/main" val="3998145324"/>
              </p:ext>
            </p:extLst>
          </p:nvPr>
        </p:nvGraphicFramePr>
        <p:xfrm>
          <a:off x="3170139" y="4241037"/>
          <a:ext cx="18564940" cy="6435702"/>
        </p:xfrm>
        <a:graphic>
          <a:graphicData uri="http://schemas.openxmlformats.org/drawingml/2006/table">
            <a:tbl>
              <a:tblPr/>
              <a:tblGrid>
                <a:gridCol w="12335071">
                  <a:extLst>
                    <a:ext uri="{9D8B030D-6E8A-4147-A177-3AD203B41FA5}">
                      <a16:colId xmlns:a16="http://schemas.microsoft.com/office/drawing/2014/main" val="20000"/>
                    </a:ext>
                  </a:extLst>
                </a:gridCol>
                <a:gridCol w="6229869">
                  <a:extLst>
                    <a:ext uri="{9D8B030D-6E8A-4147-A177-3AD203B41FA5}">
                      <a16:colId xmlns:a16="http://schemas.microsoft.com/office/drawing/2014/main" val="20001"/>
                    </a:ext>
                  </a:extLst>
                </a:gridCol>
              </a:tblGrid>
              <a:tr h="1260692">
                <a:tc>
                  <a:txBody>
                    <a:bodyPr/>
                    <a:lstStyle>
                      <a:lvl1pPr>
                        <a:spcBef>
                          <a:spcPct val="20000"/>
                        </a:spcBef>
                        <a:buFont typeface="Arial" panose="020B0604020202020204" pitchFamily="34" charset="0"/>
                        <a:defRPr sz="5700">
                          <a:solidFill>
                            <a:schemeClr val="tx1"/>
                          </a:solidFill>
                          <a:latin typeface="Calibri" panose="020F0502020204030204" pitchFamily="34" charset="0"/>
                        </a:defRPr>
                      </a:lvl1pPr>
                      <a:lvl2pPr marL="901700">
                        <a:spcBef>
                          <a:spcPct val="20000"/>
                        </a:spcBef>
                        <a:buFont typeface="Arial" panose="020B0604020202020204" pitchFamily="34" charset="0"/>
                        <a:defRPr sz="4800">
                          <a:solidFill>
                            <a:schemeClr val="tx1"/>
                          </a:solidFill>
                          <a:latin typeface="Calibri" panose="020F0502020204030204" pitchFamily="34" charset="0"/>
                        </a:defRPr>
                      </a:lvl2pPr>
                      <a:lvl3pPr marL="1803400">
                        <a:spcBef>
                          <a:spcPct val="20000"/>
                        </a:spcBef>
                        <a:buFont typeface="Arial" panose="020B0604020202020204" pitchFamily="34" charset="0"/>
                        <a:defRPr sz="4300">
                          <a:solidFill>
                            <a:schemeClr val="tx1"/>
                          </a:solidFill>
                          <a:latin typeface="Calibri" panose="020F0502020204030204" pitchFamily="34" charset="0"/>
                        </a:defRPr>
                      </a:lvl3pPr>
                      <a:lvl4pPr marL="2705100">
                        <a:spcBef>
                          <a:spcPct val="20000"/>
                        </a:spcBef>
                        <a:buFont typeface="Arial" panose="020B0604020202020204" pitchFamily="34" charset="0"/>
                        <a:defRPr sz="3400">
                          <a:solidFill>
                            <a:schemeClr val="tx1"/>
                          </a:solidFill>
                          <a:latin typeface="Calibri" panose="020F0502020204030204" pitchFamily="34" charset="0"/>
                        </a:defRPr>
                      </a:lvl4pPr>
                      <a:lvl5pPr marL="3608388">
                        <a:spcBef>
                          <a:spcPct val="20000"/>
                        </a:spcBef>
                        <a:buFont typeface="Arial" panose="020B0604020202020204" pitchFamily="34" charset="0"/>
                        <a:defRPr sz="3400">
                          <a:solidFill>
                            <a:schemeClr val="tx1"/>
                          </a:solidFill>
                          <a:latin typeface="Calibri" panose="020F0502020204030204" pitchFamily="34" charset="0"/>
                        </a:defRPr>
                      </a:lvl5pPr>
                      <a:lvl6pPr marL="4065588" indent="-2320925" eaLnBrk="0" fontAlgn="base" hangingPunct="0">
                        <a:spcBef>
                          <a:spcPct val="20000"/>
                        </a:spcBef>
                        <a:spcAft>
                          <a:spcPct val="0"/>
                        </a:spcAft>
                        <a:buFont typeface="Arial" panose="020B0604020202020204" pitchFamily="34" charset="0"/>
                        <a:defRPr sz="3400">
                          <a:solidFill>
                            <a:schemeClr val="tx1"/>
                          </a:solidFill>
                          <a:latin typeface="Calibri" panose="020F0502020204030204" pitchFamily="34" charset="0"/>
                        </a:defRPr>
                      </a:lvl6pPr>
                      <a:lvl7pPr marL="4522788" indent="-2320925" eaLnBrk="0" fontAlgn="base" hangingPunct="0">
                        <a:spcBef>
                          <a:spcPct val="20000"/>
                        </a:spcBef>
                        <a:spcAft>
                          <a:spcPct val="0"/>
                        </a:spcAft>
                        <a:buFont typeface="Arial" panose="020B0604020202020204" pitchFamily="34" charset="0"/>
                        <a:defRPr sz="3400">
                          <a:solidFill>
                            <a:schemeClr val="tx1"/>
                          </a:solidFill>
                          <a:latin typeface="Calibri" panose="020F0502020204030204" pitchFamily="34" charset="0"/>
                        </a:defRPr>
                      </a:lvl7pPr>
                      <a:lvl8pPr marL="4979988" indent="-2320925" eaLnBrk="0" fontAlgn="base" hangingPunct="0">
                        <a:spcBef>
                          <a:spcPct val="20000"/>
                        </a:spcBef>
                        <a:spcAft>
                          <a:spcPct val="0"/>
                        </a:spcAft>
                        <a:buFont typeface="Arial" panose="020B0604020202020204" pitchFamily="34" charset="0"/>
                        <a:defRPr sz="3400">
                          <a:solidFill>
                            <a:schemeClr val="tx1"/>
                          </a:solidFill>
                          <a:latin typeface="Calibri" panose="020F0502020204030204" pitchFamily="34" charset="0"/>
                        </a:defRPr>
                      </a:lvl8pPr>
                      <a:lvl9pPr marL="5437188" indent="-2320925" eaLnBrk="0" fontAlgn="base" hangingPunct="0">
                        <a:spcBef>
                          <a:spcPct val="20000"/>
                        </a:spcBef>
                        <a:spcAft>
                          <a:spcPct val="0"/>
                        </a:spcAft>
                        <a:buFont typeface="Arial" panose="020B0604020202020204" pitchFamily="34" charset="0"/>
                        <a:defRPr sz="34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Tx/>
                        <a:buFont typeface="+mj-lt"/>
                        <a:buNone/>
                        <a:tabLst/>
                      </a:pPr>
                      <a:r>
                        <a:rPr lang="es-MX" altLang="es-MX" sz="4000" b="1" i="0" u="none" strike="noStrike" kern="1200" cap="none" dirty="0">
                          <a:solidFill>
                            <a:schemeClr val="tx1">
                              <a:lumMod val="65000"/>
                              <a:lumOff val="35000"/>
                            </a:schemeClr>
                          </a:solidFill>
                          <a:latin typeface="Adelle Sans Light" panose="02000503000000020004" pitchFamily="50" charset="0"/>
                          <a:ea typeface="+mn-ea"/>
                          <a:cs typeface="+mn-cs"/>
                          <a:sym typeface="Calibri" panose="020F0502020204030204" pitchFamily="34" charset="0"/>
                        </a:rPr>
                        <a:t>1. Introducción </a:t>
                      </a:r>
                    </a:p>
                    <a:p>
                      <a:pPr marL="0" marR="0" lvl="0" indent="0" algn="l" defTabSz="914400" rtl="0" eaLnBrk="1" fontAlgn="base" latinLnBrk="0" hangingPunct="1">
                        <a:lnSpc>
                          <a:spcPct val="100000"/>
                        </a:lnSpc>
                        <a:spcBef>
                          <a:spcPct val="0"/>
                        </a:spcBef>
                        <a:spcAft>
                          <a:spcPct val="0"/>
                        </a:spcAft>
                        <a:buClrTx/>
                        <a:buSzTx/>
                        <a:buFont typeface="Calibri" panose="020F0502020204030204" pitchFamily="34" charset="0"/>
                        <a:buAutoNum type="romanUcPeriod"/>
                        <a:tabLst/>
                      </a:pPr>
                      <a:endParaRPr lang="es-MX" altLang="es-MX" sz="3600" kern="1200" dirty="0">
                        <a:solidFill>
                          <a:schemeClr val="tx1">
                            <a:lumMod val="65000"/>
                            <a:lumOff val="35000"/>
                          </a:schemeClr>
                        </a:solidFill>
                        <a:latin typeface="Adelle Sans Light" panose="02000503000000020004" pitchFamily="50" charset="0"/>
                        <a:ea typeface="+mn-ea"/>
                        <a:cs typeface="+mn-cs"/>
                      </a:endParaRPr>
                    </a:p>
                  </a:txBody>
                  <a:tcPr marT="45701" marB="45701" horzOverflow="overflow">
                    <a:lnL>
                      <a:noFill/>
                    </a:lnL>
                    <a:lnR>
                      <a:noFill/>
                    </a:lnR>
                    <a:lnT>
                      <a:noFill/>
                    </a:lnT>
                    <a:lnB>
                      <a:noFill/>
                    </a:lnB>
                    <a:lnTlToBr>
                      <a:noFill/>
                    </a:lnTlToBr>
                    <a:lnBlToTr>
                      <a:noFill/>
                    </a:lnBlToTr>
                    <a:noFill/>
                  </a:tcPr>
                </a:tc>
                <a:tc>
                  <a:txBody>
                    <a:bodyPr/>
                    <a:lstStyle>
                      <a:lvl1pPr defTabSz="901700">
                        <a:spcBef>
                          <a:spcPct val="20000"/>
                        </a:spcBef>
                        <a:buFont typeface="Arial" panose="020B0604020202020204" pitchFamily="34" charset="0"/>
                        <a:defRPr sz="5700">
                          <a:solidFill>
                            <a:schemeClr val="tx1"/>
                          </a:solidFill>
                          <a:latin typeface="Calibri" panose="020F0502020204030204" pitchFamily="34" charset="0"/>
                        </a:defRPr>
                      </a:lvl1pPr>
                      <a:lvl2pPr marL="901700" defTabSz="901700">
                        <a:spcBef>
                          <a:spcPct val="20000"/>
                        </a:spcBef>
                        <a:buFont typeface="Arial" panose="020B0604020202020204" pitchFamily="34" charset="0"/>
                        <a:defRPr sz="4800">
                          <a:solidFill>
                            <a:schemeClr val="tx1"/>
                          </a:solidFill>
                          <a:latin typeface="Calibri" panose="020F0502020204030204" pitchFamily="34" charset="0"/>
                        </a:defRPr>
                      </a:lvl2pPr>
                      <a:lvl3pPr marL="1803400" defTabSz="901700">
                        <a:spcBef>
                          <a:spcPct val="20000"/>
                        </a:spcBef>
                        <a:buFont typeface="Arial" panose="020B0604020202020204" pitchFamily="34" charset="0"/>
                        <a:defRPr sz="4300">
                          <a:solidFill>
                            <a:schemeClr val="tx1"/>
                          </a:solidFill>
                          <a:latin typeface="Calibri" panose="020F0502020204030204" pitchFamily="34" charset="0"/>
                        </a:defRPr>
                      </a:lvl3pPr>
                      <a:lvl4pPr marL="2705100" defTabSz="901700">
                        <a:spcBef>
                          <a:spcPct val="20000"/>
                        </a:spcBef>
                        <a:buFont typeface="Arial" panose="020B0604020202020204" pitchFamily="34" charset="0"/>
                        <a:defRPr sz="3400">
                          <a:solidFill>
                            <a:schemeClr val="tx1"/>
                          </a:solidFill>
                          <a:latin typeface="Calibri" panose="020F0502020204030204" pitchFamily="34" charset="0"/>
                        </a:defRPr>
                      </a:lvl4pPr>
                      <a:lvl5pPr marL="3608388" defTabSz="901700">
                        <a:spcBef>
                          <a:spcPct val="20000"/>
                        </a:spcBef>
                        <a:buFont typeface="Arial" panose="020B0604020202020204" pitchFamily="34" charset="0"/>
                        <a:defRPr sz="3400">
                          <a:solidFill>
                            <a:schemeClr val="tx1"/>
                          </a:solidFill>
                          <a:latin typeface="Calibri" panose="020F0502020204030204" pitchFamily="34" charset="0"/>
                        </a:defRPr>
                      </a:lvl5pPr>
                      <a:lvl6pPr marL="4065588" indent="-2320925" defTabSz="901700" eaLnBrk="0" fontAlgn="base" hangingPunct="0">
                        <a:spcBef>
                          <a:spcPct val="20000"/>
                        </a:spcBef>
                        <a:spcAft>
                          <a:spcPct val="0"/>
                        </a:spcAft>
                        <a:buFont typeface="Arial" panose="020B0604020202020204" pitchFamily="34" charset="0"/>
                        <a:defRPr sz="3400">
                          <a:solidFill>
                            <a:schemeClr val="tx1"/>
                          </a:solidFill>
                          <a:latin typeface="Calibri" panose="020F0502020204030204" pitchFamily="34" charset="0"/>
                        </a:defRPr>
                      </a:lvl6pPr>
                      <a:lvl7pPr marL="4522788" indent="-2320925" defTabSz="901700" eaLnBrk="0" fontAlgn="base" hangingPunct="0">
                        <a:spcBef>
                          <a:spcPct val="20000"/>
                        </a:spcBef>
                        <a:spcAft>
                          <a:spcPct val="0"/>
                        </a:spcAft>
                        <a:buFont typeface="Arial" panose="020B0604020202020204" pitchFamily="34" charset="0"/>
                        <a:defRPr sz="3400">
                          <a:solidFill>
                            <a:schemeClr val="tx1"/>
                          </a:solidFill>
                          <a:latin typeface="Calibri" panose="020F0502020204030204" pitchFamily="34" charset="0"/>
                        </a:defRPr>
                      </a:lvl7pPr>
                      <a:lvl8pPr marL="4979988" indent="-2320925" defTabSz="901700" eaLnBrk="0" fontAlgn="base" hangingPunct="0">
                        <a:spcBef>
                          <a:spcPct val="20000"/>
                        </a:spcBef>
                        <a:spcAft>
                          <a:spcPct val="0"/>
                        </a:spcAft>
                        <a:buFont typeface="Arial" panose="020B0604020202020204" pitchFamily="34" charset="0"/>
                        <a:defRPr sz="3400">
                          <a:solidFill>
                            <a:schemeClr val="tx1"/>
                          </a:solidFill>
                          <a:latin typeface="Calibri" panose="020F0502020204030204" pitchFamily="34" charset="0"/>
                        </a:defRPr>
                      </a:lvl8pPr>
                      <a:lvl9pPr marL="5437188" indent="-2320925" defTabSz="901700" eaLnBrk="0" fontAlgn="base" hangingPunct="0">
                        <a:spcBef>
                          <a:spcPct val="20000"/>
                        </a:spcBef>
                        <a:spcAft>
                          <a:spcPct val="0"/>
                        </a:spcAft>
                        <a:buFont typeface="Arial" panose="020B0604020202020204" pitchFamily="34" charset="0"/>
                        <a:defRPr sz="3400">
                          <a:solidFill>
                            <a:schemeClr val="tx1"/>
                          </a:solidFill>
                          <a:latin typeface="Calibri" panose="020F0502020204030204" pitchFamily="34" charset="0"/>
                        </a:defRPr>
                      </a:lvl9pPr>
                    </a:lstStyle>
                    <a:p>
                      <a:pPr marL="0" marR="0" lvl="0" indent="0" algn="ctr" defTabSz="901700" rtl="0" eaLnBrk="1" fontAlgn="base" latinLnBrk="0" hangingPunct="1">
                        <a:lnSpc>
                          <a:spcPct val="100000"/>
                        </a:lnSpc>
                        <a:spcBef>
                          <a:spcPct val="0"/>
                        </a:spcBef>
                        <a:spcAft>
                          <a:spcPct val="0"/>
                        </a:spcAft>
                        <a:buClrTx/>
                        <a:buSzTx/>
                        <a:buFontTx/>
                        <a:buNone/>
                        <a:tabLst/>
                      </a:pPr>
                      <a:r>
                        <a:rPr lang="es-ES" altLang="es-MX" sz="4000" b="1" i="0" u="none" strike="noStrike" kern="1200" cap="none" dirty="0">
                          <a:solidFill>
                            <a:schemeClr val="tx1">
                              <a:lumMod val="65000"/>
                              <a:lumOff val="35000"/>
                            </a:schemeClr>
                          </a:solidFill>
                          <a:latin typeface="Adelle Sans Light" panose="02000503000000020004" pitchFamily="50" charset="0"/>
                          <a:ea typeface="+mn-ea"/>
                          <a:cs typeface="+mn-cs"/>
                          <a:sym typeface="Arial"/>
                        </a:rPr>
                        <a:t>4</a:t>
                      </a:r>
                      <a:endParaRPr lang="es-MX" altLang="es-MX" sz="4000" b="1" i="0" u="none" strike="noStrike" kern="1200" cap="none" dirty="0">
                        <a:solidFill>
                          <a:schemeClr val="tx1">
                            <a:lumMod val="65000"/>
                            <a:lumOff val="35000"/>
                          </a:schemeClr>
                        </a:solidFill>
                        <a:latin typeface="Adelle Sans Light" panose="02000503000000020004" pitchFamily="50" charset="0"/>
                        <a:ea typeface="+mn-ea"/>
                        <a:cs typeface="+mn-cs"/>
                        <a:sym typeface="Arial"/>
                      </a:endParaRPr>
                    </a:p>
                  </a:txBody>
                  <a:tcPr marT="45701" marB="4570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691932">
                <a:tc>
                  <a:txBody>
                    <a:bodyPr/>
                    <a:lstStyle/>
                    <a:p>
                      <a:pPr marL="0" marR="0" lvl="0" indent="0" algn="l" defTabSz="914400" rtl="0" eaLnBrk="1" fontAlgn="base" latinLnBrk="0" hangingPunct="1">
                        <a:lnSpc>
                          <a:spcPct val="100000"/>
                        </a:lnSpc>
                        <a:spcBef>
                          <a:spcPct val="0"/>
                        </a:spcBef>
                        <a:spcAft>
                          <a:spcPct val="0"/>
                        </a:spcAft>
                        <a:buClr>
                          <a:srgbClr val="000000"/>
                        </a:buClr>
                        <a:buSzTx/>
                        <a:buFont typeface="+mj-lt"/>
                        <a:buNone/>
                        <a:tabLst/>
                      </a:pPr>
                      <a:r>
                        <a:rPr lang="es-MX" altLang="es-MX" sz="4000" b="1" i="0" u="none" strike="noStrike" kern="1200" cap="none" dirty="0">
                          <a:solidFill>
                            <a:schemeClr val="tx1">
                              <a:lumMod val="65000"/>
                              <a:lumOff val="35000"/>
                            </a:schemeClr>
                          </a:solidFill>
                          <a:latin typeface="Adelle Sans Light" panose="02000503000000020004" pitchFamily="50" charset="0"/>
                          <a:ea typeface="+mn-ea"/>
                          <a:cs typeface="+mn-cs"/>
                          <a:sym typeface="Arial"/>
                        </a:rPr>
                        <a:t>2. Sección I</a:t>
                      </a:r>
                    </a:p>
                  </a:txBody>
                  <a:tcPr marT="45701" marB="45701" horzOverflow="overflow">
                    <a:lnL>
                      <a:noFill/>
                    </a:lnL>
                    <a:lnR>
                      <a:noFill/>
                    </a:lnR>
                    <a:lnT>
                      <a:noFill/>
                    </a:lnT>
                    <a:lnB>
                      <a:noFill/>
                    </a:lnB>
                    <a:lnTlToBr>
                      <a:noFill/>
                    </a:lnTlToBr>
                    <a:lnBlToTr>
                      <a:noFill/>
                    </a:lnBlToTr>
                    <a:noFill/>
                  </a:tcPr>
                </a:tc>
                <a:tc>
                  <a:txBody>
                    <a:bodyPr/>
                    <a:lstStyle/>
                    <a:p>
                      <a:pPr marL="0" marR="0" lvl="0" indent="0" algn="ctr" defTabSz="901700" rtl="0" eaLnBrk="1" fontAlgn="base" latinLnBrk="0" hangingPunct="1">
                        <a:lnSpc>
                          <a:spcPct val="100000"/>
                        </a:lnSpc>
                        <a:spcBef>
                          <a:spcPct val="0"/>
                        </a:spcBef>
                        <a:spcAft>
                          <a:spcPct val="0"/>
                        </a:spcAft>
                        <a:buClrTx/>
                        <a:buSzTx/>
                        <a:buFontTx/>
                        <a:buNone/>
                        <a:tabLst/>
                      </a:pPr>
                      <a:r>
                        <a:rPr lang="es-MX" altLang="es-MX" sz="4000" b="1" i="0" u="none" strike="noStrike" kern="1200" cap="none" dirty="0">
                          <a:solidFill>
                            <a:schemeClr val="tx1">
                              <a:lumMod val="65000"/>
                              <a:lumOff val="35000"/>
                            </a:schemeClr>
                          </a:solidFill>
                          <a:latin typeface="Adelle Sans Light" panose="02000503000000020004" pitchFamily="50" charset="0"/>
                          <a:ea typeface="+mn-ea"/>
                          <a:cs typeface="+mn-cs"/>
                          <a:sym typeface="Arial"/>
                        </a:rPr>
                        <a:t>6</a:t>
                      </a:r>
                    </a:p>
                  </a:txBody>
                  <a:tcPr marT="45701" marB="4570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255612363"/>
                  </a:ext>
                </a:extLst>
              </a:tr>
              <a:tr h="691932">
                <a:tc>
                  <a:txBody>
                    <a:bodyPr/>
                    <a:lstStyle>
                      <a:lvl1pPr>
                        <a:spcBef>
                          <a:spcPct val="20000"/>
                        </a:spcBef>
                        <a:buFont typeface="Arial" panose="020B0604020202020204" pitchFamily="34" charset="0"/>
                        <a:defRPr sz="5700">
                          <a:solidFill>
                            <a:schemeClr val="tx1"/>
                          </a:solidFill>
                          <a:latin typeface="Calibri" panose="020F0502020204030204" pitchFamily="34" charset="0"/>
                        </a:defRPr>
                      </a:lvl1pPr>
                      <a:lvl2pPr marL="901700">
                        <a:spcBef>
                          <a:spcPct val="20000"/>
                        </a:spcBef>
                        <a:buFont typeface="Arial" panose="020B0604020202020204" pitchFamily="34" charset="0"/>
                        <a:defRPr sz="4800">
                          <a:solidFill>
                            <a:schemeClr val="tx1"/>
                          </a:solidFill>
                          <a:latin typeface="Calibri" panose="020F0502020204030204" pitchFamily="34" charset="0"/>
                        </a:defRPr>
                      </a:lvl2pPr>
                      <a:lvl3pPr marL="1803400">
                        <a:spcBef>
                          <a:spcPct val="20000"/>
                        </a:spcBef>
                        <a:buFont typeface="Arial" panose="020B0604020202020204" pitchFamily="34" charset="0"/>
                        <a:defRPr sz="4300">
                          <a:solidFill>
                            <a:schemeClr val="tx1"/>
                          </a:solidFill>
                          <a:latin typeface="Calibri" panose="020F0502020204030204" pitchFamily="34" charset="0"/>
                        </a:defRPr>
                      </a:lvl3pPr>
                      <a:lvl4pPr marL="2705100">
                        <a:spcBef>
                          <a:spcPct val="20000"/>
                        </a:spcBef>
                        <a:buFont typeface="Arial" panose="020B0604020202020204" pitchFamily="34" charset="0"/>
                        <a:defRPr sz="3400">
                          <a:solidFill>
                            <a:schemeClr val="tx1"/>
                          </a:solidFill>
                          <a:latin typeface="Calibri" panose="020F0502020204030204" pitchFamily="34" charset="0"/>
                        </a:defRPr>
                      </a:lvl4pPr>
                      <a:lvl5pPr marL="3608388">
                        <a:spcBef>
                          <a:spcPct val="20000"/>
                        </a:spcBef>
                        <a:buFont typeface="Arial" panose="020B0604020202020204" pitchFamily="34" charset="0"/>
                        <a:defRPr sz="3400">
                          <a:solidFill>
                            <a:schemeClr val="tx1"/>
                          </a:solidFill>
                          <a:latin typeface="Calibri" panose="020F0502020204030204" pitchFamily="34" charset="0"/>
                        </a:defRPr>
                      </a:lvl5pPr>
                      <a:lvl6pPr marL="4065588" indent="-2320925" eaLnBrk="0" fontAlgn="base" hangingPunct="0">
                        <a:spcBef>
                          <a:spcPct val="20000"/>
                        </a:spcBef>
                        <a:spcAft>
                          <a:spcPct val="0"/>
                        </a:spcAft>
                        <a:buFont typeface="Arial" panose="020B0604020202020204" pitchFamily="34" charset="0"/>
                        <a:defRPr sz="3400">
                          <a:solidFill>
                            <a:schemeClr val="tx1"/>
                          </a:solidFill>
                          <a:latin typeface="Calibri" panose="020F0502020204030204" pitchFamily="34" charset="0"/>
                        </a:defRPr>
                      </a:lvl6pPr>
                      <a:lvl7pPr marL="4522788" indent="-2320925" eaLnBrk="0" fontAlgn="base" hangingPunct="0">
                        <a:spcBef>
                          <a:spcPct val="20000"/>
                        </a:spcBef>
                        <a:spcAft>
                          <a:spcPct val="0"/>
                        </a:spcAft>
                        <a:buFont typeface="Arial" panose="020B0604020202020204" pitchFamily="34" charset="0"/>
                        <a:defRPr sz="3400">
                          <a:solidFill>
                            <a:schemeClr val="tx1"/>
                          </a:solidFill>
                          <a:latin typeface="Calibri" panose="020F0502020204030204" pitchFamily="34" charset="0"/>
                        </a:defRPr>
                      </a:lvl7pPr>
                      <a:lvl8pPr marL="4979988" indent="-2320925" eaLnBrk="0" fontAlgn="base" hangingPunct="0">
                        <a:spcBef>
                          <a:spcPct val="20000"/>
                        </a:spcBef>
                        <a:spcAft>
                          <a:spcPct val="0"/>
                        </a:spcAft>
                        <a:buFont typeface="Arial" panose="020B0604020202020204" pitchFamily="34" charset="0"/>
                        <a:defRPr sz="3400">
                          <a:solidFill>
                            <a:schemeClr val="tx1"/>
                          </a:solidFill>
                          <a:latin typeface="Calibri" panose="020F0502020204030204" pitchFamily="34" charset="0"/>
                        </a:defRPr>
                      </a:lvl8pPr>
                      <a:lvl9pPr marL="5437188" indent="-2320925" eaLnBrk="0" fontAlgn="base" hangingPunct="0">
                        <a:spcBef>
                          <a:spcPct val="20000"/>
                        </a:spcBef>
                        <a:spcAft>
                          <a:spcPct val="0"/>
                        </a:spcAft>
                        <a:buFont typeface="Arial" panose="020B0604020202020204" pitchFamily="34" charset="0"/>
                        <a:defRPr sz="34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Tx/>
                        <a:buFont typeface="+mj-lt"/>
                        <a:buNone/>
                        <a:tabLst/>
                      </a:pPr>
                      <a:endParaRPr lang="es-MX" altLang="es-MX" sz="1800" kern="1200" dirty="0">
                        <a:solidFill>
                          <a:schemeClr val="tx1">
                            <a:lumMod val="65000"/>
                            <a:lumOff val="35000"/>
                          </a:schemeClr>
                        </a:solidFill>
                        <a:latin typeface="Adelle Sans Light" panose="02000503000000020004" pitchFamily="50" charset="0"/>
                        <a:ea typeface="+mn-ea"/>
                        <a:cs typeface="+mn-cs"/>
                      </a:endParaRPr>
                    </a:p>
                  </a:txBody>
                  <a:tcPr marT="45701" marB="45701" horzOverflow="overflow">
                    <a:lnL>
                      <a:noFill/>
                    </a:lnL>
                    <a:lnR>
                      <a:noFill/>
                    </a:lnR>
                    <a:lnT>
                      <a:noFill/>
                    </a:lnT>
                    <a:lnB>
                      <a:noFill/>
                    </a:lnB>
                    <a:lnTlToBr>
                      <a:noFill/>
                    </a:lnTlToBr>
                    <a:lnBlToTr>
                      <a:noFill/>
                    </a:lnBlToTr>
                    <a:noFill/>
                  </a:tcPr>
                </a:tc>
                <a:tc>
                  <a:txBody>
                    <a:bodyPr/>
                    <a:lstStyle>
                      <a:lvl1pPr defTabSz="901700">
                        <a:spcBef>
                          <a:spcPct val="20000"/>
                        </a:spcBef>
                        <a:buFont typeface="Arial" panose="020B0604020202020204" pitchFamily="34" charset="0"/>
                        <a:defRPr sz="5700">
                          <a:solidFill>
                            <a:schemeClr val="tx1"/>
                          </a:solidFill>
                          <a:latin typeface="Calibri" panose="020F0502020204030204" pitchFamily="34" charset="0"/>
                        </a:defRPr>
                      </a:lvl1pPr>
                      <a:lvl2pPr marL="901700" defTabSz="901700">
                        <a:spcBef>
                          <a:spcPct val="20000"/>
                        </a:spcBef>
                        <a:buFont typeface="Arial" panose="020B0604020202020204" pitchFamily="34" charset="0"/>
                        <a:defRPr sz="4800">
                          <a:solidFill>
                            <a:schemeClr val="tx1"/>
                          </a:solidFill>
                          <a:latin typeface="Calibri" panose="020F0502020204030204" pitchFamily="34" charset="0"/>
                        </a:defRPr>
                      </a:lvl2pPr>
                      <a:lvl3pPr marL="1803400" defTabSz="901700">
                        <a:spcBef>
                          <a:spcPct val="20000"/>
                        </a:spcBef>
                        <a:buFont typeface="Arial" panose="020B0604020202020204" pitchFamily="34" charset="0"/>
                        <a:defRPr sz="4300">
                          <a:solidFill>
                            <a:schemeClr val="tx1"/>
                          </a:solidFill>
                          <a:latin typeface="Calibri" panose="020F0502020204030204" pitchFamily="34" charset="0"/>
                        </a:defRPr>
                      </a:lvl3pPr>
                      <a:lvl4pPr marL="2705100" defTabSz="901700">
                        <a:spcBef>
                          <a:spcPct val="20000"/>
                        </a:spcBef>
                        <a:buFont typeface="Arial" panose="020B0604020202020204" pitchFamily="34" charset="0"/>
                        <a:defRPr sz="3400">
                          <a:solidFill>
                            <a:schemeClr val="tx1"/>
                          </a:solidFill>
                          <a:latin typeface="Calibri" panose="020F0502020204030204" pitchFamily="34" charset="0"/>
                        </a:defRPr>
                      </a:lvl4pPr>
                      <a:lvl5pPr marL="3608388" defTabSz="901700">
                        <a:spcBef>
                          <a:spcPct val="20000"/>
                        </a:spcBef>
                        <a:buFont typeface="Arial" panose="020B0604020202020204" pitchFamily="34" charset="0"/>
                        <a:defRPr sz="3400">
                          <a:solidFill>
                            <a:schemeClr val="tx1"/>
                          </a:solidFill>
                          <a:latin typeface="Calibri" panose="020F0502020204030204" pitchFamily="34" charset="0"/>
                        </a:defRPr>
                      </a:lvl5pPr>
                      <a:lvl6pPr marL="4065588" indent="-2320925" defTabSz="901700" eaLnBrk="0" fontAlgn="base" hangingPunct="0">
                        <a:spcBef>
                          <a:spcPct val="20000"/>
                        </a:spcBef>
                        <a:spcAft>
                          <a:spcPct val="0"/>
                        </a:spcAft>
                        <a:buFont typeface="Arial" panose="020B0604020202020204" pitchFamily="34" charset="0"/>
                        <a:defRPr sz="3400">
                          <a:solidFill>
                            <a:schemeClr val="tx1"/>
                          </a:solidFill>
                          <a:latin typeface="Calibri" panose="020F0502020204030204" pitchFamily="34" charset="0"/>
                        </a:defRPr>
                      </a:lvl6pPr>
                      <a:lvl7pPr marL="4522788" indent="-2320925" defTabSz="901700" eaLnBrk="0" fontAlgn="base" hangingPunct="0">
                        <a:spcBef>
                          <a:spcPct val="20000"/>
                        </a:spcBef>
                        <a:spcAft>
                          <a:spcPct val="0"/>
                        </a:spcAft>
                        <a:buFont typeface="Arial" panose="020B0604020202020204" pitchFamily="34" charset="0"/>
                        <a:defRPr sz="3400">
                          <a:solidFill>
                            <a:schemeClr val="tx1"/>
                          </a:solidFill>
                          <a:latin typeface="Calibri" panose="020F0502020204030204" pitchFamily="34" charset="0"/>
                        </a:defRPr>
                      </a:lvl7pPr>
                      <a:lvl8pPr marL="4979988" indent="-2320925" defTabSz="901700" eaLnBrk="0" fontAlgn="base" hangingPunct="0">
                        <a:spcBef>
                          <a:spcPct val="20000"/>
                        </a:spcBef>
                        <a:spcAft>
                          <a:spcPct val="0"/>
                        </a:spcAft>
                        <a:buFont typeface="Arial" panose="020B0604020202020204" pitchFamily="34" charset="0"/>
                        <a:defRPr sz="3400">
                          <a:solidFill>
                            <a:schemeClr val="tx1"/>
                          </a:solidFill>
                          <a:latin typeface="Calibri" panose="020F0502020204030204" pitchFamily="34" charset="0"/>
                        </a:defRPr>
                      </a:lvl8pPr>
                      <a:lvl9pPr marL="5437188" indent="-2320925" defTabSz="901700" eaLnBrk="0" fontAlgn="base" hangingPunct="0">
                        <a:spcBef>
                          <a:spcPct val="20000"/>
                        </a:spcBef>
                        <a:spcAft>
                          <a:spcPct val="0"/>
                        </a:spcAft>
                        <a:buFont typeface="Arial" panose="020B0604020202020204" pitchFamily="34" charset="0"/>
                        <a:defRPr sz="3400">
                          <a:solidFill>
                            <a:schemeClr val="tx1"/>
                          </a:solidFill>
                          <a:latin typeface="Calibri" panose="020F0502020204030204" pitchFamily="34" charset="0"/>
                        </a:defRPr>
                      </a:lvl9pPr>
                    </a:lstStyle>
                    <a:p>
                      <a:pPr marL="0" marR="0" lvl="0" indent="0" algn="ctr" defTabSz="901700" rtl="0" eaLnBrk="1" fontAlgn="base" latinLnBrk="0" hangingPunct="1">
                        <a:lnSpc>
                          <a:spcPct val="100000"/>
                        </a:lnSpc>
                        <a:spcBef>
                          <a:spcPct val="0"/>
                        </a:spcBef>
                        <a:spcAft>
                          <a:spcPct val="0"/>
                        </a:spcAft>
                        <a:buClrTx/>
                        <a:buSzTx/>
                        <a:buFontTx/>
                        <a:buNone/>
                        <a:tabLst/>
                      </a:pPr>
                      <a:endParaRPr lang="es-MX" altLang="es-MX" sz="1800" kern="1200" dirty="0">
                        <a:solidFill>
                          <a:schemeClr val="tx1">
                            <a:lumMod val="65000"/>
                            <a:lumOff val="35000"/>
                          </a:schemeClr>
                        </a:solidFill>
                        <a:latin typeface="Adelle Sans Light" panose="02000503000000020004" pitchFamily="50" charset="0"/>
                        <a:ea typeface="+mn-ea"/>
                        <a:cs typeface="+mn-cs"/>
                      </a:endParaRPr>
                    </a:p>
                  </a:txBody>
                  <a:tcPr marT="45701" marB="4570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1260692">
                <a:tc>
                  <a:txBody>
                    <a:bodyPr/>
                    <a:lstStyle>
                      <a:lvl1pPr>
                        <a:spcBef>
                          <a:spcPct val="20000"/>
                        </a:spcBef>
                        <a:buFont typeface="Arial" panose="020B0604020202020204" pitchFamily="34" charset="0"/>
                        <a:defRPr sz="5700">
                          <a:solidFill>
                            <a:schemeClr val="tx1"/>
                          </a:solidFill>
                          <a:latin typeface="Calibri" panose="020F0502020204030204" pitchFamily="34" charset="0"/>
                        </a:defRPr>
                      </a:lvl1pPr>
                      <a:lvl2pPr marL="901700">
                        <a:spcBef>
                          <a:spcPct val="20000"/>
                        </a:spcBef>
                        <a:buFont typeface="Arial" panose="020B0604020202020204" pitchFamily="34" charset="0"/>
                        <a:defRPr sz="4800">
                          <a:solidFill>
                            <a:schemeClr val="tx1"/>
                          </a:solidFill>
                          <a:latin typeface="Calibri" panose="020F0502020204030204" pitchFamily="34" charset="0"/>
                        </a:defRPr>
                      </a:lvl2pPr>
                      <a:lvl3pPr marL="1803400">
                        <a:spcBef>
                          <a:spcPct val="20000"/>
                        </a:spcBef>
                        <a:buFont typeface="Arial" panose="020B0604020202020204" pitchFamily="34" charset="0"/>
                        <a:defRPr sz="4300">
                          <a:solidFill>
                            <a:schemeClr val="tx1"/>
                          </a:solidFill>
                          <a:latin typeface="Calibri" panose="020F0502020204030204" pitchFamily="34" charset="0"/>
                        </a:defRPr>
                      </a:lvl3pPr>
                      <a:lvl4pPr marL="2705100">
                        <a:spcBef>
                          <a:spcPct val="20000"/>
                        </a:spcBef>
                        <a:buFont typeface="Arial" panose="020B0604020202020204" pitchFamily="34" charset="0"/>
                        <a:defRPr sz="3400">
                          <a:solidFill>
                            <a:schemeClr val="tx1"/>
                          </a:solidFill>
                          <a:latin typeface="Calibri" panose="020F0502020204030204" pitchFamily="34" charset="0"/>
                        </a:defRPr>
                      </a:lvl4pPr>
                      <a:lvl5pPr marL="3608388">
                        <a:spcBef>
                          <a:spcPct val="20000"/>
                        </a:spcBef>
                        <a:buFont typeface="Arial" panose="020B0604020202020204" pitchFamily="34" charset="0"/>
                        <a:defRPr sz="3400">
                          <a:solidFill>
                            <a:schemeClr val="tx1"/>
                          </a:solidFill>
                          <a:latin typeface="Calibri" panose="020F0502020204030204" pitchFamily="34" charset="0"/>
                        </a:defRPr>
                      </a:lvl5pPr>
                      <a:lvl6pPr marL="4065588" indent="-2320925" eaLnBrk="0" fontAlgn="base" hangingPunct="0">
                        <a:spcBef>
                          <a:spcPct val="20000"/>
                        </a:spcBef>
                        <a:spcAft>
                          <a:spcPct val="0"/>
                        </a:spcAft>
                        <a:buFont typeface="Arial" panose="020B0604020202020204" pitchFamily="34" charset="0"/>
                        <a:defRPr sz="3400">
                          <a:solidFill>
                            <a:schemeClr val="tx1"/>
                          </a:solidFill>
                          <a:latin typeface="Calibri" panose="020F0502020204030204" pitchFamily="34" charset="0"/>
                        </a:defRPr>
                      </a:lvl6pPr>
                      <a:lvl7pPr marL="4522788" indent="-2320925" eaLnBrk="0" fontAlgn="base" hangingPunct="0">
                        <a:spcBef>
                          <a:spcPct val="20000"/>
                        </a:spcBef>
                        <a:spcAft>
                          <a:spcPct val="0"/>
                        </a:spcAft>
                        <a:buFont typeface="Arial" panose="020B0604020202020204" pitchFamily="34" charset="0"/>
                        <a:defRPr sz="3400">
                          <a:solidFill>
                            <a:schemeClr val="tx1"/>
                          </a:solidFill>
                          <a:latin typeface="Calibri" panose="020F0502020204030204" pitchFamily="34" charset="0"/>
                        </a:defRPr>
                      </a:lvl7pPr>
                      <a:lvl8pPr marL="4979988" indent="-2320925" eaLnBrk="0" fontAlgn="base" hangingPunct="0">
                        <a:spcBef>
                          <a:spcPct val="20000"/>
                        </a:spcBef>
                        <a:spcAft>
                          <a:spcPct val="0"/>
                        </a:spcAft>
                        <a:buFont typeface="Arial" panose="020B0604020202020204" pitchFamily="34" charset="0"/>
                        <a:defRPr sz="3400">
                          <a:solidFill>
                            <a:schemeClr val="tx1"/>
                          </a:solidFill>
                          <a:latin typeface="Calibri" panose="020F0502020204030204" pitchFamily="34" charset="0"/>
                        </a:defRPr>
                      </a:lvl8pPr>
                      <a:lvl9pPr marL="5437188" indent="-2320925" eaLnBrk="0" fontAlgn="base" hangingPunct="0">
                        <a:spcBef>
                          <a:spcPct val="20000"/>
                        </a:spcBef>
                        <a:spcAft>
                          <a:spcPct val="0"/>
                        </a:spcAft>
                        <a:buFont typeface="Arial" panose="020B0604020202020204" pitchFamily="34" charset="0"/>
                        <a:defRPr sz="34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Tx/>
                        <a:buFont typeface="+mj-lt"/>
                        <a:buNone/>
                        <a:tabLst/>
                      </a:pPr>
                      <a:r>
                        <a:rPr lang="en-US" altLang="es-MX" sz="4000" b="1" i="0" u="none" strike="noStrike" kern="1200" cap="none" dirty="0">
                          <a:solidFill>
                            <a:schemeClr val="tx1">
                              <a:lumMod val="65000"/>
                              <a:lumOff val="35000"/>
                            </a:schemeClr>
                          </a:solidFill>
                          <a:latin typeface="Adelle Sans Light" panose="02000503000000020004" pitchFamily="50" charset="0"/>
                          <a:ea typeface="+mn-ea"/>
                          <a:cs typeface="+mn-cs"/>
                          <a:sym typeface="Arial" panose="020B0604020202020204" pitchFamily="34" charset="0"/>
                        </a:rPr>
                        <a:t>3. </a:t>
                      </a:r>
                      <a:r>
                        <a:rPr lang="en-US" altLang="es-MX" sz="4000" b="1" i="0" u="none" strike="noStrike" kern="1200" cap="none" dirty="0" err="1">
                          <a:solidFill>
                            <a:schemeClr val="tx1">
                              <a:lumMod val="65000"/>
                              <a:lumOff val="35000"/>
                            </a:schemeClr>
                          </a:solidFill>
                          <a:latin typeface="Adelle Sans Light" panose="02000503000000020004" pitchFamily="50" charset="0"/>
                          <a:ea typeface="+mn-ea"/>
                          <a:cs typeface="+mn-cs"/>
                          <a:sym typeface="Arial" panose="020B0604020202020204" pitchFamily="34" charset="0"/>
                        </a:rPr>
                        <a:t>Sección</a:t>
                      </a:r>
                      <a:r>
                        <a:rPr lang="en-US" altLang="es-MX" sz="4000" b="1" i="0" u="none" strike="noStrike" kern="1200" cap="none" dirty="0">
                          <a:solidFill>
                            <a:schemeClr val="tx1">
                              <a:lumMod val="65000"/>
                              <a:lumOff val="35000"/>
                            </a:schemeClr>
                          </a:solidFill>
                          <a:latin typeface="Adelle Sans Light" panose="02000503000000020004" pitchFamily="50" charset="0"/>
                          <a:ea typeface="+mn-ea"/>
                          <a:cs typeface="+mn-cs"/>
                          <a:sym typeface="Arial" panose="020B0604020202020204" pitchFamily="34" charset="0"/>
                        </a:rPr>
                        <a:t> II</a:t>
                      </a:r>
                    </a:p>
                    <a:p>
                      <a:pPr marL="0" marR="0" lvl="0" indent="0" algn="l" defTabSz="914400" rtl="0" eaLnBrk="1" fontAlgn="base" latinLnBrk="0" hangingPunct="1">
                        <a:lnSpc>
                          <a:spcPct val="100000"/>
                        </a:lnSpc>
                        <a:spcBef>
                          <a:spcPct val="0"/>
                        </a:spcBef>
                        <a:spcAft>
                          <a:spcPct val="0"/>
                        </a:spcAft>
                        <a:buClrTx/>
                        <a:buSzTx/>
                        <a:buFont typeface="Calibri" panose="020F0502020204030204" pitchFamily="34" charset="0"/>
                        <a:buAutoNum type="romanUcPeriod"/>
                        <a:tabLst/>
                      </a:pPr>
                      <a:endParaRPr lang="es-MX" altLang="es-MX" sz="3600" kern="1200" dirty="0">
                        <a:solidFill>
                          <a:schemeClr val="tx1">
                            <a:lumMod val="65000"/>
                            <a:lumOff val="35000"/>
                          </a:schemeClr>
                        </a:solidFill>
                        <a:latin typeface="Adelle Sans Light" panose="02000503000000020004" pitchFamily="50" charset="0"/>
                        <a:ea typeface="+mn-ea"/>
                        <a:cs typeface="+mn-cs"/>
                      </a:endParaRPr>
                    </a:p>
                  </a:txBody>
                  <a:tcPr marT="45701" marB="45701" horzOverflow="overflow">
                    <a:lnL>
                      <a:noFill/>
                    </a:lnL>
                    <a:lnR>
                      <a:noFill/>
                    </a:lnR>
                    <a:lnT>
                      <a:noFill/>
                    </a:lnT>
                    <a:lnB>
                      <a:noFill/>
                    </a:lnB>
                    <a:lnTlToBr>
                      <a:noFill/>
                    </a:lnTlToBr>
                    <a:lnBlToTr>
                      <a:noFill/>
                    </a:lnBlToTr>
                    <a:noFill/>
                  </a:tcPr>
                </a:tc>
                <a:tc>
                  <a:txBody>
                    <a:bodyPr/>
                    <a:lstStyle>
                      <a:lvl1pPr defTabSz="901700">
                        <a:spcBef>
                          <a:spcPct val="20000"/>
                        </a:spcBef>
                        <a:buFont typeface="Arial" panose="020B0604020202020204" pitchFamily="34" charset="0"/>
                        <a:defRPr sz="5700">
                          <a:solidFill>
                            <a:schemeClr val="tx1"/>
                          </a:solidFill>
                          <a:latin typeface="Calibri" panose="020F0502020204030204" pitchFamily="34" charset="0"/>
                        </a:defRPr>
                      </a:lvl1pPr>
                      <a:lvl2pPr marL="901700" defTabSz="901700">
                        <a:spcBef>
                          <a:spcPct val="20000"/>
                        </a:spcBef>
                        <a:buFont typeface="Arial" panose="020B0604020202020204" pitchFamily="34" charset="0"/>
                        <a:defRPr sz="4800">
                          <a:solidFill>
                            <a:schemeClr val="tx1"/>
                          </a:solidFill>
                          <a:latin typeface="Calibri" panose="020F0502020204030204" pitchFamily="34" charset="0"/>
                        </a:defRPr>
                      </a:lvl2pPr>
                      <a:lvl3pPr marL="1803400" defTabSz="901700">
                        <a:spcBef>
                          <a:spcPct val="20000"/>
                        </a:spcBef>
                        <a:buFont typeface="Arial" panose="020B0604020202020204" pitchFamily="34" charset="0"/>
                        <a:defRPr sz="4300">
                          <a:solidFill>
                            <a:schemeClr val="tx1"/>
                          </a:solidFill>
                          <a:latin typeface="Calibri" panose="020F0502020204030204" pitchFamily="34" charset="0"/>
                        </a:defRPr>
                      </a:lvl3pPr>
                      <a:lvl4pPr marL="2705100" defTabSz="901700">
                        <a:spcBef>
                          <a:spcPct val="20000"/>
                        </a:spcBef>
                        <a:buFont typeface="Arial" panose="020B0604020202020204" pitchFamily="34" charset="0"/>
                        <a:defRPr sz="3400">
                          <a:solidFill>
                            <a:schemeClr val="tx1"/>
                          </a:solidFill>
                          <a:latin typeface="Calibri" panose="020F0502020204030204" pitchFamily="34" charset="0"/>
                        </a:defRPr>
                      </a:lvl4pPr>
                      <a:lvl5pPr marL="3608388" defTabSz="901700">
                        <a:spcBef>
                          <a:spcPct val="20000"/>
                        </a:spcBef>
                        <a:buFont typeface="Arial" panose="020B0604020202020204" pitchFamily="34" charset="0"/>
                        <a:defRPr sz="3400">
                          <a:solidFill>
                            <a:schemeClr val="tx1"/>
                          </a:solidFill>
                          <a:latin typeface="Calibri" panose="020F0502020204030204" pitchFamily="34" charset="0"/>
                        </a:defRPr>
                      </a:lvl5pPr>
                      <a:lvl6pPr marL="4065588" indent="-2320925" defTabSz="901700" eaLnBrk="0" fontAlgn="base" hangingPunct="0">
                        <a:spcBef>
                          <a:spcPct val="20000"/>
                        </a:spcBef>
                        <a:spcAft>
                          <a:spcPct val="0"/>
                        </a:spcAft>
                        <a:buFont typeface="Arial" panose="020B0604020202020204" pitchFamily="34" charset="0"/>
                        <a:defRPr sz="3400">
                          <a:solidFill>
                            <a:schemeClr val="tx1"/>
                          </a:solidFill>
                          <a:latin typeface="Calibri" panose="020F0502020204030204" pitchFamily="34" charset="0"/>
                        </a:defRPr>
                      </a:lvl6pPr>
                      <a:lvl7pPr marL="4522788" indent="-2320925" defTabSz="901700" eaLnBrk="0" fontAlgn="base" hangingPunct="0">
                        <a:spcBef>
                          <a:spcPct val="20000"/>
                        </a:spcBef>
                        <a:spcAft>
                          <a:spcPct val="0"/>
                        </a:spcAft>
                        <a:buFont typeface="Arial" panose="020B0604020202020204" pitchFamily="34" charset="0"/>
                        <a:defRPr sz="3400">
                          <a:solidFill>
                            <a:schemeClr val="tx1"/>
                          </a:solidFill>
                          <a:latin typeface="Calibri" panose="020F0502020204030204" pitchFamily="34" charset="0"/>
                        </a:defRPr>
                      </a:lvl7pPr>
                      <a:lvl8pPr marL="4979988" indent="-2320925" defTabSz="901700" eaLnBrk="0" fontAlgn="base" hangingPunct="0">
                        <a:spcBef>
                          <a:spcPct val="20000"/>
                        </a:spcBef>
                        <a:spcAft>
                          <a:spcPct val="0"/>
                        </a:spcAft>
                        <a:buFont typeface="Arial" panose="020B0604020202020204" pitchFamily="34" charset="0"/>
                        <a:defRPr sz="3400">
                          <a:solidFill>
                            <a:schemeClr val="tx1"/>
                          </a:solidFill>
                          <a:latin typeface="Calibri" panose="020F0502020204030204" pitchFamily="34" charset="0"/>
                        </a:defRPr>
                      </a:lvl8pPr>
                      <a:lvl9pPr marL="5437188" indent="-2320925" defTabSz="901700" eaLnBrk="0" fontAlgn="base" hangingPunct="0">
                        <a:spcBef>
                          <a:spcPct val="20000"/>
                        </a:spcBef>
                        <a:spcAft>
                          <a:spcPct val="0"/>
                        </a:spcAft>
                        <a:buFont typeface="Arial" panose="020B0604020202020204" pitchFamily="34" charset="0"/>
                        <a:defRPr sz="3400">
                          <a:solidFill>
                            <a:schemeClr val="tx1"/>
                          </a:solidFill>
                          <a:latin typeface="Calibri" panose="020F0502020204030204" pitchFamily="34" charset="0"/>
                        </a:defRPr>
                      </a:lvl9pPr>
                    </a:lstStyle>
                    <a:p>
                      <a:pPr marL="0" marR="0" lvl="0" indent="0" algn="ctr" defTabSz="901700" rtl="0" eaLnBrk="1" fontAlgn="base" latinLnBrk="0" hangingPunct="1">
                        <a:lnSpc>
                          <a:spcPct val="100000"/>
                        </a:lnSpc>
                        <a:spcBef>
                          <a:spcPct val="0"/>
                        </a:spcBef>
                        <a:spcAft>
                          <a:spcPct val="0"/>
                        </a:spcAft>
                        <a:buClrTx/>
                        <a:buSzTx/>
                        <a:buFontTx/>
                        <a:buNone/>
                        <a:tabLst/>
                      </a:pPr>
                      <a:r>
                        <a:rPr lang="es-ES" altLang="es-MX" sz="4000" b="1" i="0" u="none" strike="noStrike" kern="1200" cap="none" dirty="0">
                          <a:solidFill>
                            <a:schemeClr val="tx1">
                              <a:lumMod val="65000"/>
                              <a:lumOff val="35000"/>
                            </a:schemeClr>
                          </a:solidFill>
                          <a:latin typeface="Adelle Sans Light" panose="02000503000000020004" pitchFamily="50" charset="0"/>
                          <a:ea typeface="+mn-ea"/>
                          <a:cs typeface="+mn-cs"/>
                          <a:sym typeface="Arial"/>
                        </a:rPr>
                        <a:t>3</a:t>
                      </a:r>
                      <a:r>
                        <a:rPr lang="es-MX" altLang="es-MX" sz="4000" b="1" i="0" u="none" strike="noStrike" kern="1200" cap="none" dirty="0">
                          <a:solidFill>
                            <a:schemeClr val="tx1">
                              <a:lumMod val="65000"/>
                              <a:lumOff val="35000"/>
                            </a:schemeClr>
                          </a:solidFill>
                          <a:latin typeface="Adelle Sans Light" panose="02000503000000020004" pitchFamily="50" charset="0"/>
                          <a:ea typeface="+mn-ea"/>
                          <a:cs typeface="+mn-cs"/>
                          <a:sym typeface="Arial"/>
                        </a:rPr>
                        <a:t>1</a:t>
                      </a:r>
                    </a:p>
                  </a:txBody>
                  <a:tcPr marT="45701" marB="4570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1260692">
                <a:tc>
                  <a:txBody>
                    <a:bodyPr/>
                    <a:lstStyle/>
                    <a:p>
                      <a:pPr marL="0" marR="0" lvl="0" indent="0" algn="l" defTabSz="914400" rtl="0" eaLnBrk="1" fontAlgn="base" latinLnBrk="0" hangingPunct="1">
                        <a:lnSpc>
                          <a:spcPct val="100000"/>
                        </a:lnSpc>
                        <a:spcBef>
                          <a:spcPct val="0"/>
                        </a:spcBef>
                        <a:spcAft>
                          <a:spcPct val="0"/>
                        </a:spcAft>
                        <a:buClr>
                          <a:srgbClr val="000000"/>
                        </a:buClr>
                        <a:buSzTx/>
                        <a:buFont typeface="+mj-lt"/>
                        <a:buNone/>
                        <a:tabLst/>
                      </a:pPr>
                      <a:r>
                        <a:rPr lang="es-ES" altLang="es-MX" sz="4000" b="1" i="0" u="none" strike="noStrike" kern="1200" cap="none" dirty="0">
                          <a:solidFill>
                            <a:schemeClr val="tx1">
                              <a:lumMod val="65000"/>
                              <a:lumOff val="35000"/>
                            </a:schemeClr>
                          </a:solidFill>
                          <a:latin typeface="Adelle Sans Light" panose="02000503000000020004" pitchFamily="50" charset="0"/>
                          <a:ea typeface="+mn-ea"/>
                          <a:cs typeface="+mn-cs"/>
                          <a:sym typeface="Arial"/>
                        </a:rPr>
                        <a:t>4. Conclusiones</a:t>
                      </a:r>
                      <a:endParaRPr lang="es-MX" altLang="es-MX" sz="4000" b="1" i="0" u="none" strike="noStrike" kern="1200" cap="none" dirty="0">
                        <a:solidFill>
                          <a:schemeClr val="tx1">
                            <a:lumMod val="65000"/>
                            <a:lumOff val="35000"/>
                          </a:schemeClr>
                        </a:solidFill>
                        <a:latin typeface="Adelle Sans Light" panose="02000503000000020004" pitchFamily="50" charset="0"/>
                        <a:ea typeface="+mn-ea"/>
                        <a:cs typeface="+mn-cs"/>
                        <a:sym typeface="Arial"/>
                      </a:endParaRPr>
                    </a:p>
                  </a:txBody>
                  <a:tcPr marT="45701" marB="45701" horzOverflow="overflow">
                    <a:lnL>
                      <a:noFill/>
                    </a:lnL>
                    <a:lnR>
                      <a:noFill/>
                    </a:lnR>
                    <a:lnT>
                      <a:noFill/>
                    </a:lnT>
                    <a:lnB>
                      <a:noFill/>
                    </a:lnB>
                    <a:lnTlToBr>
                      <a:noFill/>
                    </a:lnTlToBr>
                    <a:lnBlToTr>
                      <a:noFill/>
                    </a:lnBlToTr>
                    <a:noFill/>
                  </a:tcPr>
                </a:tc>
                <a:tc>
                  <a:txBody>
                    <a:bodyPr/>
                    <a:lstStyle/>
                    <a:p>
                      <a:pPr marL="0" marR="0" lvl="0" indent="0" algn="ctr" defTabSz="901700" rtl="0" eaLnBrk="1" fontAlgn="base" latinLnBrk="0" hangingPunct="1">
                        <a:lnSpc>
                          <a:spcPct val="100000"/>
                        </a:lnSpc>
                        <a:spcBef>
                          <a:spcPct val="0"/>
                        </a:spcBef>
                        <a:spcAft>
                          <a:spcPct val="0"/>
                        </a:spcAft>
                        <a:buClrTx/>
                        <a:buSzTx/>
                        <a:buFontTx/>
                        <a:buNone/>
                        <a:tabLst/>
                      </a:pPr>
                      <a:r>
                        <a:rPr lang="es-MX" altLang="es-MX" sz="4000" b="1" i="0" u="none" strike="noStrike" kern="1200" cap="none" dirty="0">
                          <a:solidFill>
                            <a:schemeClr val="tx1">
                              <a:lumMod val="65000"/>
                              <a:lumOff val="35000"/>
                            </a:schemeClr>
                          </a:solidFill>
                          <a:latin typeface="Adelle Sans Light" panose="02000503000000020004" pitchFamily="50" charset="0"/>
                          <a:ea typeface="+mn-ea"/>
                          <a:cs typeface="+mn-cs"/>
                          <a:sym typeface="Arial"/>
                        </a:rPr>
                        <a:t>45</a:t>
                      </a:r>
                    </a:p>
                  </a:txBody>
                  <a:tcPr marT="45701" marB="4570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096638063"/>
                  </a:ext>
                </a:extLst>
              </a:tr>
              <a:tr h="1260692">
                <a:tc>
                  <a:txBody>
                    <a:bodyPr/>
                    <a:lstStyle>
                      <a:lvl1pPr>
                        <a:spcBef>
                          <a:spcPct val="20000"/>
                        </a:spcBef>
                        <a:buFont typeface="Arial" panose="020B0604020202020204" pitchFamily="34" charset="0"/>
                        <a:defRPr sz="5700">
                          <a:solidFill>
                            <a:schemeClr val="tx1"/>
                          </a:solidFill>
                          <a:latin typeface="Calibri" panose="020F0502020204030204" pitchFamily="34" charset="0"/>
                        </a:defRPr>
                      </a:lvl1pPr>
                      <a:lvl2pPr marL="901700">
                        <a:spcBef>
                          <a:spcPct val="20000"/>
                        </a:spcBef>
                        <a:buFont typeface="Arial" panose="020B0604020202020204" pitchFamily="34" charset="0"/>
                        <a:defRPr sz="4800">
                          <a:solidFill>
                            <a:schemeClr val="tx1"/>
                          </a:solidFill>
                          <a:latin typeface="Calibri" panose="020F0502020204030204" pitchFamily="34" charset="0"/>
                        </a:defRPr>
                      </a:lvl2pPr>
                      <a:lvl3pPr marL="1803400">
                        <a:spcBef>
                          <a:spcPct val="20000"/>
                        </a:spcBef>
                        <a:buFont typeface="Arial" panose="020B0604020202020204" pitchFamily="34" charset="0"/>
                        <a:defRPr sz="4300">
                          <a:solidFill>
                            <a:schemeClr val="tx1"/>
                          </a:solidFill>
                          <a:latin typeface="Calibri" panose="020F0502020204030204" pitchFamily="34" charset="0"/>
                        </a:defRPr>
                      </a:lvl3pPr>
                      <a:lvl4pPr marL="2705100">
                        <a:spcBef>
                          <a:spcPct val="20000"/>
                        </a:spcBef>
                        <a:buFont typeface="Arial" panose="020B0604020202020204" pitchFamily="34" charset="0"/>
                        <a:defRPr sz="3400">
                          <a:solidFill>
                            <a:schemeClr val="tx1"/>
                          </a:solidFill>
                          <a:latin typeface="Calibri" panose="020F0502020204030204" pitchFamily="34" charset="0"/>
                        </a:defRPr>
                      </a:lvl4pPr>
                      <a:lvl5pPr marL="3608388">
                        <a:spcBef>
                          <a:spcPct val="20000"/>
                        </a:spcBef>
                        <a:buFont typeface="Arial" panose="020B0604020202020204" pitchFamily="34" charset="0"/>
                        <a:defRPr sz="3400">
                          <a:solidFill>
                            <a:schemeClr val="tx1"/>
                          </a:solidFill>
                          <a:latin typeface="Calibri" panose="020F0502020204030204" pitchFamily="34" charset="0"/>
                        </a:defRPr>
                      </a:lvl5pPr>
                      <a:lvl6pPr marL="4065588" indent="-2320925" eaLnBrk="0" fontAlgn="base" hangingPunct="0">
                        <a:spcBef>
                          <a:spcPct val="20000"/>
                        </a:spcBef>
                        <a:spcAft>
                          <a:spcPct val="0"/>
                        </a:spcAft>
                        <a:buFont typeface="Arial" panose="020B0604020202020204" pitchFamily="34" charset="0"/>
                        <a:defRPr sz="3400">
                          <a:solidFill>
                            <a:schemeClr val="tx1"/>
                          </a:solidFill>
                          <a:latin typeface="Calibri" panose="020F0502020204030204" pitchFamily="34" charset="0"/>
                        </a:defRPr>
                      </a:lvl6pPr>
                      <a:lvl7pPr marL="4522788" indent="-2320925" eaLnBrk="0" fontAlgn="base" hangingPunct="0">
                        <a:spcBef>
                          <a:spcPct val="20000"/>
                        </a:spcBef>
                        <a:spcAft>
                          <a:spcPct val="0"/>
                        </a:spcAft>
                        <a:buFont typeface="Arial" panose="020B0604020202020204" pitchFamily="34" charset="0"/>
                        <a:defRPr sz="3400">
                          <a:solidFill>
                            <a:schemeClr val="tx1"/>
                          </a:solidFill>
                          <a:latin typeface="Calibri" panose="020F0502020204030204" pitchFamily="34" charset="0"/>
                        </a:defRPr>
                      </a:lvl7pPr>
                      <a:lvl8pPr marL="4979988" indent="-2320925" eaLnBrk="0" fontAlgn="base" hangingPunct="0">
                        <a:spcBef>
                          <a:spcPct val="20000"/>
                        </a:spcBef>
                        <a:spcAft>
                          <a:spcPct val="0"/>
                        </a:spcAft>
                        <a:buFont typeface="Arial" panose="020B0604020202020204" pitchFamily="34" charset="0"/>
                        <a:defRPr sz="3400">
                          <a:solidFill>
                            <a:schemeClr val="tx1"/>
                          </a:solidFill>
                          <a:latin typeface="Calibri" panose="020F0502020204030204" pitchFamily="34" charset="0"/>
                        </a:defRPr>
                      </a:lvl8pPr>
                      <a:lvl9pPr marL="5437188" indent="-2320925" eaLnBrk="0" fontAlgn="base" hangingPunct="0">
                        <a:spcBef>
                          <a:spcPct val="20000"/>
                        </a:spcBef>
                        <a:spcAft>
                          <a:spcPct val="0"/>
                        </a:spcAft>
                        <a:buFont typeface="Arial" panose="020B0604020202020204" pitchFamily="34" charset="0"/>
                        <a:defRPr sz="34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Tx/>
                        <a:buFont typeface="+mj-lt"/>
                        <a:buNone/>
                        <a:tabLst/>
                      </a:pPr>
                      <a:r>
                        <a:rPr lang="en-US" altLang="es-MX" sz="4000" b="1" i="0" u="none" strike="noStrike" kern="1200" cap="none" dirty="0">
                          <a:solidFill>
                            <a:schemeClr val="tx1">
                              <a:lumMod val="65000"/>
                              <a:lumOff val="35000"/>
                            </a:schemeClr>
                          </a:solidFill>
                          <a:latin typeface="Adelle Sans Light" panose="02000503000000020004" pitchFamily="50" charset="0"/>
                          <a:ea typeface="+mn-ea"/>
                          <a:cs typeface="+mn-cs"/>
                          <a:sym typeface="Arial" panose="020B0604020202020204" pitchFamily="34" charset="0"/>
                        </a:rPr>
                        <a:t>5. Anexo 1</a:t>
                      </a:r>
                    </a:p>
                    <a:p>
                      <a:pPr marL="0" marR="0" lvl="0" indent="0" algn="l" defTabSz="914400" rtl="0" eaLnBrk="1" fontAlgn="base" latinLnBrk="0" hangingPunct="1">
                        <a:lnSpc>
                          <a:spcPct val="100000"/>
                        </a:lnSpc>
                        <a:spcBef>
                          <a:spcPct val="0"/>
                        </a:spcBef>
                        <a:spcAft>
                          <a:spcPct val="0"/>
                        </a:spcAft>
                        <a:buClrTx/>
                        <a:buSzTx/>
                        <a:buFont typeface="Calibri" panose="020F0502020204030204" pitchFamily="34" charset="0"/>
                        <a:buAutoNum type="romanUcPeriod"/>
                        <a:tabLst/>
                      </a:pPr>
                      <a:endParaRPr lang="es-MX" altLang="es-MX" sz="3600" kern="1200" dirty="0">
                        <a:solidFill>
                          <a:schemeClr val="tx1">
                            <a:lumMod val="65000"/>
                            <a:lumOff val="35000"/>
                          </a:schemeClr>
                        </a:solidFill>
                        <a:latin typeface="Adelle Sans Light" panose="02000503000000020004" pitchFamily="50" charset="0"/>
                        <a:ea typeface="+mn-ea"/>
                        <a:cs typeface="+mn-cs"/>
                      </a:endParaRPr>
                    </a:p>
                  </a:txBody>
                  <a:tcPr marT="45701" marB="45701" horzOverflow="overflow">
                    <a:lnL>
                      <a:noFill/>
                    </a:lnL>
                    <a:lnR>
                      <a:noFill/>
                    </a:lnR>
                    <a:lnT>
                      <a:noFill/>
                    </a:lnT>
                    <a:lnB>
                      <a:noFill/>
                    </a:lnB>
                    <a:lnTlToBr>
                      <a:noFill/>
                    </a:lnTlToBr>
                    <a:lnBlToTr>
                      <a:noFill/>
                    </a:lnBlToTr>
                    <a:noFill/>
                  </a:tcPr>
                </a:tc>
                <a:tc>
                  <a:txBody>
                    <a:bodyPr/>
                    <a:lstStyle>
                      <a:lvl1pPr defTabSz="901700">
                        <a:spcBef>
                          <a:spcPct val="20000"/>
                        </a:spcBef>
                        <a:buFont typeface="Arial" panose="020B0604020202020204" pitchFamily="34" charset="0"/>
                        <a:defRPr sz="5700">
                          <a:solidFill>
                            <a:schemeClr val="tx1"/>
                          </a:solidFill>
                          <a:latin typeface="Calibri" panose="020F0502020204030204" pitchFamily="34" charset="0"/>
                        </a:defRPr>
                      </a:lvl1pPr>
                      <a:lvl2pPr marL="901700" defTabSz="901700">
                        <a:spcBef>
                          <a:spcPct val="20000"/>
                        </a:spcBef>
                        <a:buFont typeface="Arial" panose="020B0604020202020204" pitchFamily="34" charset="0"/>
                        <a:defRPr sz="4800">
                          <a:solidFill>
                            <a:schemeClr val="tx1"/>
                          </a:solidFill>
                          <a:latin typeface="Calibri" panose="020F0502020204030204" pitchFamily="34" charset="0"/>
                        </a:defRPr>
                      </a:lvl2pPr>
                      <a:lvl3pPr marL="1803400" defTabSz="901700">
                        <a:spcBef>
                          <a:spcPct val="20000"/>
                        </a:spcBef>
                        <a:buFont typeface="Arial" panose="020B0604020202020204" pitchFamily="34" charset="0"/>
                        <a:defRPr sz="4300">
                          <a:solidFill>
                            <a:schemeClr val="tx1"/>
                          </a:solidFill>
                          <a:latin typeface="Calibri" panose="020F0502020204030204" pitchFamily="34" charset="0"/>
                        </a:defRPr>
                      </a:lvl3pPr>
                      <a:lvl4pPr marL="2705100" defTabSz="901700">
                        <a:spcBef>
                          <a:spcPct val="20000"/>
                        </a:spcBef>
                        <a:buFont typeface="Arial" panose="020B0604020202020204" pitchFamily="34" charset="0"/>
                        <a:defRPr sz="3400">
                          <a:solidFill>
                            <a:schemeClr val="tx1"/>
                          </a:solidFill>
                          <a:latin typeface="Calibri" panose="020F0502020204030204" pitchFamily="34" charset="0"/>
                        </a:defRPr>
                      </a:lvl4pPr>
                      <a:lvl5pPr marL="3608388" defTabSz="901700">
                        <a:spcBef>
                          <a:spcPct val="20000"/>
                        </a:spcBef>
                        <a:buFont typeface="Arial" panose="020B0604020202020204" pitchFamily="34" charset="0"/>
                        <a:defRPr sz="3400">
                          <a:solidFill>
                            <a:schemeClr val="tx1"/>
                          </a:solidFill>
                          <a:latin typeface="Calibri" panose="020F0502020204030204" pitchFamily="34" charset="0"/>
                        </a:defRPr>
                      </a:lvl5pPr>
                      <a:lvl6pPr marL="4065588" indent="-2320925" defTabSz="901700" eaLnBrk="0" fontAlgn="base" hangingPunct="0">
                        <a:spcBef>
                          <a:spcPct val="20000"/>
                        </a:spcBef>
                        <a:spcAft>
                          <a:spcPct val="0"/>
                        </a:spcAft>
                        <a:buFont typeface="Arial" panose="020B0604020202020204" pitchFamily="34" charset="0"/>
                        <a:defRPr sz="3400">
                          <a:solidFill>
                            <a:schemeClr val="tx1"/>
                          </a:solidFill>
                          <a:latin typeface="Calibri" panose="020F0502020204030204" pitchFamily="34" charset="0"/>
                        </a:defRPr>
                      </a:lvl6pPr>
                      <a:lvl7pPr marL="4522788" indent="-2320925" defTabSz="901700" eaLnBrk="0" fontAlgn="base" hangingPunct="0">
                        <a:spcBef>
                          <a:spcPct val="20000"/>
                        </a:spcBef>
                        <a:spcAft>
                          <a:spcPct val="0"/>
                        </a:spcAft>
                        <a:buFont typeface="Arial" panose="020B0604020202020204" pitchFamily="34" charset="0"/>
                        <a:defRPr sz="3400">
                          <a:solidFill>
                            <a:schemeClr val="tx1"/>
                          </a:solidFill>
                          <a:latin typeface="Calibri" panose="020F0502020204030204" pitchFamily="34" charset="0"/>
                        </a:defRPr>
                      </a:lvl7pPr>
                      <a:lvl8pPr marL="4979988" indent="-2320925" defTabSz="901700" eaLnBrk="0" fontAlgn="base" hangingPunct="0">
                        <a:spcBef>
                          <a:spcPct val="20000"/>
                        </a:spcBef>
                        <a:spcAft>
                          <a:spcPct val="0"/>
                        </a:spcAft>
                        <a:buFont typeface="Arial" panose="020B0604020202020204" pitchFamily="34" charset="0"/>
                        <a:defRPr sz="3400">
                          <a:solidFill>
                            <a:schemeClr val="tx1"/>
                          </a:solidFill>
                          <a:latin typeface="Calibri" panose="020F0502020204030204" pitchFamily="34" charset="0"/>
                        </a:defRPr>
                      </a:lvl8pPr>
                      <a:lvl9pPr marL="5437188" indent="-2320925" defTabSz="901700" eaLnBrk="0" fontAlgn="base" hangingPunct="0">
                        <a:spcBef>
                          <a:spcPct val="20000"/>
                        </a:spcBef>
                        <a:spcAft>
                          <a:spcPct val="0"/>
                        </a:spcAft>
                        <a:buFont typeface="Arial" panose="020B0604020202020204" pitchFamily="34" charset="0"/>
                        <a:defRPr sz="3400">
                          <a:solidFill>
                            <a:schemeClr val="tx1"/>
                          </a:solidFill>
                          <a:latin typeface="Calibri" panose="020F0502020204030204" pitchFamily="34" charset="0"/>
                        </a:defRPr>
                      </a:lvl9pPr>
                    </a:lstStyle>
                    <a:p>
                      <a:pPr marL="0" marR="0" lvl="0" indent="0" algn="ctr" defTabSz="901700" rtl="0" eaLnBrk="1" fontAlgn="base" latinLnBrk="0" hangingPunct="1">
                        <a:lnSpc>
                          <a:spcPct val="100000"/>
                        </a:lnSpc>
                        <a:spcBef>
                          <a:spcPct val="0"/>
                        </a:spcBef>
                        <a:spcAft>
                          <a:spcPct val="0"/>
                        </a:spcAft>
                        <a:buClrTx/>
                        <a:buSzTx/>
                        <a:buFontTx/>
                        <a:buNone/>
                        <a:tabLst/>
                      </a:pPr>
                      <a:r>
                        <a:rPr lang="es-MX" altLang="es-MX" sz="4000" b="1" i="0" u="none" strike="noStrike" kern="1200" cap="none" dirty="0">
                          <a:solidFill>
                            <a:schemeClr val="tx1">
                              <a:lumMod val="65000"/>
                              <a:lumOff val="35000"/>
                            </a:schemeClr>
                          </a:solidFill>
                          <a:latin typeface="Adelle Sans Light" panose="02000503000000020004" pitchFamily="50" charset="0"/>
                          <a:ea typeface="+mn-ea"/>
                          <a:cs typeface="+mn-cs"/>
                          <a:sym typeface="Arial"/>
                        </a:rPr>
                        <a:t>47</a:t>
                      </a:r>
                    </a:p>
                  </a:txBody>
                  <a:tcPr marT="45701" marB="4570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5" name="Subtítulo 2">
            <a:extLst>
              <a:ext uri="{FF2B5EF4-FFF2-40B4-BE49-F238E27FC236}">
                <a16:creationId xmlns:a16="http://schemas.microsoft.com/office/drawing/2014/main" id="{56832C17-3EA6-41A8-B536-2492A451FB52}"/>
              </a:ext>
            </a:extLst>
          </p:cNvPr>
          <p:cNvSpPr txBox="1">
            <a:spLocks/>
          </p:cNvSpPr>
          <p:nvPr/>
        </p:nvSpPr>
        <p:spPr>
          <a:xfrm>
            <a:off x="12192000" y="812820"/>
            <a:ext cx="9543079" cy="1280233"/>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indent="0" algn="r">
              <a:buNone/>
            </a:pPr>
            <a:r>
              <a:rPr lang="es-ES" sz="7200" b="1" dirty="0">
                <a:solidFill>
                  <a:srgbClr val="5B4F63"/>
                </a:solidFill>
                <a:latin typeface="Adelle Sans" panose="02000503000000020004" pitchFamily="2" charset="77"/>
              </a:rPr>
              <a:t>Índice</a:t>
            </a:r>
          </a:p>
        </p:txBody>
      </p:sp>
    </p:spTree>
    <p:custDataLst>
      <p:tags r:id="rId1"/>
    </p:custDataLst>
    <p:extLst>
      <p:ext uri="{BB962C8B-B14F-4D97-AF65-F5344CB8AC3E}">
        <p14:creationId xmlns:p14="http://schemas.microsoft.com/office/powerpoint/2010/main" val="2342122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graphicFrame>
        <p:nvGraphicFramePr>
          <p:cNvPr id="2" name="Diagrama 1">
            <a:extLst>
              <a:ext uri="{FF2B5EF4-FFF2-40B4-BE49-F238E27FC236}">
                <a16:creationId xmlns:a16="http://schemas.microsoft.com/office/drawing/2014/main" id="{B774B0DE-6690-C161-D558-60945E7CEEBB}"/>
              </a:ext>
            </a:extLst>
          </p:cNvPr>
          <p:cNvGraphicFramePr/>
          <p:nvPr>
            <p:extLst>
              <p:ext uri="{D42A27DB-BD31-4B8C-83A1-F6EECF244321}">
                <p14:modId xmlns:p14="http://schemas.microsoft.com/office/powerpoint/2010/main" val="920068844"/>
              </p:ext>
            </p:extLst>
          </p:nvPr>
        </p:nvGraphicFramePr>
        <p:xfrm>
          <a:off x="1004755" y="1452937"/>
          <a:ext cx="20849413" cy="114009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1484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graphicFrame>
        <p:nvGraphicFramePr>
          <p:cNvPr id="2" name="Diagrama 1">
            <a:extLst>
              <a:ext uri="{FF2B5EF4-FFF2-40B4-BE49-F238E27FC236}">
                <a16:creationId xmlns:a16="http://schemas.microsoft.com/office/drawing/2014/main" id="{3DC6F5BC-8480-BD68-8BF3-5C8CB1AFFE02}"/>
              </a:ext>
            </a:extLst>
          </p:cNvPr>
          <p:cNvGraphicFramePr/>
          <p:nvPr>
            <p:extLst>
              <p:ext uri="{D42A27DB-BD31-4B8C-83A1-F6EECF244321}">
                <p14:modId xmlns:p14="http://schemas.microsoft.com/office/powerpoint/2010/main" val="313745641"/>
              </p:ext>
            </p:extLst>
          </p:nvPr>
        </p:nvGraphicFramePr>
        <p:xfrm>
          <a:off x="0" y="1389408"/>
          <a:ext cx="21220318" cy="109371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1698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9" name="5 CuadroTexto">
            <a:extLst>
              <a:ext uri="{FF2B5EF4-FFF2-40B4-BE49-F238E27FC236}">
                <a16:creationId xmlns:a16="http://schemas.microsoft.com/office/drawing/2014/main" id="{7D2E13BA-62ED-4534-A095-40B769307B1D}"/>
              </a:ext>
            </a:extLst>
          </p:cNvPr>
          <p:cNvSpPr txBox="1">
            <a:spLocks noChangeArrowheads="1"/>
          </p:cNvSpPr>
          <p:nvPr/>
        </p:nvSpPr>
        <p:spPr bwMode="auto">
          <a:xfrm>
            <a:off x="3857894" y="806002"/>
            <a:ext cx="166682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a:solidFill>
                  <a:schemeClr val="tx1"/>
                </a:solidFill>
                <a:latin typeface="Calibri" panose="020F0502020204030204" pitchFamily="34" charset="0"/>
              </a:defRPr>
            </a:lvl1pPr>
            <a:lvl2pPr marL="742950" indent="-285750">
              <a:defRPr sz="4000">
                <a:solidFill>
                  <a:schemeClr val="tx1"/>
                </a:solidFill>
                <a:latin typeface="Calibri" panose="020F0502020204030204" pitchFamily="34" charset="0"/>
              </a:defRPr>
            </a:lvl2pPr>
            <a:lvl3pPr marL="1143000" indent="-228600">
              <a:defRPr sz="4000">
                <a:solidFill>
                  <a:schemeClr val="tx1"/>
                </a:solidFill>
                <a:latin typeface="Calibri" panose="020F0502020204030204" pitchFamily="34" charset="0"/>
              </a:defRPr>
            </a:lvl3pPr>
            <a:lvl4pPr marL="1600200" indent="-228600">
              <a:defRPr sz="4000">
                <a:solidFill>
                  <a:schemeClr val="tx1"/>
                </a:solidFill>
                <a:latin typeface="Calibri" panose="020F0502020204030204" pitchFamily="34" charset="0"/>
              </a:defRPr>
            </a:lvl4pPr>
            <a:lvl5pPr marL="2057400" indent="-228600">
              <a:defRPr sz="4000">
                <a:solidFill>
                  <a:schemeClr val="tx1"/>
                </a:solidFill>
                <a:latin typeface="Calibri" panose="020F0502020204030204" pitchFamily="34" charset="0"/>
              </a:defRPr>
            </a:lvl5pPr>
            <a:lvl6pPr marL="2514600" indent="-228600" defTabSz="1036638" eaLnBrk="0" fontAlgn="base" hangingPunct="0">
              <a:spcBef>
                <a:spcPct val="0"/>
              </a:spcBef>
              <a:spcAft>
                <a:spcPct val="0"/>
              </a:spcAft>
              <a:defRPr sz="4000">
                <a:solidFill>
                  <a:schemeClr val="tx1"/>
                </a:solidFill>
                <a:latin typeface="Calibri" panose="020F0502020204030204" pitchFamily="34" charset="0"/>
              </a:defRPr>
            </a:lvl6pPr>
            <a:lvl7pPr marL="2971800" indent="-228600" defTabSz="1036638" eaLnBrk="0" fontAlgn="base" hangingPunct="0">
              <a:spcBef>
                <a:spcPct val="0"/>
              </a:spcBef>
              <a:spcAft>
                <a:spcPct val="0"/>
              </a:spcAft>
              <a:defRPr sz="4000">
                <a:solidFill>
                  <a:schemeClr val="tx1"/>
                </a:solidFill>
                <a:latin typeface="Calibri" panose="020F0502020204030204" pitchFamily="34" charset="0"/>
              </a:defRPr>
            </a:lvl7pPr>
            <a:lvl8pPr marL="3429000" indent="-228600" defTabSz="1036638" eaLnBrk="0" fontAlgn="base" hangingPunct="0">
              <a:spcBef>
                <a:spcPct val="0"/>
              </a:spcBef>
              <a:spcAft>
                <a:spcPct val="0"/>
              </a:spcAft>
              <a:defRPr sz="4000">
                <a:solidFill>
                  <a:schemeClr val="tx1"/>
                </a:solidFill>
                <a:latin typeface="Calibri" panose="020F0502020204030204" pitchFamily="34" charset="0"/>
              </a:defRPr>
            </a:lvl8pPr>
            <a:lvl9pPr marL="3886200" indent="-228600" defTabSz="1036638" eaLnBrk="0" fontAlgn="base" hangingPunct="0">
              <a:spcBef>
                <a:spcPct val="0"/>
              </a:spcBef>
              <a:spcAft>
                <a:spcPct val="0"/>
              </a:spcAft>
              <a:defRPr sz="4000">
                <a:solidFill>
                  <a:schemeClr val="tx1"/>
                </a:solidFill>
                <a:latin typeface="Calibri" panose="020F0502020204030204" pitchFamily="34" charset="0"/>
              </a:defRPr>
            </a:lvl9pPr>
          </a:lstStyle>
          <a:p>
            <a:pPr algn="ctr"/>
            <a:r>
              <a:rPr lang="es-MX" altLang="es-MX" sz="3200" b="1" kern="1200" dirty="0">
                <a:solidFill>
                  <a:srgbClr val="5B4F63"/>
                </a:solidFill>
                <a:latin typeface="Adelle Sans" panose="02000503000000020004" pitchFamily="2" charset="77"/>
                <a:ea typeface="+mn-ea"/>
              </a:rPr>
              <a:t>Tabla 5: Municipios con mayor incidencia delictiva en enero 2023 por región</a:t>
            </a:r>
          </a:p>
        </p:txBody>
      </p:sp>
      <p:graphicFrame>
        <p:nvGraphicFramePr>
          <p:cNvPr id="2" name="Tabla 1">
            <a:extLst>
              <a:ext uri="{FF2B5EF4-FFF2-40B4-BE49-F238E27FC236}">
                <a16:creationId xmlns:a16="http://schemas.microsoft.com/office/drawing/2014/main" id="{CB12008D-2201-5AF7-C1B8-29A955A31C29}"/>
              </a:ext>
            </a:extLst>
          </p:cNvPr>
          <p:cNvGraphicFramePr>
            <a:graphicFrameLocks noGrp="1"/>
          </p:cNvGraphicFramePr>
          <p:nvPr>
            <p:extLst>
              <p:ext uri="{D42A27DB-BD31-4B8C-83A1-F6EECF244321}">
                <p14:modId xmlns:p14="http://schemas.microsoft.com/office/powerpoint/2010/main" val="1901874322"/>
              </p:ext>
            </p:extLst>
          </p:nvPr>
        </p:nvGraphicFramePr>
        <p:xfrm>
          <a:off x="4145282" y="1782663"/>
          <a:ext cx="16093436" cy="10660143"/>
        </p:xfrm>
        <a:graphic>
          <a:graphicData uri="http://schemas.openxmlformats.org/drawingml/2006/table">
            <a:tbl>
              <a:tblPr/>
              <a:tblGrid>
                <a:gridCol w="3438307">
                  <a:extLst>
                    <a:ext uri="{9D8B030D-6E8A-4147-A177-3AD203B41FA5}">
                      <a16:colId xmlns:a16="http://schemas.microsoft.com/office/drawing/2014/main" val="1072303540"/>
                    </a:ext>
                  </a:extLst>
                </a:gridCol>
                <a:gridCol w="922206">
                  <a:extLst>
                    <a:ext uri="{9D8B030D-6E8A-4147-A177-3AD203B41FA5}">
                      <a16:colId xmlns:a16="http://schemas.microsoft.com/office/drawing/2014/main" val="455433816"/>
                    </a:ext>
                  </a:extLst>
                </a:gridCol>
                <a:gridCol w="7358532">
                  <a:extLst>
                    <a:ext uri="{9D8B030D-6E8A-4147-A177-3AD203B41FA5}">
                      <a16:colId xmlns:a16="http://schemas.microsoft.com/office/drawing/2014/main" val="1394765647"/>
                    </a:ext>
                  </a:extLst>
                </a:gridCol>
                <a:gridCol w="4374391">
                  <a:extLst>
                    <a:ext uri="{9D8B030D-6E8A-4147-A177-3AD203B41FA5}">
                      <a16:colId xmlns:a16="http://schemas.microsoft.com/office/drawing/2014/main" val="244803998"/>
                    </a:ext>
                  </a:extLst>
                </a:gridCol>
              </a:tblGrid>
              <a:tr h="1481519">
                <a:tc>
                  <a:txBody>
                    <a:bodyPr/>
                    <a:lstStyle/>
                    <a:p>
                      <a:pPr algn="ctr" fontAlgn="ctr"/>
                      <a:r>
                        <a:rPr lang="es-MX" sz="2400" b="1" i="0" u="none" strike="noStrike" dirty="0">
                          <a:solidFill>
                            <a:srgbClr val="FFFFFF"/>
                          </a:solidFill>
                          <a:effectLst/>
                          <a:latin typeface="Adelle Sans Light" panose="02000503000000020004" pitchFamily="50" charset="0"/>
                        </a:rPr>
                        <a:t>Región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4F63"/>
                    </a:solidFill>
                  </a:tcPr>
                </a:tc>
                <a:tc gridSpan="2">
                  <a:txBody>
                    <a:bodyPr/>
                    <a:lstStyle/>
                    <a:p>
                      <a:pPr algn="ctr" fontAlgn="ctr"/>
                      <a:r>
                        <a:rPr lang="es-ES" sz="2400" b="1" i="0" u="none" strike="noStrike" dirty="0">
                          <a:solidFill>
                            <a:srgbClr val="FFFFFF"/>
                          </a:solidFill>
                          <a:effectLst/>
                          <a:latin typeface="Adelle Sans Light" panose="02000503000000020004" pitchFamily="50" charset="0"/>
                        </a:rPr>
                        <a:t>3 principales municipios con mayor cantidad de delitos contra mujeres en el mes de enero</a:t>
                      </a:r>
                      <a:r>
                        <a:rPr lang="es-ES" sz="2400" b="1" i="0" u="none" strike="noStrike" baseline="30000" dirty="0">
                          <a:solidFill>
                            <a:srgbClr val="FFFFFF"/>
                          </a:solidFill>
                          <a:effectLst/>
                          <a:latin typeface="Adelle Sans Light" panose="02000503000000020004" pitchFamily="50" charset="0"/>
                        </a:rPr>
                        <a:t>1</a:t>
                      </a:r>
                      <a:endParaRPr lang="es-ES" sz="2400" b="1" i="0" u="none" strike="noStrike" dirty="0">
                        <a:solidFill>
                          <a:srgbClr val="FFFFFF"/>
                        </a:solidFill>
                        <a:effectLst/>
                        <a:latin typeface="Adelle Sans Light" panose="02000503000000020004" pitchFamily="50"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4F63"/>
                    </a:solidFill>
                  </a:tcPr>
                </a:tc>
                <a:tc hMerge="1">
                  <a:txBody>
                    <a:bodyPr/>
                    <a:lstStyle/>
                    <a:p>
                      <a:endParaRPr lang="es-MX"/>
                    </a:p>
                  </a:txBody>
                  <a:tcPr/>
                </a:tc>
                <a:tc>
                  <a:txBody>
                    <a:bodyPr/>
                    <a:lstStyle/>
                    <a:p>
                      <a:pPr algn="ctr" fontAlgn="ctr"/>
                      <a:r>
                        <a:rPr lang="es-ES" sz="2400" b="1" i="0" u="none" strike="noStrike" dirty="0">
                          <a:solidFill>
                            <a:srgbClr val="FFFFFF"/>
                          </a:solidFill>
                          <a:effectLst/>
                          <a:latin typeface="Adelle Sans Light" panose="02000503000000020004" pitchFamily="50" charset="0"/>
                        </a:rPr>
                        <a:t>3 principales municipios con tasa de incidencia delictiva más alta en el mes de enero</a:t>
                      </a:r>
                      <a:r>
                        <a:rPr lang="es-ES" sz="2400" b="1" i="0" u="none" strike="noStrike" baseline="30000" dirty="0">
                          <a:solidFill>
                            <a:srgbClr val="FFFFFF"/>
                          </a:solidFill>
                          <a:effectLst/>
                          <a:latin typeface="Adelle Sans Light" panose="02000503000000020004" pitchFamily="50" charset="0"/>
                        </a:rPr>
                        <a:t>2</a:t>
                      </a:r>
                      <a:endParaRPr lang="es-ES" sz="2400" b="1" i="0" u="none" strike="noStrike" dirty="0">
                        <a:solidFill>
                          <a:srgbClr val="FFFFFF"/>
                        </a:solidFill>
                        <a:effectLst/>
                        <a:latin typeface="Adelle Sans Light" panose="02000503000000020004" pitchFamily="50"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extLst>
                  <a:ext uri="{0D108BD9-81ED-4DB2-BD59-A6C34878D82A}">
                    <a16:rowId xmlns:a16="http://schemas.microsoft.com/office/drawing/2014/main" val="785382737"/>
                  </a:ext>
                </a:extLst>
              </a:tr>
              <a:tr h="368442">
                <a:tc rowSpan="3">
                  <a:txBody>
                    <a:bodyPr/>
                    <a:lstStyle/>
                    <a:p>
                      <a:pPr algn="ctr" fontAlgn="ctr"/>
                      <a:r>
                        <a:rPr lang="es-MX" sz="2000" b="1" i="0" u="none" strike="noStrike" dirty="0">
                          <a:solidFill>
                            <a:srgbClr val="5B4F63"/>
                          </a:solidFill>
                          <a:effectLst/>
                          <a:latin typeface="Adelle Sans Light" panose="02000503000000020004" pitchFamily="50" charset="0"/>
                        </a:rPr>
                        <a:t>01 Acatlán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1E7"/>
                    </a:solidFill>
                  </a:tcPr>
                </a:tc>
                <a:tc>
                  <a:txBody>
                    <a:bodyPr/>
                    <a:lstStyle/>
                    <a:p>
                      <a:pPr algn="ctr" fontAlgn="ctr"/>
                      <a:r>
                        <a:rPr lang="es-MX" sz="1800" b="1" i="0" u="none" strike="noStrike" dirty="0">
                          <a:solidFill>
                            <a:srgbClr val="5B4F63"/>
                          </a:solidFill>
                          <a:effectLst/>
                          <a:latin typeface="Adelle Sans Light" panose="02000503000000020004" pitchFamily="50"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0" b="0" i="0" u="none" strike="noStrike" dirty="0">
                          <a:solidFill>
                            <a:srgbClr val="000000"/>
                          </a:solidFill>
                          <a:effectLst/>
                          <a:latin typeface="Adelle Sans Light" panose="02000503000000020004" pitchFamily="50" charset="0"/>
                        </a:rPr>
                        <a:t>Acatlán</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chemeClr val="accent2">
                        <a:lumMod val="60000"/>
                        <a:lumOff val="40000"/>
                      </a:schemeClr>
                    </a:solidFill>
                  </a:tcPr>
                </a:tc>
                <a:tc>
                  <a:txBody>
                    <a:bodyPr/>
                    <a:lstStyle/>
                    <a:p>
                      <a:pPr algn="l" fontAlgn="ctr"/>
                      <a:r>
                        <a:rPr lang="es-MX" sz="2000" b="0" i="0" u="none" strike="noStrike" dirty="0">
                          <a:solidFill>
                            <a:srgbClr val="000000"/>
                          </a:solidFill>
                          <a:effectLst/>
                          <a:latin typeface="Adelle Sans Light" panose="02000503000000020004" pitchFamily="50" charset="0"/>
                        </a:rPr>
                        <a:t>Xayacatlán</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chemeClr val="bg1"/>
                    </a:solidFill>
                  </a:tcPr>
                </a:tc>
                <a:extLst>
                  <a:ext uri="{0D108BD9-81ED-4DB2-BD59-A6C34878D82A}">
                    <a16:rowId xmlns:a16="http://schemas.microsoft.com/office/drawing/2014/main" val="1549693848"/>
                  </a:ext>
                </a:extLst>
              </a:tr>
              <a:tr h="482121">
                <a:tc vMerge="1">
                  <a:txBody>
                    <a:bodyPr/>
                    <a:lstStyle/>
                    <a:p>
                      <a:endParaRPr lang="es-MX"/>
                    </a:p>
                  </a:txBody>
                  <a:tcPr/>
                </a:tc>
                <a:tc>
                  <a:txBody>
                    <a:bodyPr/>
                    <a:lstStyle/>
                    <a:p>
                      <a:pPr algn="ctr" fontAlgn="ctr"/>
                      <a:r>
                        <a:rPr lang="es-MX" sz="1800" b="1" i="0" u="none" strike="noStrike" dirty="0">
                          <a:solidFill>
                            <a:srgbClr val="5B4F63"/>
                          </a:solidFill>
                          <a:effectLst/>
                          <a:latin typeface="Adelle Sans Light" panose="02000503000000020004" pitchFamily="50"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0" b="0" i="0" u="none" strike="noStrike" dirty="0">
                          <a:solidFill>
                            <a:srgbClr val="000000"/>
                          </a:solidFill>
                          <a:effectLst/>
                          <a:latin typeface="Adelle Sans Light" panose="02000503000000020004" pitchFamily="50" charset="0"/>
                        </a:rPr>
                        <a:t>Xayacatlán</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tc>
                  <a:txBody>
                    <a:bodyPr/>
                    <a:lstStyle/>
                    <a:p>
                      <a:pPr algn="l" fontAlgn="ctr"/>
                      <a:r>
                        <a:rPr lang="es-MX" sz="2000" b="0" i="0" u="none" strike="noStrike" dirty="0">
                          <a:solidFill>
                            <a:srgbClr val="000000"/>
                          </a:solidFill>
                          <a:effectLst/>
                          <a:latin typeface="Adelle Sans Light" panose="02000503000000020004" pitchFamily="50" charset="0"/>
                        </a:rPr>
                        <a:t>Coatzingo</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5B4F63"/>
                      </a:solidFill>
                      <a:prstDash val="solid"/>
                      <a:round/>
                      <a:headEnd type="none" w="med" len="med"/>
                      <a:tailEnd type="none" w="med" len="med"/>
                    </a:lnB>
                  </a:tcPr>
                </a:tc>
                <a:extLst>
                  <a:ext uri="{0D108BD9-81ED-4DB2-BD59-A6C34878D82A}">
                    <a16:rowId xmlns:a16="http://schemas.microsoft.com/office/drawing/2014/main" val="374314625"/>
                  </a:ext>
                </a:extLst>
              </a:tr>
              <a:tr h="482121">
                <a:tc vMerge="1">
                  <a:txBody>
                    <a:bodyPr/>
                    <a:lstStyle/>
                    <a:p>
                      <a:endParaRPr lang="es-MX"/>
                    </a:p>
                  </a:txBody>
                  <a:tcPr/>
                </a:tc>
                <a:tc>
                  <a:txBody>
                    <a:bodyPr/>
                    <a:lstStyle/>
                    <a:p>
                      <a:pPr algn="ctr" fontAlgn="ctr"/>
                      <a:r>
                        <a:rPr lang="es-MX" sz="1800" b="1" i="0" u="none" strike="noStrike" dirty="0">
                          <a:solidFill>
                            <a:srgbClr val="5B4F63"/>
                          </a:solidFill>
                          <a:effectLst/>
                          <a:latin typeface="Adelle Sans Light" panose="02000503000000020004" pitchFamily="50"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0" b="0" i="0" u="none" strike="noStrike" dirty="0">
                          <a:solidFill>
                            <a:srgbClr val="000000"/>
                          </a:solidFill>
                          <a:effectLst/>
                          <a:latin typeface="Adelle Sans Light" panose="02000503000000020004" pitchFamily="50" charset="0"/>
                        </a:rPr>
                        <a:t>Tecomatlán</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s-MX" sz="2000" b="0" i="0" u="none" strike="noStrike" dirty="0">
                          <a:solidFill>
                            <a:srgbClr val="000000"/>
                          </a:solidFill>
                          <a:effectLst/>
                          <a:latin typeface="Adelle Sans Light" panose="02000503000000020004" pitchFamily="50" charset="0"/>
                        </a:rPr>
                        <a:t>Tecomatlán</a:t>
                      </a:r>
                    </a:p>
                  </a:txBody>
                  <a:tcPr marL="9525" marR="9525" marT="9525" marB="0" anchor="ctr">
                    <a:lnL w="6350" cap="flat" cmpd="sng" algn="ctr">
                      <a:solidFill>
                        <a:srgbClr val="5B4F63"/>
                      </a:solidFill>
                      <a:prstDash val="solid"/>
                      <a:round/>
                      <a:headEnd type="none" w="med" len="med"/>
                      <a:tailEnd type="none" w="med" len="med"/>
                    </a:lnL>
                    <a:lnR w="6350" cap="flat" cmpd="sng" algn="ctr">
                      <a:solidFill>
                        <a:srgbClr val="5B4F63"/>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647954911"/>
                  </a:ext>
                </a:extLst>
              </a:tr>
              <a:tr h="412949">
                <a:tc rowSpan="3">
                  <a:txBody>
                    <a:bodyPr/>
                    <a:lstStyle/>
                    <a:p>
                      <a:pPr algn="ctr" fontAlgn="ctr"/>
                      <a:r>
                        <a:rPr lang="es-MX" sz="2000" b="1" i="0" u="none" strike="noStrike" dirty="0">
                          <a:solidFill>
                            <a:srgbClr val="5B4F63"/>
                          </a:solidFill>
                          <a:effectLst/>
                          <a:latin typeface="Adelle Sans Light" panose="02000503000000020004" pitchFamily="50" charset="0"/>
                        </a:rPr>
                        <a:t>02 Ajalpan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1E7"/>
                    </a:solidFill>
                  </a:tcPr>
                </a:tc>
                <a:tc>
                  <a:txBody>
                    <a:bodyPr/>
                    <a:lstStyle/>
                    <a:p>
                      <a:pPr algn="ctr" fontAlgn="ctr"/>
                      <a:r>
                        <a:rPr lang="es-MX" sz="1800" b="1" i="0" u="none" strike="noStrike" dirty="0">
                          <a:solidFill>
                            <a:srgbClr val="5B4F63"/>
                          </a:solidFill>
                          <a:effectLst/>
                          <a:latin typeface="Adelle Sans Light" panose="02000503000000020004" pitchFamily="50"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0" b="0" i="0" u="none" strike="noStrike" dirty="0">
                          <a:solidFill>
                            <a:srgbClr val="000000"/>
                          </a:solidFill>
                          <a:effectLst/>
                          <a:latin typeface="Adelle Sans Light" panose="02000503000000020004" pitchFamily="50" charset="0"/>
                        </a:rPr>
                        <a:t>Palmar de Bravo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ctr"/>
                      <a:r>
                        <a:rPr lang="es-MX" sz="2000" b="0" i="0" u="none" strike="noStrike" dirty="0">
                          <a:solidFill>
                            <a:srgbClr val="000000"/>
                          </a:solidFill>
                          <a:effectLst/>
                          <a:latin typeface="Adelle Sans Light" panose="02000503000000020004" pitchFamily="50" charset="0"/>
                        </a:rPr>
                        <a:t>San Antonio Cañada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71216167"/>
                  </a:ext>
                </a:extLst>
              </a:tr>
              <a:tr h="391574">
                <a:tc vMerge="1">
                  <a:txBody>
                    <a:bodyPr/>
                    <a:lstStyle/>
                    <a:p>
                      <a:endParaRPr lang="es-MX"/>
                    </a:p>
                  </a:txBody>
                  <a:tcPr/>
                </a:tc>
                <a:tc>
                  <a:txBody>
                    <a:bodyPr/>
                    <a:lstStyle/>
                    <a:p>
                      <a:pPr algn="ctr" fontAlgn="ctr"/>
                      <a:r>
                        <a:rPr lang="es-MX" sz="1800" b="1" i="0" u="none" strike="noStrike" dirty="0">
                          <a:solidFill>
                            <a:srgbClr val="5B4F63"/>
                          </a:solidFill>
                          <a:effectLst/>
                          <a:latin typeface="Adelle Sans Light" panose="02000503000000020004" pitchFamily="50"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0" b="0" i="0" u="none" strike="noStrike" dirty="0">
                          <a:solidFill>
                            <a:srgbClr val="000000"/>
                          </a:solidFill>
                          <a:effectLst/>
                          <a:latin typeface="Adelle Sans Light" panose="02000503000000020004" pitchFamily="50" charset="0"/>
                        </a:rPr>
                        <a:t>Ajalpan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ctr"/>
                      <a:r>
                        <a:rPr lang="es-MX" sz="2000" b="0" i="0" u="none" strike="noStrike" dirty="0">
                          <a:solidFill>
                            <a:srgbClr val="000000"/>
                          </a:solidFill>
                          <a:effectLst/>
                          <a:latin typeface="Adelle Sans Light" panose="02000503000000020004" pitchFamily="50" charset="0"/>
                        </a:rPr>
                        <a:t>Zinacatepec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92017291"/>
                  </a:ext>
                </a:extLst>
              </a:tr>
              <a:tr h="373769">
                <a:tc vMerge="1">
                  <a:txBody>
                    <a:bodyPr/>
                    <a:lstStyle/>
                    <a:p>
                      <a:endParaRPr lang="es-MX"/>
                    </a:p>
                  </a:txBody>
                  <a:tcPr/>
                </a:tc>
                <a:tc>
                  <a:txBody>
                    <a:bodyPr/>
                    <a:lstStyle/>
                    <a:p>
                      <a:pPr algn="ctr" fontAlgn="ctr"/>
                      <a:r>
                        <a:rPr lang="es-MX" sz="1800" b="1" i="0" u="none" strike="noStrike" dirty="0">
                          <a:solidFill>
                            <a:srgbClr val="5B4F63"/>
                          </a:solidFill>
                          <a:effectLst/>
                          <a:latin typeface="Adelle Sans Light" panose="02000503000000020004" pitchFamily="50"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0" b="0" i="0" u="none" strike="noStrike" dirty="0">
                          <a:solidFill>
                            <a:srgbClr val="000000"/>
                          </a:solidFill>
                          <a:effectLst/>
                          <a:latin typeface="Adelle Sans Light" panose="02000503000000020004" pitchFamily="50" charset="0"/>
                        </a:rPr>
                        <a:t>Zinacatepec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MX" sz="2000" b="0" i="0" u="none" strike="noStrike" dirty="0">
                          <a:solidFill>
                            <a:srgbClr val="000000"/>
                          </a:solidFill>
                          <a:effectLst/>
                          <a:latin typeface="Arial" panose="020B0604020202020204" pitchFamily="34" charset="0"/>
                        </a:rPr>
                        <a:t>Chapulco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3187011"/>
                  </a:ext>
                </a:extLst>
              </a:tr>
              <a:tr h="422661">
                <a:tc rowSpan="3">
                  <a:txBody>
                    <a:bodyPr/>
                    <a:lstStyle/>
                    <a:p>
                      <a:pPr algn="ctr" fontAlgn="ctr"/>
                      <a:r>
                        <a:rPr lang="es-MX" sz="2000" b="1" i="0" u="none" strike="noStrike" dirty="0">
                          <a:solidFill>
                            <a:srgbClr val="5B4F63"/>
                          </a:solidFill>
                          <a:effectLst/>
                          <a:latin typeface="Adelle Sans Light" panose="02000503000000020004" pitchFamily="50" charset="0"/>
                        </a:rPr>
                        <a:t>03 Atlixco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1E7"/>
                    </a:solidFill>
                  </a:tcPr>
                </a:tc>
                <a:tc>
                  <a:txBody>
                    <a:bodyPr/>
                    <a:lstStyle/>
                    <a:p>
                      <a:pPr algn="ctr" fontAlgn="ctr"/>
                      <a:r>
                        <a:rPr lang="es-MX" sz="1800" b="1" i="0" u="none" strike="noStrike">
                          <a:solidFill>
                            <a:srgbClr val="5B4F63"/>
                          </a:solidFill>
                          <a:effectLst/>
                          <a:latin typeface="Adelle Sans Light" panose="02000503000000020004" pitchFamily="50"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0" b="0" i="0" u="none" strike="noStrike" dirty="0">
                          <a:solidFill>
                            <a:srgbClr val="000000"/>
                          </a:solidFill>
                          <a:effectLst/>
                          <a:latin typeface="Adelle Sans Light" panose="02000503000000020004" pitchFamily="50" charset="0"/>
                        </a:rPr>
                        <a:t>Atlixco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b"/>
                      <a:r>
                        <a:rPr lang="es-MX" sz="2000" b="0" i="0" u="none" strike="noStrike" dirty="0">
                          <a:solidFill>
                            <a:srgbClr val="000000"/>
                          </a:solidFill>
                          <a:effectLst/>
                          <a:latin typeface="Adelle Sans Light" panose="02000503000000020004" pitchFamily="50" charset="0"/>
                        </a:rPr>
                        <a:t>Chietla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343582165"/>
                  </a:ext>
                </a:extLst>
              </a:tr>
              <a:tr h="482121">
                <a:tc vMerge="1">
                  <a:txBody>
                    <a:bodyPr/>
                    <a:lstStyle/>
                    <a:p>
                      <a:endParaRPr lang="es-MX"/>
                    </a:p>
                  </a:txBody>
                  <a:tcPr/>
                </a:tc>
                <a:tc>
                  <a:txBody>
                    <a:bodyPr/>
                    <a:lstStyle/>
                    <a:p>
                      <a:pPr algn="ctr" fontAlgn="ctr"/>
                      <a:r>
                        <a:rPr lang="es-MX" sz="1800" b="1" i="0" u="none" strike="noStrike">
                          <a:solidFill>
                            <a:srgbClr val="5B4F63"/>
                          </a:solidFill>
                          <a:effectLst/>
                          <a:latin typeface="Adelle Sans Light" panose="02000503000000020004" pitchFamily="50"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0" b="0" i="0" u="none" strike="noStrike" dirty="0">
                          <a:solidFill>
                            <a:srgbClr val="000000"/>
                          </a:solidFill>
                          <a:effectLst/>
                          <a:latin typeface="Adelle Sans Light" panose="02000503000000020004" pitchFamily="50" charset="0"/>
                        </a:rPr>
                        <a:t>Izúcar de Matamoros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b"/>
                      <a:r>
                        <a:rPr lang="es-MX" sz="2000" b="0" i="0" u="none" strike="noStrike" dirty="0">
                          <a:solidFill>
                            <a:srgbClr val="000000"/>
                          </a:solidFill>
                          <a:effectLst/>
                          <a:latin typeface="Adelle Sans Light" panose="02000503000000020004" pitchFamily="50" charset="0"/>
                        </a:rPr>
                        <a:t>Tepeojuma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295808238"/>
                  </a:ext>
                </a:extLst>
              </a:tr>
              <a:tr h="408978">
                <a:tc vMerge="1">
                  <a:txBody>
                    <a:bodyPr/>
                    <a:lstStyle/>
                    <a:p>
                      <a:endParaRPr lang="es-MX"/>
                    </a:p>
                  </a:txBody>
                  <a:tcPr/>
                </a:tc>
                <a:tc>
                  <a:txBody>
                    <a:bodyPr/>
                    <a:lstStyle/>
                    <a:p>
                      <a:pPr algn="ctr" fontAlgn="ctr"/>
                      <a:r>
                        <a:rPr lang="es-MX" sz="1800" b="1" i="0" u="none" strike="noStrike">
                          <a:solidFill>
                            <a:srgbClr val="5B4F63"/>
                          </a:solidFill>
                          <a:effectLst/>
                          <a:latin typeface="Adelle Sans Light" panose="02000503000000020004" pitchFamily="50"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0" b="0" i="0" u="none" strike="noStrike" dirty="0">
                          <a:solidFill>
                            <a:srgbClr val="000000"/>
                          </a:solidFill>
                          <a:effectLst/>
                          <a:latin typeface="Adelle Sans Light" panose="02000503000000020004" pitchFamily="50" charset="0"/>
                        </a:rPr>
                        <a:t>Chietla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b"/>
                      <a:r>
                        <a:rPr lang="es-MX" sz="2000" b="0" i="0" u="none" strike="noStrike" dirty="0">
                          <a:solidFill>
                            <a:srgbClr val="000000"/>
                          </a:solidFill>
                          <a:effectLst/>
                          <a:latin typeface="Adelle Sans Light" panose="02000503000000020004" pitchFamily="50" charset="0"/>
                        </a:rPr>
                        <a:t>Huehuetlán el Chico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435969570"/>
                  </a:ext>
                </a:extLst>
              </a:tr>
              <a:tr h="482121">
                <a:tc rowSpan="3">
                  <a:txBody>
                    <a:bodyPr/>
                    <a:lstStyle/>
                    <a:p>
                      <a:pPr algn="ctr" fontAlgn="ctr"/>
                      <a:r>
                        <a:rPr lang="es-MX" sz="2000" b="1" i="0" u="none" strike="noStrike" dirty="0">
                          <a:solidFill>
                            <a:srgbClr val="5B4F63"/>
                          </a:solidFill>
                          <a:effectLst/>
                          <a:latin typeface="Adelle Sans Light" panose="02000503000000020004" pitchFamily="50" charset="0"/>
                        </a:rPr>
                        <a:t>04 Chalchicomula de Sesma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1E7"/>
                    </a:solidFill>
                  </a:tcPr>
                </a:tc>
                <a:tc>
                  <a:txBody>
                    <a:bodyPr/>
                    <a:lstStyle/>
                    <a:p>
                      <a:pPr algn="ctr" fontAlgn="ctr"/>
                      <a:r>
                        <a:rPr lang="es-MX" sz="1800" b="1" i="0" u="none" strike="noStrike">
                          <a:solidFill>
                            <a:srgbClr val="5B4F63"/>
                          </a:solidFill>
                          <a:effectLst/>
                          <a:latin typeface="Adelle Sans Light" panose="02000503000000020004" pitchFamily="50"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0" b="0" i="0" u="none" strike="noStrike" dirty="0">
                          <a:solidFill>
                            <a:srgbClr val="000000"/>
                          </a:solidFill>
                          <a:effectLst/>
                          <a:latin typeface="Adelle Sans Light" panose="02000503000000020004" pitchFamily="50" charset="0"/>
                        </a:rPr>
                        <a:t>Libres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b"/>
                      <a:r>
                        <a:rPr lang="es-MX" sz="2000" b="0" i="0" u="none" strike="noStrike" dirty="0">
                          <a:solidFill>
                            <a:srgbClr val="000000"/>
                          </a:solidFill>
                          <a:effectLst/>
                          <a:latin typeface="Adelle Sans Light" panose="02000503000000020004" pitchFamily="50" charset="0"/>
                        </a:rPr>
                        <a:t>Aljojuca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150384657"/>
                  </a:ext>
                </a:extLst>
              </a:tr>
              <a:tr h="482121">
                <a:tc vMerge="1">
                  <a:txBody>
                    <a:bodyPr/>
                    <a:lstStyle/>
                    <a:p>
                      <a:endParaRPr lang="es-MX"/>
                    </a:p>
                  </a:txBody>
                  <a:tcPr/>
                </a:tc>
                <a:tc>
                  <a:txBody>
                    <a:bodyPr/>
                    <a:lstStyle/>
                    <a:p>
                      <a:pPr algn="ctr" fontAlgn="ctr"/>
                      <a:r>
                        <a:rPr lang="es-MX" sz="1800" b="1" i="0" u="none" strike="noStrike">
                          <a:solidFill>
                            <a:srgbClr val="5B4F63"/>
                          </a:solidFill>
                          <a:effectLst/>
                          <a:latin typeface="Adelle Sans Light" panose="02000503000000020004" pitchFamily="50"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0" b="0" i="0" u="none" strike="noStrike" dirty="0">
                          <a:solidFill>
                            <a:srgbClr val="000000"/>
                          </a:solidFill>
                          <a:effectLst/>
                          <a:latin typeface="Adelle Sans Light" panose="02000503000000020004" pitchFamily="50" charset="0"/>
                        </a:rPr>
                        <a:t>San Salvador el Seco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b"/>
                      <a:r>
                        <a:rPr lang="es-MX" sz="2000" b="0" i="0" u="none" strike="noStrike" dirty="0">
                          <a:solidFill>
                            <a:srgbClr val="000000"/>
                          </a:solidFill>
                          <a:effectLst/>
                          <a:latin typeface="Adelle Sans Light" panose="02000503000000020004" pitchFamily="50" charset="0"/>
                        </a:rPr>
                        <a:t>Libres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887342237"/>
                  </a:ext>
                </a:extLst>
              </a:tr>
              <a:tr h="482121">
                <a:tc vMerge="1">
                  <a:txBody>
                    <a:bodyPr/>
                    <a:lstStyle/>
                    <a:p>
                      <a:endParaRPr lang="es-MX"/>
                    </a:p>
                  </a:txBody>
                  <a:tcPr/>
                </a:tc>
                <a:tc>
                  <a:txBody>
                    <a:bodyPr/>
                    <a:lstStyle/>
                    <a:p>
                      <a:pPr algn="ctr" fontAlgn="ctr"/>
                      <a:r>
                        <a:rPr lang="es-MX" sz="1800" b="1" i="0" u="none" strike="noStrike">
                          <a:solidFill>
                            <a:srgbClr val="5B4F63"/>
                          </a:solidFill>
                          <a:effectLst/>
                          <a:latin typeface="Adelle Sans Light" panose="02000503000000020004" pitchFamily="50"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0" b="0" i="0" u="none" strike="noStrike" dirty="0">
                          <a:solidFill>
                            <a:srgbClr val="000000"/>
                          </a:solidFill>
                          <a:effectLst/>
                          <a:latin typeface="Adelle Sans Light" panose="02000503000000020004" pitchFamily="50" charset="0"/>
                        </a:rPr>
                        <a:t>Xiutetelco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s-MX" sz="2000" b="0" i="0" u="none" strike="noStrike" cap="none" dirty="0">
                          <a:solidFill>
                            <a:srgbClr val="000000"/>
                          </a:solidFill>
                          <a:effectLst/>
                          <a:latin typeface="Adelle Sans Light" panose="02000503000000020004" pitchFamily="50" charset="0"/>
                          <a:ea typeface="+mn-ea"/>
                          <a:cs typeface="+mn-cs"/>
                          <a:sym typeface="Arial"/>
                        </a:rPr>
                        <a:t>San Nicolás Buenos Aires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026961115"/>
                  </a:ext>
                </a:extLst>
              </a:tr>
              <a:tr h="366655">
                <a:tc rowSpan="3">
                  <a:txBody>
                    <a:bodyPr/>
                    <a:lstStyle/>
                    <a:p>
                      <a:pPr algn="ctr" fontAlgn="ctr"/>
                      <a:r>
                        <a:rPr lang="es-MX" sz="2000" b="1" i="0" u="none" strike="noStrike" dirty="0">
                          <a:solidFill>
                            <a:srgbClr val="5B4F63"/>
                          </a:solidFill>
                          <a:effectLst/>
                          <a:latin typeface="Adelle Sans Light" panose="02000503000000020004" pitchFamily="50" charset="0"/>
                        </a:rPr>
                        <a:t>05 Huauchinango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1E7"/>
                    </a:solidFill>
                  </a:tcPr>
                </a:tc>
                <a:tc>
                  <a:txBody>
                    <a:bodyPr/>
                    <a:lstStyle/>
                    <a:p>
                      <a:pPr algn="ctr" fontAlgn="ctr"/>
                      <a:r>
                        <a:rPr lang="es-MX" sz="1800" b="1" i="0" u="none" strike="noStrike">
                          <a:solidFill>
                            <a:srgbClr val="5B4F63"/>
                          </a:solidFill>
                          <a:effectLst/>
                          <a:latin typeface="Adelle Sans Light" panose="02000503000000020004" pitchFamily="50"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0" b="0" i="0" u="none" strike="noStrike" dirty="0">
                          <a:solidFill>
                            <a:srgbClr val="000000"/>
                          </a:solidFill>
                          <a:effectLst/>
                          <a:latin typeface="Adelle Sans Light" panose="02000503000000020004" pitchFamily="50" charset="0"/>
                        </a:rPr>
                        <a:t>Huauchinango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b"/>
                      <a:r>
                        <a:rPr lang="es-MX" sz="2000" b="0" i="0" u="none" strike="noStrike" dirty="0">
                          <a:solidFill>
                            <a:srgbClr val="000000"/>
                          </a:solidFill>
                          <a:effectLst/>
                          <a:latin typeface="Adelle Sans Light" panose="02000503000000020004" pitchFamily="50" charset="0"/>
                        </a:rPr>
                        <a:t>Tlacuilotepec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1017561"/>
                  </a:ext>
                </a:extLst>
              </a:tr>
              <a:tr h="482121">
                <a:tc vMerge="1">
                  <a:txBody>
                    <a:bodyPr/>
                    <a:lstStyle/>
                    <a:p>
                      <a:endParaRPr lang="es-MX"/>
                    </a:p>
                  </a:txBody>
                  <a:tcPr/>
                </a:tc>
                <a:tc>
                  <a:txBody>
                    <a:bodyPr/>
                    <a:lstStyle/>
                    <a:p>
                      <a:pPr algn="ctr" fontAlgn="ctr"/>
                      <a:r>
                        <a:rPr lang="es-MX" sz="1800" b="1" i="0" u="none" strike="noStrike">
                          <a:solidFill>
                            <a:srgbClr val="5B4F63"/>
                          </a:solidFill>
                          <a:effectLst/>
                          <a:latin typeface="Adelle Sans Light" panose="02000503000000020004" pitchFamily="50"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0" b="0" i="0" u="none" strike="noStrike" dirty="0">
                          <a:solidFill>
                            <a:srgbClr val="000000"/>
                          </a:solidFill>
                          <a:effectLst/>
                          <a:latin typeface="Adelle Sans Light" panose="02000503000000020004" pitchFamily="50" charset="0"/>
                        </a:rPr>
                        <a:t>Xicotepec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0" b="0" i="0" u="none" strike="noStrike" dirty="0">
                          <a:solidFill>
                            <a:srgbClr val="000000"/>
                          </a:solidFill>
                          <a:effectLst/>
                          <a:latin typeface="Adelle Sans Light" panose="02000503000000020004" pitchFamily="50" charset="0"/>
                        </a:rPr>
                        <a:t>Pahuatlán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653214139"/>
                  </a:ext>
                </a:extLst>
              </a:tr>
              <a:tr h="419424">
                <a:tc vMerge="1">
                  <a:txBody>
                    <a:bodyPr/>
                    <a:lstStyle/>
                    <a:p>
                      <a:endParaRPr lang="es-MX"/>
                    </a:p>
                  </a:txBody>
                  <a:tcPr/>
                </a:tc>
                <a:tc>
                  <a:txBody>
                    <a:bodyPr/>
                    <a:lstStyle/>
                    <a:p>
                      <a:pPr algn="ctr" fontAlgn="ctr"/>
                      <a:r>
                        <a:rPr lang="es-MX" sz="1800" b="1" i="0" u="none" strike="noStrike">
                          <a:solidFill>
                            <a:srgbClr val="5B4F63"/>
                          </a:solidFill>
                          <a:effectLst/>
                          <a:latin typeface="Adelle Sans Light" panose="02000503000000020004" pitchFamily="50"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0" b="0" i="0" u="none" strike="noStrike" dirty="0">
                          <a:solidFill>
                            <a:srgbClr val="000000"/>
                          </a:solidFill>
                          <a:effectLst/>
                          <a:latin typeface="Adelle Sans Light" panose="02000503000000020004" pitchFamily="50" charset="0"/>
                        </a:rPr>
                        <a:t>Pahuatlán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s-MX" sz="2000" b="0" i="0" u="none" strike="noStrike" dirty="0">
                          <a:solidFill>
                            <a:srgbClr val="000000"/>
                          </a:solidFill>
                          <a:effectLst/>
                          <a:latin typeface="Adelle Sans Light" panose="02000503000000020004" pitchFamily="50" charset="0"/>
                        </a:rPr>
                        <a:t>Tlaola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476029607"/>
                  </a:ext>
                </a:extLst>
              </a:tr>
              <a:tr h="482121">
                <a:tc rowSpan="3">
                  <a:txBody>
                    <a:bodyPr/>
                    <a:lstStyle/>
                    <a:p>
                      <a:pPr algn="ctr" fontAlgn="ctr"/>
                      <a:r>
                        <a:rPr lang="es-MX" sz="2000" b="1" i="0" u="none" strike="noStrike" dirty="0">
                          <a:solidFill>
                            <a:srgbClr val="5B4F63"/>
                          </a:solidFill>
                          <a:effectLst/>
                          <a:latin typeface="Adelle Sans Light" panose="02000503000000020004" pitchFamily="50" charset="0"/>
                        </a:rPr>
                        <a:t>06 Puebla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1E7"/>
                    </a:solidFill>
                  </a:tcPr>
                </a:tc>
                <a:tc>
                  <a:txBody>
                    <a:bodyPr/>
                    <a:lstStyle/>
                    <a:p>
                      <a:pPr algn="ctr" fontAlgn="ctr"/>
                      <a:r>
                        <a:rPr lang="es-MX" sz="1800" b="1" i="0" u="none" strike="noStrike">
                          <a:solidFill>
                            <a:srgbClr val="5B4F63"/>
                          </a:solidFill>
                          <a:effectLst/>
                          <a:latin typeface="Adelle Sans Light" panose="02000503000000020004" pitchFamily="50"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0" b="0" i="0" u="none" strike="noStrike" dirty="0">
                          <a:solidFill>
                            <a:srgbClr val="000000"/>
                          </a:solidFill>
                          <a:effectLst/>
                          <a:latin typeface="Adelle Sans Light" panose="02000503000000020004" pitchFamily="50" charset="0"/>
                        </a:rPr>
                        <a:t>Puebla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b"/>
                      <a:r>
                        <a:rPr lang="es-MX" sz="2000" b="0" i="0" u="none" strike="noStrike" dirty="0">
                          <a:solidFill>
                            <a:srgbClr val="000000"/>
                          </a:solidFill>
                          <a:effectLst/>
                          <a:latin typeface="Adelle Sans Light" panose="02000503000000020004" pitchFamily="50" charset="0"/>
                        </a:rPr>
                        <a:t>San Andrés Cholula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917858174"/>
                  </a:ext>
                </a:extLst>
              </a:tr>
              <a:tr h="482121">
                <a:tc vMerge="1">
                  <a:txBody>
                    <a:bodyPr/>
                    <a:lstStyle/>
                    <a:p>
                      <a:endParaRPr lang="es-MX"/>
                    </a:p>
                  </a:txBody>
                  <a:tcPr/>
                </a:tc>
                <a:tc>
                  <a:txBody>
                    <a:bodyPr/>
                    <a:lstStyle/>
                    <a:p>
                      <a:pPr algn="ctr" fontAlgn="ctr"/>
                      <a:r>
                        <a:rPr lang="es-MX" sz="1800" b="1" i="0" u="none" strike="noStrike">
                          <a:solidFill>
                            <a:srgbClr val="5B4F63"/>
                          </a:solidFill>
                          <a:effectLst/>
                          <a:latin typeface="Adelle Sans Light" panose="02000503000000020004" pitchFamily="50"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0" b="0" i="0" u="none" strike="noStrike" dirty="0">
                          <a:solidFill>
                            <a:srgbClr val="000000"/>
                          </a:solidFill>
                          <a:effectLst/>
                          <a:latin typeface="Adelle Sans Light" panose="02000503000000020004" pitchFamily="50" charset="0"/>
                        </a:rPr>
                        <a:t>San Andrés Cholula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b"/>
                      <a:r>
                        <a:rPr lang="es-MX" sz="2000" b="0" i="0" u="none" strike="noStrike" dirty="0">
                          <a:solidFill>
                            <a:srgbClr val="000000"/>
                          </a:solidFill>
                          <a:effectLst/>
                          <a:latin typeface="Adelle Sans Light" panose="02000503000000020004" pitchFamily="50" charset="0"/>
                        </a:rPr>
                        <a:t>Amozoc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255096972"/>
                  </a:ext>
                </a:extLst>
              </a:tr>
              <a:tr h="482121">
                <a:tc vMerge="1">
                  <a:txBody>
                    <a:bodyPr/>
                    <a:lstStyle/>
                    <a:p>
                      <a:endParaRPr lang="es-MX"/>
                    </a:p>
                  </a:txBody>
                  <a:tcPr/>
                </a:tc>
                <a:tc>
                  <a:txBody>
                    <a:bodyPr/>
                    <a:lstStyle/>
                    <a:p>
                      <a:pPr algn="ctr" fontAlgn="ctr"/>
                      <a:r>
                        <a:rPr lang="es-MX" sz="1800" b="1" i="0" u="none" strike="noStrike">
                          <a:solidFill>
                            <a:srgbClr val="5B4F63"/>
                          </a:solidFill>
                          <a:effectLst/>
                          <a:latin typeface="Adelle Sans Light" panose="02000503000000020004" pitchFamily="50"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0" b="0" i="0" u="none" strike="noStrike" dirty="0">
                          <a:solidFill>
                            <a:srgbClr val="000000"/>
                          </a:solidFill>
                          <a:effectLst/>
                          <a:latin typeface="Adelle Sans Light" panose="02000503000000020004" pitchFamily="50" charset="0"/>
                        </a:rPr>
                        <a:t>Amozoc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b"/>
                      <a:r>
                        <a:rPr lang="es-MX" sz="2000" b="0" i="0" u="none" strike="noStrike" dirty="0">
                          <a:solidFill>
                            <a:srgbClr val="000000"/>
                          </a:solidFill>
                          <a:effectLst/>
                          <a:latin typeface="Adelle Sans Light" panose="02000503000000020004" pitchFamily="50" charset="0"/>
                        </a:rPr>
                        <a:t>Coronango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3425054495"/>
                  </a:ext>
                </a:extLst>
              </a:tr>
              <a:tr h="1192962">
                <a:tc gridSpan="4">
                  <a:txBody>
                    <a:bodyPr/>
                    <a:lstStyle/>
                    <a:p>
                      <a:pPr algn="l" fontAlgn="ctr"/>
                      <a:r>
                        <a:rPr lang="es-ES" sz="1600" b="0" i="0" u="none" strike="noStrike" dirty="0">
                          <a:solidFill>
                            <a:srgbClr val="000000"/>
                          </a:solidFill>
                          <a:effectLst/>
                          <a:latin typeface="Adelle Sans Light" panose="02000503000000020004" pitchFamily="50" charset="0"/>
                        </a:rPr>
                        <a:t>1 Los municipios resaltados en rosa fueron declarados con Alerta de Violencia de Género contra las Mujeres en abril de 2019.</a:t>
                      </a:r>
                      <a:br>
                        <a:rPr lang="es-ES" sz="1600" b="0" i="0" u="none" strike="noStrike" dirty="0">
                          <a:solidFill>
                            <a:srgbClr val="000000"/>
                          </a:solidFill>
                          <a:effectLst/>
                          <a:latin typeface="Adelle Sans Light" panose="02000503000000020004" pitchFamily="50" charset="0"/>
                        </a:rPr>
                      </a:br>
                      <a:r>
                        <a:rPr lang="es-ES" sz="1600" b="0" i="0" u="none" strike="noStrike" dirty="0">
                          <a:solidFill>
                            <a:srgbClr val="000000"/>
                          </a:solidFill>
                          <a:effectLst/>
                          <a:latin typeface="Adelle Sans Light" panose="02000503000000020004" pitchFamily="50" charset="0"/>
                        </a:rPr>
                        <a:t>2 La metodología del cálculo de la tasas de incidencia delictiva se encuentra en la sección </a:t>
                      </a:r>
                      <a:r>
                        <a:rPr lang="es-ES" sz="1600" b="0" i="1" u="none" strike="noStrike" dirty="0">
                          <a:solidFill>
                            <a:srgbClr val="000000"/>
                          </a:solidFill>
                          <a:effectLst/>
                          <a:latin typeface="Adelle Sans Light" panose="02000503000000020004" pitchFamily="50" charset="0"/>
                        </a:rPr>
                        <a:t>2)Metodología</a:t>
                      </a:r>
                      <a:r>
                        <a:rPr lang="es-ES" sz="1600" b="0" i="0" u="none" strike="noStrike" dirty="0">
                          <a:solidFill>
                            <a:srgbClr val="000000"/>
                          </a:solidFill>
                          <a:effectLst/>
                          <a:latin typeface="Adelle Sans Light" panose="02000503000000020004" pitchFamily="50" charset="0"/>
                        </a:rPr>
                        <a:t>.</a:t>
                      </a:r>
                    </a:p>
                  </a:txBody>
                  <a:tcPr marL="9525" marR="9525" marT="9525" marB="0" anchor="ctr">
                    <a:lnL w="12700" cap="flat" cmpd="sng" algn="ctr">
                      <a:solidFill>
                        <a:srgbClr val="5B4F63"/>
                      </a:solidFill>
                      <a:prstDash val="solid"/>
                      <a:round/>
                      <a:headEnd type="none" w="med" len="med"/>
                      <a:tailEnd type="none" w="med" len="med"/>
                    </a:lnL>
                    <a:lnR w="1270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115889296"/>
                  </a:ext>
                </a:extLst>
              </a:tr>
            </a:tbl>
          </a:graphicData>
        </a:graphic>
      </p:graphicFrame>
    </p:spTree>
    <p:extLst>
      <p:ext uri="{BB962C8B-B14F-4D97-AF65-F5344CB8AC3E}">
        <p14:creationId xmlns:p14="http://schemas.microsoft.com/office/powerpoint/2010/main" val="3744723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 name="5 CuadroTexto">
            <a:extLst>
              <a:ext uri="{FF2B5EF4-FFF2-40B4-BE49-F238E27FC236}">
                <a16:creationId xmlns:a16="http://schemas.microsoft.com/office/drawing/2014/main" id="{FC620B58-C9A5-BDEC-CB8F-C6FB839CA4FF}"/>
              </a:ext>
            </a:extLst>
          </p:cNvPr>
          <p:cNvSpPr txBox="1">
            <a:spLocks noChangeArrowheads="1"/>
          </p:cNvSpPr>
          <p:nvPr/>
        </p:nvSpPr>
        <p:spPr bwMode="auto">
          <a:xfrm>
            <a:off x="3880757" y="868162"/>
            <a:ext cx="1662248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a:solidFill>
                  <a:schemeClr val="tx1"/>
                </a:solidFill>
                <a:latin typeface="Calibri" panose="020F0502020204030204" pitchFamily="34" charset="0"/>
              </a:defRPr>
            </a:lvl1pPr>
            <a:lvl2pPr marL="742950" indent="-285750">
              <a:defRPr sz="4000">
                <a:solidFill>
                  <a:schemeClr val="tx1"/>
                </a:solidFill>
                <a:latin typeface="Calibri" panose="020F0502020204030204" pitchFamily="34" charset="0"/>
              </a:defRPr>
            </a:lvl2pPr>
            <a:lvl3pPr marL="1143000" indent="-228600">
              <a:defRPr sz="4000">
                <a:solidFill>
                  <a:schemeClr val="tx1"/>
                </a:solidFill>
                <a:latin typeface="Calibri" panose="020F0502020204030204" pitchFamily="34" charset="0"/>
              </a:defRPr>
            </a:lvl3pPr>
            <a:lvl4pPr marL="1600200" indent="-228600">
              <a:defRPr sz="4000">
                <a:solidFill>
                  <a:schemeClr val="tx1"/>
                </a:solidFill>
                <a:latin typeface="Calibri" panose="020F0502020204030204" pitchFamily="34" charset="0"/>
              </a:defRPr>
            </a:lvl4pPr>
            <a:lvl5pPr marL="2057400" indent="-228600">
              <a:defRPr sz="4000">
                <a:solidFill>
                  <a:schemeClr val="tx1"/>
                </a:solidFill>
                <a:latin typeface="Calibri" panose="020F0502020204030204" pitchFamily="34" charset="0"/>
              </a:defRPr>
            </a:lvl5pPr>
            <a:lvl6pPr marL="2514600" indent="-228600" defTabSz="1036638" eaLnBrk="0" fontAlgn="base" hangingPunct="0">
              <a:spcBef>
                <a:spcPct val="0"/>
              </a:spcBef>
              <a:spcAft>
                <a:spcPct val="0"/>
              </a:spcAft>
              <a:defRPr sz="4000">
                <a:solidFill>
                  <a:schemeClr val="tx1"/>
                </a:solidFill>
                <a:latin typeface="Calibri" panose="020F0502020204030204" pitchFamily="34" charset="0"/>
              </a:defRPr>
            </a:lvl6pPr>
            <a:lvl7pPr marL="2971800" indent="-228600" defTabSz="1036638" eaLnBrk="0" fontAlgn="base" hangingPunct="0">
              <a:spcBef>
                <a:spcPct val="0"/>
              </a:spcBef>
              <a:spcAft>
                <a:spcPct val="0"/>
              </a:spcAft>
              <a:defRPr sz="4000">
                <a:solidFill>
                  <a:schemeClr val="tx1"/>
                </a:solidFill>
                <a:latin typeface="Calibri" panose="020F0502020204030204" pitchFamily="34" charset="0"/>
              </a:defRPr>
            </a:lvl7pPr>
            <a:lvl8pPr marL="3429000" indent="-228600" defTabSz="1036638" eaLnBrk="0" fontAlgn="base" hangingPunct="0">
              <a:spcBef>
                <a:spcPct val="0"/>
              </a:spcBef>
              <a:spcAft>
                <a:spcPct val="0"/>
              </a:spcAft>
              <a:defRPr sz="4000">
                <a:solidFill>
                  <a:schemeClr val="tx1"/>
                </a:solidFill>
                <a:latin typeface="Calibri" panose="020F0502020204030204" pitchFamily="34" charset="0"/>
              </a:defRPr>
            </a:lvl8pPr>
            <a:lvl9pPr marL="3886200" indent="-228600" defTabSz="1036638" eaLnBrk="0" fontAlgn="base" hangingPunct="0">
              <a:spcBef>
                <a:spcPct val="0"/>
              </a:spcBef>
              <a:spcAft>
                <a:spcPct val="0"/>
              </a:spcAft>
              <a:defRPr sz="4000">
                <a:solidFill>
                  <a:schemeClr val="tx1"/>
                </a:solidFill>
                <a:latin typeface="Calibri" panose="020F0502020204030204" pitchFamily="34" charset="0"/>
              </a:defRPr>
            </a:lvl9pPr>
          </a:lstStyle>
          <a:p>
            <a:pPr algn="ctr"/>
            <a:r>
              <a:rPr lang="es-MX" altLang="es-MX" sz="3200" b="1" kern="1200" dirty="0">
                <a:solidFill>
                  <a:srgbClr val="5B4F63"/>
                </a:solidFill>
                <a:latin typeface="Adelle Sans" panose="02000503000000020004" pitchFamily="2" charset="77"/>
                <a:ea typeface="+mn-ea"/>
              </a:rPr>
              <a:t>Tabla 5: Municipios con mayor incidencia delictiva en enero 2023 por región</a:t>
            </a:r>
          </a:p>
        </p:txBody>
      </p:sp>
      <p:graphicFrame>
        <p:nvGraphicFramePr>
          <p:cNvPr id="3" name="Tabla 2">
            <a:extLst>
              <a:ext uri="{FF2B5EF4-FFF2-40B4-BE49-F238E27FC236}">
                <a16:creationId xmlns:a16="http://schemas.microsoft.com/office/drawing/2014/main" id="{5B4C72B3-C920-2707-3254-4C3ACCE1409A}"/>
              </a:ext>
            </a:extLst>
          </p:cNvPr>
          <p:cNvGraphicFramePr>
            <a:graphicFrameLocks noGrp="1"/>
          </p:cNvGraphicFramePr>
          <p:nvPr>
            <p:extLst>
              <p:ext uri="{D42A27DB-BD31-4B8C-83A1-F6EECF244321}">
                <p14:modId xmlns:p14="http://schemas.microsoft.com/office/powerpoint/2010/main" val="2394802033"/>
              </p:ext>
            </p:extLst>
          </p:nvPr>
        </p:nvGraphicFramePr>
        <p:xfrm>
          <a:off x="4487635" y="1836000"/>
          <a:ext cx="15408730" cy="11029201"/>
        </p:xfrm>
        <a:graphic>
          <a:graphicData uri="http://schemas.openxmlformats.org/drawingml/2006/table">
            <a:tbl>
              <a:tblPr/>
              <a:tblGrid>
                <a:gridCol w="3292021">
                  <a:extLst>
                    <a:ext uri="{9D8B030D-6E8A-4147-A177-3AD203B41FA5}">
                      <a16:colId xmlns:a16="http://schemas.microsoft.com/office/drawing/2014/main" val="1918121211"/>
                    </a:ext>
                  </a:extLst>
                </a:gridCol>
                <a:gridCol w="1251579">
                  <a:extLst>
                    <a:ext uri="{9D8B030D-6E8A-4147-A177-3AD203B41FA5}">
                      <a16:colId xmlns:a16="http://schemas.microsoft.com/office/drawing/2014/main" val="3072662279"/>
                    </a:ext>
                  </a:extLst>
                </a:gridCol>
                <a:gridCol w="4803532">
                  <a:extLst>
                    <a:ext uri="{9D8B030D-6E8A-4147-A177-3AD203B41FA5}">
                      <a16:colId xmlns:a16="http://schemas.microsoft.com/office/drawing/2014/main" val="3425985243"/>
                    </a:ext>
                  </a:extLst>
                </a:gridCol>
                <a:gridCol w="6061598">
                  <a:extLst>
                    <a:ext uri="{9D8B030D-6E8A-4147-A177-3AD203B41FA5}">
                      <a16:colId xmlns:a16="http://schemas.microsoft.com/office/drawing/2014/main" val="631018252"/>
                    </a:ext>
                  </a:extLst>
                </a:gridCol>
              </a:tblGrid>
              <a:tr h="1896967">
                <a:tc>
                  <a:txBody>
                    <a:bodyPr/>
                    <a:lstStyle/>
                    <a:p>
                      <a:pPr algn="ctr" fontAlgn="ctr"/>
                      <a:r>
                        <a:rPr lang="es-MX" sz="2800" b="1" i="0" u="none" strike="noStrike" dirty="0">
                          <a:solidFill>
                            <a:srgbClr val="FFFFFF"/>
                          </a:solidFill>
                          <a:effectLst/>
                          <a:latin typeface="Adelle Sans Light" panose="02000503000000020004" pitchFamily="50" charset="0"/>
                        </a:rPr>
                        <a:t>Región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4F63"/>
                    </a:solidFill>
                  </a:tcPr>
                </a:tc>
                <a:tc gridSpan="2">
                  <a:txBody>
                    <a:bodyPr/>
                    <a:lstStyle/>
                    <a:p>
                      <a:pPr algn="ctr" fontAlgn="ctr"/>
                      <a:r>
                        <a:rPr lang="es-ES" sz="2800" b="1" i="0" u="none" strike="noStrike" dirty="0">
                          <a:solidFill>
                            <a:srgbClr val="FFFFFF"/>
                          </a:solidFill>
                          <a:effectLst/>
                          <a:latin typeface="Adelle Sans Light" panose="02000503000000020004" pitchFamily="50" charset="0"/>
                        </a:rPr>
                        <a:t>3 principales municipios con mayor cantidad de delitos contra mujeres en el mes de enero</a:t>
                      </a:r>
                      <a:r>
                        <a:rPr lang="es-ES" sz="2800" b="1" i="0" u="none" strike="noStrike" baseline="30000" dirty="0">
                          <a:solidFill>
                            <a:srgbClr val="FFFFFF"/>
                          </a:solidFill>
                          <a:effectLst/>
                          <a:latin typeface="Adelle Sans Light" panose="02000503000000020004" pitchFamily="50" charset="0"/>
                        </a:rPr>
                        <a:t>1</a:t>
                      </a:r>
                      <a:endParaRPr lang="es-ES" sz="2800" b="1" i="0" u="none" strike="noStrike" dirty="0">
                        <a:solidFill>
                          <a:srgbClr val="FFFFFF"/>
                        </a:solidFill>
                        <a:effectLst/>
                        <a:latin typeface="Adelle Sans Light" panose="02000503000000020004" pitchFamily="50"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4F63"/>
                    </a:solidFill>
                  </a:tcPr>
                </a:tc>
                <a:tc hMerge="1">
                  <a:txBody>
                    <a:bodyPr/>
                    <a:lstStyle/>
                    <a:p>
                      <a:endParaRPr lang="es-MX"/>
                    </a:p>
                  </a:txBody>
                  <a:tcPr/>
                </a:tc>
                <a:tc>
                  <a:txBody>
                    <a:bodyPr/>
                    <a:lstStyle/>
                    <a:p>
                      <a:pPr algn="ctr" fontAlgn="ctr"/>
                      <a:r>
                        <a:rPr lang="es-ES" sz="2800" b="1" i="0" u="none" strike="noStrike" dirty="0">
                          <a:solidFill>
                            <a:srgbClr val="FFFFFF"/>
                          </a:solidFill>
                          <a:effectLst/>
                          <a:latin typeface="Adelle Sans Light" panose="02000503000000020004" pitchFamily="50" charset="0"/>
                        </a:rPr>
                        <a:t>3 principales municipios con tasa de incidencia delictiva más alta en el mes de enero</a:t>
                      </a:r>
                      <a:r>
                        <a:rPr lang="es-ES" sz="2800" b="1" i="0" u="none" strike="noStrike" baseline="30000" dirty="0">
                          <a:solidFill>
                            <a:srgbClr val="FFFFFF"/>
                          </a:solidFill>
                          <a:effectLst/>
                          <a:latin typeface="Adelle Sans Light" panose="02000503000000020004" pitchFamily="50" charset="0"/>
                        </a:rPr>
                        <a:t>2</a:t>
                      </a:r>
                      <a:endParaRPr lang="es-ES" sz="2800" b="1" i="0" u="none" strike="noStrike" dirty="0">
                        <a:solidFill>
                          <a:srgbClr val="FFFFFF"/>
                        </a:solidFill>
                        <a:effectLst/>
                        <a:latin typeface="Adelle Sans Light" panose="02000503000000020004" pitchFamily="50"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5B4F63"/>
                      </a:solidFill>
                      <a:prstDash val="solid"/>
                      <a:round/>
                      <a:headEnd type="none" w="med" len="med"/>
                      <a:tailEnd type="none" w="med" len="med"/>
                    </a:lnB>
                    <a:solidFill>
                      <a:srgbClr val="5B4F63"/>
                    </a:solidFill>
                  </a:tcPr>
                </a:tc>
                <a:extLst>
                  <a:ext uri="{0D108BD9-81ED-4DB2-BD59-A6C34878D82A}">
                    <a16:rowId xmlns:a16="http://schemas.microsoft.com/office/drawing/2014/main" val="638002154"/>
                  </a:ext>
                </a:extLst>
              </a:tr>
              <a:tr h="639599">
                <a:tc rowSpan="3">
                  <a:txBody>
                    <a:bodyPr/>
                    <a:lstStyle/>
                    <a:p>
                      <a:pPr algn="ctr" fontAlgn="ctr"/>
                      <a:r>
                        <a:rPr lang="es-MX" sz="2400" b="1" i="0" u="none" strike="noStrike" dirty="0">
                          <a:solidFill>
                            <a:srgbClr val="5B4F63"/>
                          </a:solidFill>
                          <a:effectLst/>
                          <a:latin typeface="Adelle Sans Light" panose="02000503000000020004" pitchFamily="50" charset="0"/>
                        </a:rPr>
                        <a:t>07 San Martín Texmelucan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1E7"/>
                    </a:solidFill>
                  </a:tcPr>
                </a:tc>
                <a:tc>
                  <a:txBody>
                    <a:bodyPr/>
                    <a:lstStyle/>
                    <a:p>
                      <a:pPr algn="ctr" fontAlgn="ctr"/>
                      <a:r>
                        <a:rPr lang="es-MX" sz="2000" b="1" i="0" u="none" strike="noStrike" dirty="0">
                          <a:solidFill>
                            <a:srgbClr val="5B4F63"/>
                          </a:solidFill>
                          <a:effectLst/>
                          <a:latin typeface="Adelle Sans Light" panose="02000503000000020004" pitchFamily="50"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400" b="0" i="0" u="none" strike="noStrike" dirty="0">
                          <a:solidFill>
                            <a:srgbClr val="000000"/>
                          </a:solidFill>
                          <a:effectLst/>
                          <a:latin typeface="Adelle Sans Light" panose="02000503000000020004" pitchFamily="50" charset="0"/>
                        </a:rPr>
                        <a:t>Huejotzingo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ctr"/>
                      <a:r>
                        <a:rPr lang="es-MX" sz="2400" b="0" i="0" u="none" strike="noStrike" dirty="0">
                          <a:solidFill>
                            <a:srgbClr val="000000"/>
                          </a:solidFill>
                          <a:effectLst/>
                          <a:latin typeface="Adelle Sans Light" panose="02000503000000020004" pitchFamily="50" charset="0"/>
                        </a:rPr>
                        <a:t>San Gregorio Atzompa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5B4F63"/>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55170381"/>
                  </a:ext>
                </a:extLst>
              </a:tr>
              <a:tr h="639599">
                <a:tc vMerge="1">
                  <a:txBody>
                    <a:bodyPr/>
                    <a:lstStyle/>
                    <a:p>
                      <a:endParaRPr lang="es-MX"/>
                    </a:p>
                  </a:txBody>
                  <a:tcPr/>
                </a:tc>
                <a:tc>
                  <a:txBody>
                    <a:bodyPr/>
                    <a:lstStyle/>
                    <a:p>
                      <a:pPr algn="ctr" fontAlgn="ctr"/>
                      <a:r>
                        <a:rPr lang="es-MX" sz="2000" b="1" i="0" u="none" strike="noStrike">
                          <a:solidFill>
                            <a:srgbClr val="5B4F63"/>
                          </a:solidFill>
                          <a:effectLst/>
                          <a:latin typeface="Adelle Sans Light" panose="02000503000000020004" pitchFamily="50"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400" b="0" i="0" u="none" strike="noStrike" dirty="0">
                          <a:solidFill>
                            <a:srgbClr val="000000"/>
                          </a:solidFill>
                          <a:effectLst/>
                          <a:latin typeface="Adelle Sans Light" panose="02000503000000020004" pitchFamily="50" charset="0"/>
                        </a:rPr>
                        <a:t>San Martín Texmelucan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ctr"/>
                      <a:r>
                        <a:rPr lang="es-MX" sz="2400" b="0" i="0" u="none" strike="noStrike" dirty="0">
                          <a:solidFill>
                            <a:srgbClr val="000000"/>
                          </a:solidFill>
                          <a:effectLst/>
                          <a:latin typeface="Adelle Sans Light" panose="02000503000000020004" pitchFamily="50" charset="0"/>
                        </a:rPr>
                        <a:t>Juan C. Bonilla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116544130"/>
                  </a:ext>
                </a:extLst>
              </a:tr>
              <a:tr h="474235">
                <a:tc vMerge="1">
                  <a:txBody>
                    <a:bodyPr/>
                    <a:lstStyle/>
                    <a:p>
                      <a:endParaRPr lang="es-MX"/>
                    </a:p>
                  </a:txBody>
                  <a:tcPr/>
                </a:tc>
                <a:tc>
                  <a:txBody>
                    <a:bodyPr/>
                    <a:lstStyle/>
                    <a:p>
                      <a:pPr algn="ctr" fontAlgn="ctr"/>
                      <a:r>
                        <a:rPr lang="es-MX" sz="2000" b="1" i="0" u="none" strike="noStrike">
                          <a:solidFill>
                            <a:srgbClr val="5B4F63"/>
                          </a:solidFill>
                          <a:effectLst/>
                          <a:latin typeface="Adelle Sans Light" panose="02000503000000020004" pitchFamily="50"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400" b="0" i="0" u="none" strike="noStrike" dirty="0">
                          <a:solidFill>
                            <a:srgbClr val="000000"/>
                          </a:solidFill>
                          <a:effectLst/>
                          <a:latin typeface="Adelle Sans Light" panose="02000503000000020004" pitchFamily="50" charset="0"/>
                        </a:rPr>
                        <a:t>Tlahuapan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s-ES" sz="2400" b="0" i="0" u="none" strike="noStrike" dirty="0">
                          <a:solidFill>
                            <a:srgbClr val="000000"/>
                          </a:solidFill>
                          <a:effectLst/>
                          <a:latin typeface="Adelle Sans Light" panose="02000503000000020004" pitchFamily="50" charset="0"/>
                        </a:rPr>
                        <a:t>Huejotzingo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947997825"/>
                  </a:ext>
                </a:extLst>
              </a:tr>
              <a:tr h="510549">
                <a:tc rowSpan="3">
                  <a:txBody>
                    <a:bodyPr/>
                    <a:lstStyle/>
                    <a:p>
                      <a:pPr algn="ctr" fontAlgn="ctr"/>
                      <a:r>
                        <a:rPr lang="es-MX" sz="2400" b="1" i="0" u="none" strike="noStrike" dirty="0">
                          <a:solidFill>
                            <a:srgbClr val="5B4F63"/>
                          </a:solidFill>
                          <a:effectLst/>
                          <a:latin typeface="Adelle Sans Light" panose="02000503000000020004" pitchFamily="50" charset="0"/>
                        </a:rPr>
                        <a:t>08 Tehuacán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5B4F63"/>
                          </a:solidFill>
                          <a:effectLst/>
                          <a:latin typeface="Adelle Sans Light" panose="02000503000000020004" pitchFamily="50"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400" b="0" i="0" u="none" strike="noStrike" dirty="0">
                          <a:solidFill>
                            <a:srgbClr val="000000"/>
                          </a:solidFill>
                          <a:effectLst/>
                          <a:latin typeface="Adelle Sans Light" panose="02000503000000020004" pitchFamily="50" charset="0"/>
                        </a:rPr>
                        <a:t>Tehuacán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ctr"/>
                      <a:r>
                        <a:rPr lang="es-MX" sz="2400" b="0" i="0" u="none" strike="noStrike" dirty="0">
                          <a:solidFill>
                            <a:srgbClr val="000000"/>
                          </a:solidFill>
                          <a:effectLst/>
                          <a:latin typeface="Adelle Sans Light" panose="02000503000000020004" pitchFamily="50" charset="0"/>
                        </a:rPr>
                        <a:t>Santiago Miahuatlán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502780182"/>
                  </a:ext>
                </a:extLst>
              </a:tr>
              <a:tr h="540753">
                <a:tc vMerge="1">
                  <a:txBody>
                    <a:bodyPr/>
                    <a:lstStyle/>
                    <a:p>
                      <a:endParaRPr lang="es-MX"/>
                    </a:p>
                  </a:txBody>
                  <a:tcPr/>
                </a:tc>
                <a:tc>
                  <a:txBody>
                    <a:bodyPr/>
                    <a:lstStyle/>
                    <a:p>
                      <a:pPr algn="ctr" fontAlgn="ctr"/>
                      <a:r>
                        <a:rPr lang="es-MX" sz="2000" b="1" i="0" u="none" strike="noStrike">
                          <a:solidFill>
                            <a:srgbClr val="5B4F63"/>
                          </a:solidFill>
                          <a:effectLst/>
                          <a:latin typeface="Adelle Sans Light" panose="02000503000000020004" pitchFamily="50"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400" b="0" i="0" u="none" strike="noStrike" dirty="0">
                          <a:solidFill>
                            <a:srgbClr val="000000"/>
                          </a:solidFill>
                          <a:effectLst/>
                          <a:latin typeface="Adelle Sans Light" panose="02000503000000020004" pitchFamily="50" charset="0"/>
                        </a:rPr>
                        <a:t>Santiago Miahuatlán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ctr"/>
                      <a:r>
                        <a:rPr lang="es-MX" sz="2400" b="0" i="0" u="none" strike="noStrike" dirty="0">
                          <a:solidFill>
                            <a:srgbClr val="000000"/>
                          </a:solidFill>
                          <a:effectLst/>
                          <a:latin typeface="Adelle Sans Light" panose="02000503000000020004" pitchFamily="50" charset="0"/>
                        </a:rPr>
                        <a:t>Ixcaquixtla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042832421"/>
                  </a:ext>
                </a:extLst>
              </a:tr>
              <a:tr h="346599">
                <a:tc vMerge="1">
                  <a:txBody>
                    <a:bodyPr/>
                    <a:lstStyle/>
                    <a:p>
                      <a:endParaRPr lang="es-MX"/>
                    </a:p>
                  </a:txBody>
                  <a:tcPr/>
                </a:tc>
                <a:tc>
                  <a:txBody>
                    <a:bodyPr/>
                    <a:lstStyle/>
                    <a:p>
                      <a:pPr algn="ctr" fontAlgn="ctr"/>
                      <a:r>
                        <a:rPr lang="es-MX" sz="2000" b="1" i="0" u="none" strike="noStrike">
                          <a:solidFill>
                            <a:srgbClr val="5B4F63"/>
                          </a:solidFill>
                          <a:effectLst/>
                          <a:latin typeface="Adelle Sans Light" panose="02000503000000020004" pitchFamily="50"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400" b="0" i="0" u="none" strike="noStrike" dirty="0">
                          <a:solidFill>
                            <a:srgbClr val="000000"/>
                          </a:solidFill>
                          <a:effectLst/>
                          <a:latin typeface="Adelle Sans Light" panose="02000503000000020004" pitchFamily="50" charset="0"/>
                        </a:rPr>
                        <a:t>Tlacotepec de Benito Juárez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ctr"/>
                      <a:r>
                        <a:rPr lang="es-MX" sz="2400" b="0" i="0" u="none" strike="noStrike" dirty="0">
                          <a:solidFill>
                            <a:srgbClr val="000000"/>
                          </a:solidFill>
                          <a:effectLst/>
                          <a:latin typeface="Adelle Sans Light" panose="02000503000000020004" pitchFamily="50" charset="0"/>
                        </a:rPr>
                        <a:t>Tehuacán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731387192"/>
                  </a:ext>
                </a:extLst>
              </a:tr>
              <a:tr h="639599">
                <a:tc rowSpan="3">
                  <a:txBody>
                    <a:bodyPr/>
                    <a:lstStyle/>
                    <a:p>
                      <a:pPr algn="ctr" fontAlgn="ctr"/>
                      <a:r>
                        <a:rPr lang="es-MX" sz="2400" b="1" i="0" u="none" strike="noStrike" dirty="0">
                          <a:solidFill>
                            <a:srgbClr val="5B4F63"/>
                          </a:solidFill>
                          <a:effectLst/>
                          <a:latin typeface="Adelle Sans Light" panose="02000503000000020004" pitchFamily="50" charset="0"/>
                        </a:rPr>
                        <a:t>09 Tepeaca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5B4F63"/>
                          </a:solidFill>
                          <a:effectLst/>
                          <a:latin typeface="Adelle Sans Light" panose="02000503000000020004" pitchFamily="50"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400" b="0" i="0" u="none" strike="noStrike" dirty="0">
                          <a:solidFill>
                            <a:srgbClr val="000000"/>
                          </a:solidFill>
                          <a:effectLst/>
                          <a:latin typeface="Adelle Sans Light" panose="02000503000000020004" pitchFamily="50" charset="0"/>
                        </a:rPr>
                        <a:t>Tecamachalco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ctr"/>
                      <a:r>
                        <a:rPr lang="es-MX" sz="2400" b="0" i="0" u="none" strike="noStrike" dirty="0">
                          <a:solidFill>
                            <a:srgbClr val="000000"/>
                          </a:solidFill>
                          <a:effectLst/>
                          <a:latin typeface="Adelle Sans Light" panose="02000503000000020004" pitchFamily="50" charset="0"/>
                        </a:rPr>
                        <a:t>Santo Tomás Hueyotlipan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902259583"/>
                  </a:ext>
                </a:extLst>
              </a:tr>
              <a:tr h="484970">
                <a:tc vMerge="1">
                  <a:txBody>
                    <a:bodyPr/>
                    <a:lstStyle/>
                    <a:p>
                      <a:endParaRPr lang="es-MX"/>
                    </a:p>
                  </a:txBody>
                  <a:tcPr/>
                </a:tc>
                <a:tc>
                  <a:txBody>
                    <a:bodyPr/>
                    <a:lstStyle/>
                    <a:p>
                      <a:pPr algn="ctr" fontAlgn="ctr"/>
                      <a:r>
                        <a:rPr lang="es-MX" sz="2000" b="1" i="0" u="none" strike="noStrike">
                          <a:solidFill>
                            <a:srgbClr val="5B4F63"/>
                          </a:solidFill>
                          <a:effectLst/>
                          <a:latin typeface="Adelle Sans Light" panose="02000503000000020004" pitchFamily="50"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400" b="0" i="0" u="none" strike="noStrike" dirty="0">
                          <a:solidFill>
                            <a:srgbClr val="000000"/>
                          </a:solidFill>
                          <a:effectLst/>
                          <a:latin typeface="Adelle Sans Light" panose="02000503000000020004" pitchFamily="50" charset="0"/>
                        </a:rPr>
                        <a:t>Tepeaca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ctr"/>
                      <a:r>
                        <a:rPr lang="es-MX" sz="2400" b="0" i="0" u="none" strike="noStrike" dirty="0">
                          <a:solidFill>
                            <a:srgbClr val="000000"/>
                          </a:solidFill>
                          <a:effectLst/>
                          <a:latin typeface="Adelle Sans Light" panose="02000503000000020004" pitchFamily="50" charset="0"/>
                        </a:rPr>
                        <a:t>Cuautinchán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692685022"/>
                  </a:ext>
                </a:extLst>
              </a:tr>
              <a:tr h="473307">
                <a:tc vMerge="1">
                  <a:txBody>
                    <a:bodyPr/>
                    <a:lstStyle/>
                    <a:p>
                      <a:endParaRPr lang="es-MX"/>
                    </a:p>
                  </a:txBody>
                  <a:tcPr/>
                </a:tc>
                <a:tc>
                  <a:txBody>
                    <a:bodyPr/>
                    <a:lstStyle/>
                    <a:p>
                      <a:pPr algn="ctr" fontAlgn="ctr"/>
                      <a:r>
                        <a:rPr lang="es-MX" sz="2000" b="1" i="0" u="none" strike="noStrike">
                          <a:solidFill>
                            <a:srgbClr val="5B4F63"/>
                          </a:solidFill>
                          <a:effectLst/>
                          <a:latin typeface="Adelle Sans Light" panose="02000503000000020004" pitchFamily="50"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400" b="0" i="0" u="none" strike="noStrike" dirty="0">
                          <a:solidFill>
                            <a:srgbClr val="000000"/>
                          </a:solidFill>
                          <a:effectLst/>
                          <a:latin typeface="Adelle Sans Light" panose="02000503000000020004" pitchFamily="50" charset="0"/>
                        </a:rPr>
                        <a:t>Acatzingo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ctr"/>
                      <a:r>
                        <a:rPr lang="es-MX" sz="2400" b="0" i="0" u="none" strike="noStrike" dirty="0">
                          <a:solidFill>
                            <a:srgbClr val="000000"/>
                          </a:solidFill>
                          <a:effectLst/>
                          <a:latin typeface="Adelle Sans Light" panose="02000503000000020004" pitchFamily="50" charset="0"/>
                        </a:rPr>
                        <a:t>Los Reyes de Juárez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3464208937"/>
                  </a:ext>
                </a:extLst>
              </a:tr>
              <a:tr h="440632">
                <a:tc rowSpan="3">
                  <a:txBody>
                    <a:bodyPr/>
                    <a:lstStyle/>
                    <a:p>
                      <a:pPr algn="ctr" fontAlgn="ctr"/>
                      <a:r>
                        <a:rPr lang="es-MX" sz="2400" b="1" i="0" u="none" strike="noStrike" dirty="0">
                          <a:solidFill>
                            <a:srgbClr val="5B4F63"/>
                          </a:solidFill>
                          <a:effectLst/>
                          <a:latin typeface="Adelle Sans Light" panose="02000503000000020004" pitchFamily="50" charset="0"/>
                        </a:rPr>
                        <a:t>10 Teziutlán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5B4F63"/>
                          </a:solidFill>
                          <a:effectLst/>
                          <a:latin typeface="Adelle Sans Light" panose="02000503000000020004" pitchFamily="50"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400" b="0" i="0" u="none" strike="noStrike" dirty="0">
                          <a:solidFill>
                            <a:srgbClr val="000000"/>
                          </a:solidFill>
                          <a:effectLst/>
                          <a:latin typeface="Adelle Sans Light" panose="02000503000000020004" pitchFamily="50" charset="0"/>
                        </a:rPr>
                        <a:t>Cuetzalan del Progreso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ctr"/>
                      <a:r>
                        <a:rPr lang="es-MX" sz="2400" b="0" i="0" u="none" strike="noStrike" dirty="0">
                          <a:solidFill>
                            <a:srgbClr val="000000"/>
                          </a:solidFill>
                          <a:effectLst/>
                          <a:latin typeface="Arial" panose="020B0604020202020204" pitchFamily="34" charset="0"/>
                        </a:rPr>
                        <a:t>Teteles de Ávila Castillo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48188466"/>
                  </a:ext>
                </a:extLst>
              </a:tr>
              <a:tr h="490742">
                <a:tc vMerge="1">
                  <a:txBody>
                    <a:bodyPr/>
                    <a:lstStyle/>
                    <a:p>
                      <a:endParaRPr lang="es-MX"/>
                    </a:p>
                  </a:txBody>
                  <a:tcPr>
                    <a:lnT w="6350" cap="flat" cmpd="sng" algn="ctr">
                      <a:solidFill>
                        <a:srgbClr val="000000"/>
                      </a:solidFill>
                      <a:prstDash val="solid"/>
                      <a:round/>
                      <a:headEnd type="none" w="med" len="med"/>
                      <a:tailEnd type="none" w="med" len="med"/>
                    </a:lnT>
                  </a:tcPr>
                </a:tc>
                <a:tc>
                  <a:txBody>
                    <a:bodyPr/>
                    <a:lstStyle/>
                    <a:p>
                      <a:pPr algn="ctr" fontAlgn="ctr"/>
                      <a:r>
                        <a:rPr lang="es-MX" sz="2000" b="1" i="0" u="none" strike="noStrike">
                          <a:solidFill>
                            <a:srgbClr val="5B4F63"/>
                          </a:solidFill>
                          <a:effectLst/>
                          <a:latin typeface="Adelle Sans Light" panose="02000503000000020004" pitchFamily="50" charset="0"/>
                        </a:rPr>
                        <a:t>2</a:t>
                      </a:r>
                    </a:p>
                  </a:txBody>
                  <a:tcPr marL="9525" marR="9525" marT="9525"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400" b="0" i="0" u="none" strike="noStrike" dirty="0">
                          <a:solidFill>
                            <a:srgbClr val="000000"/>
                          </a:solidFill>
                          <a:effectLst/>
                          <a:latin typeface="Adelle Sans Light" panose="02000503000000020004" pitchFamily="50" charset="0"/>
                        </a:rPr>
                        <a:t>Teziutlán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ctr"/>
                      <a:r>
                        <a:rPr lang="es-MX" sz="2400" b="0" i="0" u="none" strike="noStrike" dirty="0">
                          <a:solidFill>
                            <a:srgbClr val="000000"/>
                          </a:solidFill>
                          <a:effectLst/>
                          <a:latin typeface="Adelle Sans Light" panose="02000503000000020004" pitchFamily="50" charset="0"/>
                        </a:rPr>
                        <a:t>Ayotoxco de Guerrero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1414211"/>
                  </a:ext>
                </a:extLst>
              </a:tr>
              <a:tr h="520947">
                <a:tc vMerge="1">
                  <a:txBody>
                    <a:bodyPr/>
                    <a:lstStyle/>
                    <a:p>
                      <a:endParaRPr lang="es-MX"/>
                    </a:p>
                  </a:txBody>
                  <a:tcPr/>
                </a:tc>
                <a:tc>
                  <a:txBody>
                    <a:bodyPr/>
                    <a:lstStyle/>
                    <a:p>
                      <a:pPr algn="ctr" fontAlgn="ctr"/>
                      <a:r>
                        <a:rPr lang="es-MX" sz="2000" b="1" i="0" u="none" strike="noStrike" dirty="0">
                          <a:solidFill>
                            <a:srgbClr val="5B4F63"/>
                          </a:solidFill>
                          <a:effectLst/>
                          <a:latin typeface="Adelle Sans Light" panose="02000503000000020004" pitchFamily="50"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400" b="0" i="0" u="none" strike="noStrike" dirty="0">
                          <a:solidFill>
                            <a:srgbClr val="000000"/>
                          </a:solidFill>
                          <a:effectLst/>
                          <a:latin typeface="Adelle Sans Light" panose="02000503000000020004" pitchFamily="50" charset="0"/>
                        </a:rPr>
                        <a:t>Tlatlauquitepec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ctr"/>
                      <a:r>
                        <a:rPr lang="es-MX" sz="2400" b="0" i="0" u="none" strike="noStrike" dirty="0">
                          <a:solidFill>
                            <a:srgbClr val="000000"/>
                          </a:solidFill>
                          <a:effectLst/>
                          <a:latin typeface="Adelle Sans Light" panose="02000503000000020004" pitchFamily="50" charset="0"/>
                        </a:rPr>
                        <a:t>Cuetzalan del Progreso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3140733228"/>
                  </a:ext>
                </a:extLst>
              </a:tr>
              <a:tr h="509285">
                <a:tc rowSpan="3">
                  <a:txBody>
                    <a:bodyPr/>
                    <a:lstStyle/>
                    <a:p>
                      <a:pPr algn="ctr" fontAlgn="ctr"/>
                      <a:r>
                        <a:rPr lang="es-MX" sz="2400" b="1" i="0" u="none" strike="noStrike" dirty="0">
                          <a:solidFill>
                            <a:srgbClr val="5B4F63"/>
                          </a:solidFill>
                          <a:effectLst/>
                          <a:latin typeface="Adelle Sans Light" panose="02000503000000020004" pitchFamily="50" charset="0"/>
                        </a:rPr>
                        <a:t>11 Zacatlán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1E7"/>
                    </a:solidFill>
                  </a:tcPr>
                </a:tc>
                <a:tc>
                  <a:txBody>
                    <a:bodyPr/>
                    <a:lstStyle/>
                    <a:p>
                      <a:pPr algn="ctr" fontAlgn="ctr"/>
                      <a:r>
                        <a:rPr lang="es-MX" sz="2000" b="1" i="0" u="none" strike="noStrike">
                          <a:solidFill>
                            <a:srgbClr val="5B4F63"/>
                          </a:solidFill>
                          <a:effectLst/>
                          <a:latin typeface="Adelle Sans Light" panose="02000503000000020004" pitchFamily="50"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400" b="0" i="0" u="none" strike="noStrike" dirty="0">
                          <a:solidFill>
                            <a:srgbClr val="000000"/>
                          </a:solidFill>
                          <a:effectLst/>
                          <a:latin typeface="Adelle Sans Light" panose="02000503000000020004" pitchFamily="50" charset="0"/>
                        </a:rPr>
                        <a:t>Zacatlán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b"/>
                      <a:r>
                        <a:rPr lang="es-MX" sz="2400" b="0" i="0" u="none" strike="noStrike" dirty="0">
                          <a:solidFill>
                            <a:srgbClr val="000000"/>
                          </a:solidFill>
                          <a:effectLst/>
                          <a:latin typeface="Adelle Sans Light" panose="02000503000000020004" pitchFamily="50" charset="0"/>
                        </a:rPr>
                        <a:t>Coatepec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792810438"/>
                  </a:ext>
                </a:extLst>
              </a:tr>
              <a:tr h="434821">
                <a:tc vMerge="1">
                  <a:txBody>
                    <a:bodyPr/>
                    <a:lstStyle/>
                    <a:p>
                      <a:endParaRPr lang="es-MX"/>
                    </a:p>
                  </a:txBody>
                  <a:tcPr/>
                </a:tc>
                <a:tc>
                  <a:txBody>
                    <a:bodyPr/>
                    <a:lstStyle/>
                    <a:p>
                      <a:pPr algn="ctr" fontAlgn="ctr"/>
                      <a:r>
                        <a:rPr lang="es-MX" sz="2000" b="1" i="0" u="none" strike="noStrike">
                          <a:solidFill>
                            <a:srgbClr val="5B4F63"/>
                          </a:solidFill>
                          <a:effectLst/>
                          <a:latin typeface="Adelle Sans Light" panose="02000503000000020004" pitchFamily="50"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400" b="0" i="0" u="none" strike="noStrike" dirty="0">
                          <a:solidFill>
                            <a:srgbClr val="000000"/>
                          </a:solidFill>
                          <a:effectLst/>
                          <a:latin typeface="Adelle Sans Light" panose="02000503000000020004" pitchFamily="50" charset="0"/>
                        </a:rPr>
                        <a:t>Chignahuapan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l" fontAlgn="b"/>
                      <a:r>
                        <a:rPr lang="es-MX" sz="2400" b="0" i="0" u="none" strike="noStrike" dirty="0">
                          <a:solidFill>
                            <a:srgbClr val="000000"/>
                          </a:solidFill>
                          <a:effectLst/>
                          <a:latin typeface="Adelle Sans Light" panose="02000503000000020004" pitchFamily="50" charset="0"/>
                        </a:rPr>
                        <a:t>Camocuautla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401256283"/>
                  </a:ext>
                </a:extLst>
              </a:tr>
              <a:tr h="346599">
                <a:tc vMerge="1">
                  <a:txBody>
                    <a:bodyPr/>
                    <a:lstStyle/>
                    <a:p>
                      <a:endParaRPr lang="es-MX"/>
                    </a:p>
                  </a:txBody>
                  <a:tcPr/>
                </a:tc>
                <a:tc>
                  <a:txBody>
                    <a:bodyPr/>
                    <a:lstStyle/>
                    <a:p>
                      <a:pPr algn="ctr" fontAlgn="ctr"/>
                      <a:r>
                        <a:rPr lang="es-MX" sz="2000" b="1" i="0" u="none" strike="noStrike">
                          <a:solidFill>
                            <a:srgbClr val="5B4F63"/>
                          </a:solidFill>
                          <a:effectLst/>
                          <a:latin typeface="Adelle Sans Light" panose="02000503000000020004" pitchFamily="50"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400" b="0" i="0" u="none" strike="noStrike" dirty="0">
                          <a:solidFill>
                            <a:srgbClr val="000000"/>
                          </a:solidFill>
                          <a:effectLst/>
                          <a:latin typeface="Adelle Sans Light" panose="02000503000000020004" pitchFamily="50" charset="0"/>
                        </a:rPr>
                        <a:t>Chiconcuautla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s-MX" sz="2400" b="0" i="0" u="none" strike="noStrike" dirty="0">
                          <a:solidFill>
                            <a:srgbClr val="000000"/>
                          </a:solidFill>
                          <a:effectLst/>
                          <a:latin typeface="Adelle Sans Light" panose="02000503000000020004" pitchFamily="50" charset="0"/>
                        </a:rPr>
                        <a:t>Atlequizayan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770031045"/>
                  </a:ext>
                </a:extLst>
              </a:tr>
              <a:tr h="1582626">
                <a:tc gridSpan="4">
                  <a:txBody>
                    <a:bodyPr/>
                    <a:lstStyle/>
                    <a:p>
                      <a:pPr algn="l" fontAlgn="ctr"/>
                      <a:r>
                        <a:rPr lang="es-ES" sz="1800" b="0" i="0" u="none" strike="noStrike" dirty="0">
                          <a:solidFill>
                            <a:srgbClr val="000000"/>
                          </a:solidFill>
                          <a:effectLst/>
                          <a:latin typeface="Adelle Sans Light" panose="02000503000000020004" pitchFamily="50" charset="0"/>
                        </a:rPr>
                        <a:t>1 Los municipios resaltados en rosa fueron declarados con Alerta de Violencia de Género contra las Mujeres en abril de 2019.</a:t>
                      </a:r>
                      <a:br>
                        <a:rPr lang="es-ES" sz="1800" b="0" i="0" u="none" strike="noStrike" dirty="0">
                          <a:solidFill>
                            <a:srgbClr val="000000"/>
                          </a:solidFill>
                          <a:effectLst/>
                          <a:latin typeface="Adelle Sans Light" panose="02000503000000020004" pitchFamily="50" charset="0"/>
                        </a:rPr>
                      </a:br>
                      <a:r>
                        <a:rPr lang="es-ES" sz="1800" b="0" i="0" u="none" strike="noStrike" dirty="0">
                          <a:solidFill>
                            <a:srgbClr val="000000"/>
                          </a:solidFill>
                          <a:effectLst/>
                          <a:latin typeface="Adelle Sans Light" panose="02000503000000020004" pitchFamily="50" charset="0"/>
                        </a:rPr>
                        <a:t>2 La metodología del cálculo de la tasas de incidencia delictiva se encuentra en la sección </a:t>
                      </a:r>
                      <a:r>
                        <a:rPr lang="es-ES" sz="1800" b="0" i="1" u="none" strike="noStrike" dirty="0">
                          <a:solidFill>
                            <a:srgbClr val="000000"/>
                          </a:solidFill>
                          <a:effectLst/>
                          <a:latin typeface="Adelle Sans Light" panose="02000503000000020004" pitchFamily="50" charset="0"/>
                        </a:rPr>
                        <a:t>2)Metodología</a:t>
                      </a:r>
                      <a:r>
                        <a:rPr lang="es-ES" sz="1800" b="0" i="0" u="none" strike="noStrike" dirty="0">
                          <a:solidFill>
                            <a:srgbClr val="000000"/>
                          </a:solidFill>
                          <a:effectLst/>
                          <a:latin typeface="Adelle Sans Light" panose="02000503000000020004" pitchFamily="50" charset="0"/>
                        </a:rPr>
                        <a:t>.</a:t>
                      </a:r>
                    </a:p>
                  </a:txBody>
                  <a:tcPr marL="9525" marR="9525" marT="9525" marB="0" anchor="ctr">
                    <a:lnL w="12700" cap="flat" cmpd="sng" algn="ctr">
                      <a:solidFill>
                        <a:srgbClr val="5B4F63"/>
                      </a:solidFill>
                      <a:prstDash val="solid"/>
                      <a:round/>
                      <a:headEnd type="none" w="med" len="med"/>
                      <a:tailEnd type="none" w="med" len="med"/>
                    </a:lnL>
                    <a:lnR w="12700" cap="flat" cmpd="sng" algn="ctr">
                      <a:solidFill>
                        <a:srgbClr val="5B4F63"/>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5B4F63"/>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975968489"/>
                  </a:ext>
                </a:extLst>
              </a:tr>
            </a:tbl>
          </a:graphicData>
        </a:graphic>
      </p:graphicFrame>
    </p:spTree>
    <p:extLst>
      <p:ext uri="{BB962C8B-B14F-4D97-AF65-F5344CB8AC3E}">
        <p14:creationId xmlns:p14="http://schemas.microsoft.com/office/powerpoint/2010/main" val="32768172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5" name="5 CuadroTexto">
            <a:extLst>
              <a:ext uri="{FF2B5EF4-FFF2-40B4-BE49-F238E27FC236}">
                <a16:creationId xmlns:a16="http://schemas.microsoft.com/office/drawing/2014/main" id="{8F3D2D3D-53E0-D942-6908-1363221821CB}"/>
              </a:ext>
            </a:extLst>
          </p:cNvPr>
          <p:cNvSpPr txBox="1">
            <a:spLocks noChangeArrowheads="1"/>
          </p:cNvSpPr>
          <p:nvPr/>
        </p:nvSpPr>
        <p:spPr bwMode="auto">
          <a:xfrm>
            <a:off x="4148927" y="1160549"/>
            <a:ext cx="1608614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a:solidFill>
                  <a:schemeClr val="tx1"/>
                </a:solidFill>
                <a:latin typeface="Calibri" panose="020F0502020204030204" pitchFamily="34" charset="0"/>
              </a:defRPr>
            </a:lvl1pPr>
            <a:lvl2pPr marL="742950" indent="-285750">
              <a:defRPr sz="4000">
                <a:solidFill>
                  <a:schemeClr val="tx1"/>
                </a:solidFill>
                <a:latin typeface="Calibri" panose="020F0502020204030204" pitchFamily="34" charset="0"/>
              </a:defRPr>
            </a:lvl2pPr>
            <a:lvl3pPr marL="1143000" indent="-228600">
              <a:defRPr sz="4000">
                <a:solidFill>
                  <a:schemeClr val="tx1"/>
                </a:solidFill>
                <a:latin typeface="Calibri" panose="020F0502020204030204" pitchFamily="34" charset="0"/>
              </a:defRPr>
            </a:lvl3pPr>
            <a:lvl4pPr marL="1600200" indent="-228600">
              <a:defRPr sz="4000">
                <a:solidFill>
                  <a:schemeClr val="tx1"/>
                </a:solidFill>
                <a:latin typeface="Calibri" panose="020F0502020204030204" pitchFamily="34" charset="0"/>
              </a:defRPr>
            </a:lvl4pPr>
            <a:lvl5pPr marL="2057400" indent="-228600">
              <a:defRPr sz="4000">
                <a:solidFill>
                  <a:schemeClr val="tx1"/>
                </a:solidFill>
                <a:latin typeface="Calibri" panose="020F0502020204030204" pitchFamily="34" charset="0"/>
              </a:defRPr>
            </a:lvl5pPr>
            <a:lvl6pPr marL="2514600" indent="-228600" defTabSz="1036638" eaLnBrk="0" fontAlgn="base" hangingPunct="0">
              <a:spcBef>
                <a:spcPct val="0"/>
              </a:spcBef>
              <a:spcAft>
                <a:spcPct val="0"/>
              </a:spcAft>
              <a:defRPr sz="4000">
                <a:solidFill>
                  <a:schemeClr val="tx1"/>
                </a:solidFill>
                <a:latin typeface="Calibri" panose="020F0502020204030204" pitchFamily="34" charset="0"/>
              </a:defRPr>
            </a:lvl6pPr>
            <a:lvl7pPr marL="2971800" indent="-228600" defTabSz="1036638" eaLnBrk="0" fontAlgn="base" hangingPunct="0">
              <a:spcBef>
                <a:spcPct val="0"/>
              </a:spcBef>
              <a:spcAft>
                <a:spcPct val="0"/>
              </a:spcAft>
              <a:defRPr sz="4000">
                <a:solidFill>
                  <a:schemeClr val="tx1"/>
                </a:solidFill>
                <a:latin typeface="Calibri" panose="020F0502020204030204" pitchFamily="34" charset="0"/>
              </a:defRPr>
            </a:lvl7pPr>
            <a:lvl8pPr marL="3429000" indent="-228600" defTabSz="1036638" eaLnBrk="0" fontAlgn="base" hangingPunct="0">
              <a:spcBef>
                <a:spcPct val="0"/>
              </a:spcBef>
              <a:spcAft>
                <a:spcPct val="0"/>
              </a:spcAft>
              <a:defRPr sz="4000">
                <a:solidFill>
                  <a:schemeClr val="tx1"/>
                </a:solidFill>
                <a:latin typeface="Calibri" panose="020F0502020204030204" pitchFamily="34" charset="0"/>
              </a:defRPr>
            </a:lvl8pPr>
            <a:lvl9pPr marL="3886200" indent="-228600" defTabSz="1036638" eaLnBrk="0" fontAlgn="base" hangingPunct="0">
              <a:spcBef>
                <a:spcPct val="0"/>
              </a:spcBef>
              <a:spcAft>
                <a:spcPct val="0"/>
              </a:spcAft>
              <a:defRPr sz="4000">
                <a:solidFill>
                  <a:schemeClr val="tx1"/>
                </a:solidFill>
                <a:latin typeface="Calibri" panose="020F0502020204030204" pitchFamily="34" charset="0"/>
              </a:defRPr>
            </a:lvl9pPr>
          </a:lstStyle>
          <a:p>
            <a:pPr algn="ctr"/>
            <a:r>
              <a:rPr lang="es-MX" altLang="es-MX" sz="3200" b="1" kern="1200" dirty="0">
                <a:solidFill>
                  <a:srgbClr val="5B4F63"/>
                </a:solidFill>
                <a:latin typeface="Adelle Sans" panose="02000503000000020004" pitchFamily="2" charset="77"/>
                <a:ea typeface="+mn-ea"/>
              </a:rPr>
              <a:t>Gráfica 3: Dinámica mensual de las tasas de incidencia delictiva regionales</a:t>
            </a:r>
          </a:p>
        </p:txBody>
      </p:sp>
      <p:graphicFrame>
        <p:nvGraphicFramePr>
          <p:cNvPr id="4" name="Gráfico 3">
            <a:extLst>
              <a:ext uri="{FF2B5EF4-FFF2-40B4-BE49-F238E27FC236}">
                <a16:creationId xmlns:a16="http://schemas.microsoft.com/office/drawing/2014/main" id="{5C4E8F7C-9B46-4FFE-97EA-11100F23681A}"/>
              </a:ext>
            </a:extLst>
          </p:cNvPr>
          <p:cNvGraphicFramePr>
            <a:graphicFrameLocks/>
          </p:cNvGraphicFramePr>
          <p:nvPr>
            <p:extLst>
              <p:ext uri="{D42A27DB-BD31-4B8C-83A1-F6EECF244321}">
                <p14:modId xmlns:p14="http://schemas.microsoft.com/office/powerpoint/2010/main" val="1423921931"/>
              </p:ext>
            </p:extLst>
          </p:nvPr>
        </p:nvGraphicFramePr>
        <p:xfrm>
          <a:off x="2622884" y="3007895"/>
          <a:ext cx="19250527" cy="95475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22062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6" name="Imagen 5" descr="Foto en blanco y negro de un grupo de personas posando para una foto&#10;&#10;Descripción generada automáticamente">
            <a:extLst>
              <a:ext uri="{FF2B5EF4-FFF2-40B4-BE49-F238E27FC236}">
                <a16:creationId xmlns:a16="http://schemas.microsoft.com/office/drawing/2014/main" id="{AA348681-4DB1-4334-AA0E-891C325A830B}"/>
              </a:ext>
            </a:extLst>
          </p:cNvPr>
          <p:cNvPicPr>
            <a:picLocks noChangeAspect="1"/>
          </p:cNvPicPr>
          <p:nvPr/>
        </p:nvPicPr>
        <p:blipFill rotWithShape="1">
          <a:blip r:embed="rId4">
            <a:alphaModFix amt="35000"/>
            <a:duotone>
              <a:prstClr val="black"/>
              <a:schemeClr val="accent4">
                <a:tint val="45000"/>
                <a:satMod val="400000"/>
              </a:schemeClr>
            </a:duotone>
          </a:blip>
          <a:srcRect b="15414"/>
          <a:stretch/>
        </p:blipFill>
        <p:spPr>
          <a:xfrm>
            <a:off x="20" y="2"/>
            <a:ext cx="24383980" cy="13715998"/>
          </a:xfrm>
          <a:prstGeom prst="rect">
            <a:avLst/>
          </a:prstGeom>
        </p:spPr>
      </p:pic>
      <p:sp>
        <p:nvSpPr>
          <p:cNvPr id="11" name="Google Shape;102;p3">
            <a:extLst>
              <a:ext uri="{FF2B5EF4-FFF2-40B4-BE49-F238E27FC236}">
                <a16:creationId xmlns:a16="http://schemas.microsoft.com/office/drawing/2014/main" id="{14AF6698-FEA9-4056-83F5-39C827056BC5}"/>
              </a:ext>
            </a:extLst>
          </p:cNvPr>
          <p:cNvSpPr>
            <a:spLocks noChangeArrowheads="1"/>
          </p:cNvSpPr>
          <p:nvPr/>
        </p:nvSpPr>
        <p:spPr bwMode="auto">
          <a:xfrm>
            <a:off x="1959430" y="5184479"/>
            <a:ext cx="6276751" cy="3347041"/>
          </a:xfrm>
          <a:prstGeom prst="roundRect">
            <a:avLst>
              <a:gd name="adj" fmla="val 16667"/>
            </a:avLst>
          </a:prstGeom>
          <a:noFill/>
          <a:ln>
            <a:noFill/>
          </a:ln>
        </p:spPr>
        <p:txBody>
          <a:bodyPr lIns="91425" tIns="45700" rIns="91425" bIns="457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defRPr>
            </a:lvl9pPr>
          </a:lstStyle>
          <a:p>
            <a:pPr marL="0" marR="0" lvl="0" indent="0" algn="ctr" defTabSz="508000" rtl="0" eaLnBrk="1" fontAlgn="auto" latinLnBrk="0" hangingPunct="1">
              <a:lnSpc>
                <a:spcPct val="90000"/>
              </a:lnSpc>
              <a:spcBef>
                <a:spcPts val="1000"/>
              </a:spcBef>
              <a:spcAft>
                <a:spcPts val="0"/>
              </a:spcAft>
              <a:buClr>
                <a:srgbClr val="000000"/>
              </a:buClr>
              <a:buSzTx/>
              <a:buFont typeface="Arial" panose="020B0604020202020204" pitchFamily="34" charset="0"/>
              <a:buNone/>
              <a:tabLst/>
              <a:defRPr/>
            </a:pPr>
            <a:r>
              <a:rPr kumimoji="0" lang="es-ES" altLang="es-MX" sz="11500" b="1" i="0" u="none" strike="noStrike" kern="1200" cap="none" spc="0" normalizeH="0" baseline="0" noProof="0" dirty="0">
                <a:ln>
                  <a:noFill/>
                </a:ln>
                <a:solidFill>
                  <a:schemeClr val="tx1">
                    <a:lumMod val="65000"/>
                    <a:lumOff val="35000"/>
                  </a:schemeClr>
                </a:solidFill>
                <a:effectLst/>
                <a:uLnTx/>
                <a:uFillTx/>
                <a:latin typeface="Adelle Sans" panose="02000503000000020004" pitchFamily="2" charset="77"/>
                <a:ea typeface="MS PGothic" panose="020B0600070205080204" pitchFamily="34" charset="-128"/>
                <a:cs typeface="Arial"/>
                <a:sym typeface="Calibri" panose="020F0502020204030204" pitchFamily="34" charset="0"/>
              </a:rPr>
              <a:t>Sección</a:t>
            </a:r>
          </a:p>
          <a:p>
            <a:pPr marL="0" marR="0" lvl="0" indent="0" algn="ctr" defTabSz="508000" rtl="0" eaLnBrk="1" fontAlgn="auto" latinLnBrk="0" hangingPunct="1">
              <a:lnSpc>
                <a:spcPct val="90000"/>
              </a:lnSpc>
              <a:spcBef>
                <a:spcPts val="1000"/>
              </a:spcBef>
              <a:spcAft>
                <a:spcPts val="0"/>
              </a:spcAft>
              <a:buClr>
                <a:srgbClr val="000000"/>
              </a:buClr>
              <a:buSzTx/>
              <a:buFont typeface="Arial" panose="020B0604020202020204" pitchFamily="34" charset="0"/>
              <a:buNone/>
              <a:tabLst/>
              <a:defRPr/>
            </a:pPr>
            <a:r>
              <a:rPr kumimoji="0" lang="es-ES" altLang="es-MX" sz="11500" b="1" i="0" u="none" strike="noStrike" kern="1200" cap="none" spc="0" normalizeH="0" baseline="0" noProof="0" dirty="0">
                <a:ln>
                  <a:noFill/>
                </a:ln>
                <a:solidFill>
                  <a:schemeClr val="tx1">
                    <a:lumMod val="65000"/>
                    <a:lumOff val="35000"/>
                  </a:schemeClr>
                </a:solidFill>
                <a:effectLst/>
                <a:uLnTx/>
                <a:uFillTx/>
                <a:latin typeface="Adelle Sans" panose="02000503000000020004" pitchFamily="2" charset="77"/>
                <a:ea typeface="MS PGothic" panose="020B0600070205080204" pitchFamily="34" charset="-128"/>
                <a:cs typeface="Arial"/>
                <a:sym typeface="Calibri" panose="020F0502020204030204" pitchFamily="34" charset="0"/>
              </a:rPr>
              <a:t>II</a:t>
            </a:r>
          </a:p>
        </p:txBody>
      </p:sp>
      <p:cxnSp>
        <p:nvCxnSpPr>
          <p:cNvPr id="12" name="Conector recto 11">
            <a:extLst>
              <a:ext uri="{FF2B5EF4-FFF2-40B4-BE49-F238E27FC236}">
                <a16:creationId xmlns:a16="http://schemas.microsoft.com/office/drawing/2014/main" id="{DFEE4DCD-BB49-4D46-A4E0-AE5F41AB39DD}"/>
              </a:ext>
            </a:extLst>
          </p:cNvPr>
          <p:cNvCxnSpPr>
            <a:cxnSpLocks/>
          </p:cNvCxnSpPr>
          <p:nvPr/>
        </p:nvCxnSpPr>
        <p:spPr>
          <a:xfrm>
            <a:off x="8999220" y="4433345"/>
            <a:ext cx="0" cy="4098175"/>
          </a:xfrm>
          <a:prstGeom prst="line">
            <a:avLst/>
          </a:prstGeom>
          <a:ln>
            <a:solidFill>
              <a:srgbClr val="998BA3"/>
            </a:solidFill>
          </a:ln>
        </p:spPr>
        <p:style>
          <a:lnRef idx="1">
            <a:schemeClr val="accent1"/>
          </a:lnRef>
          <a:fillRef idx="0">
            <a:schemeClr val="accent1"/>
          </a:fillRef>
          <a:effectRef idx="0">
            <a:schemeClr val="accent1"/>
          </a:effectRef>
          <a:fontRef idx="minor">
            <a:schemeClr val="tx1"/>
          </a:fontRef>
        </p:style>
      </p:cxnSp>
      <p:sp>
        <p:nvSpPr>
          <p:cNvPr id="13" name="Marcador de contenido 2">
            <a:extLst>
              <a:ext uri="{FF2B5EF4-FFF2-40B4-BE49-F238E27FC236}">
                <a16:creationId xmlns:a16="http://schemas.microsoft.com/office/drawing/2014/main" id="{03622A02-C2D0-4409-9661-DE25BCC4EB8B}"/>
              </a:ext>
            </a:extLst>
          </p:cNvPr>
          <p:cNvSpPr txBox="1">
            <a:spLocks/>
          </p:cNvSpPr>
          <p:nvPr/>
        </p:nvSpPr>
        <p:spPr>
          <a:xfrm>
            <a:off x="10195591" y="4433345"/>
            <a:ext cx="9496301" cy="4935978"/>
          </a:xfrm>
          <a:prstGeom prst="rect">
            <a:avLst/>
          </a:prstGeom>
          <a:noFill/>
        </p:spPr>
        <p:txBody>
          <a:bodyPr vert="horz" lIns="180418" tIns="90209" rIns="180418" bIns="90209"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defTabSz="508000"/>
            <a:r>
              <a:rPr lang="es-MX" altLang="es-MX" sz="4800" b="1" dirty="0">
                <a:solidFill>
                  <a:schemeClr val="tx1">
                    <a:lumMod val="65000"/>
                    <a:lumOff val="35000"/>
                  </a:schemeClr>
                </a:solidFill>
                <a:latin typeface="Adelle Sans" panose="02000503000000020004" pitchFamily="2" charset="77"/>
              </a:rPr>
              <a:t>Relación entre la desaparición de niñas, adolescentes y mujeres y la violencia de género</a:t>
            </a:r>
          </a:p>
          <a:p>
            <a:pPr marL="0" marR="0" lvl="0" indent="0" algn="ctr" defTabSz="508000" rtl="0" eaLnBrk="1" fontAlgn="auto" latinLnBrk="0" hangingPunct="1">
              <a:lnSpc>
                <a:spcPct val="90000"/>
              </a:lnSpc>
              <a:spcBef>
                <a:spcPts val="1000"/>
              </a:spcBef>
              <a:spcAft>
                <a:spcPts val="0"/>
              </a:spcAft>
              <a:buClr>
                <a:srgbClr val="000000"/>
              </a:buClr>
              <a:buSzTx/>
              <a:buFont typeface="Arial" panose="020B0604020202020204" pitchFamily="34" charset="0"/>
              <a:buNone/>
              <a:tabLst/>
              <a:defRPr/>
            </a:pPr>
            <a:endParaRPr kumimoji="0" lang="es-MX" altLang="es-MX" sz="4400" b="1" i="0" u="none" strike="noStrike" kern="1200" cap="none" spc="0" normalizeH="0" baseline="0" noProof="0" dirty="0">
              <a:ln>
                <a:noFill/>
              </a:ln>
              <a:solidFill>
                <a:schemeClr val="tx1">
                  <a:lumMod val="65000"/>
                  <a:lumOff val="35000"/>
                </a:schemeClr>
              </a:solidFill>
              <a:effectLst/>
              <a:uLnTx/>
              <a:uFillTx/>
              <a:latin typeface="Adelle Sans" panose="02000503000000020004" pitchFamily="2" charset="77"/>
              <a:ea typeface="+mn-ea"/>
              <a:cs typeface="+mn-cs"/>
              <a:sym typeface="Arial"/>
            </a:endParaRPr>
          </a:p>
        </p:txBody>
      </p:sp>
    </p:spTree>
    <p:custDataLst>
      <p:tags r:id="rId1"/>
    </p:custDataLst>
    <p:extLst>
      <p:ext uri="{BB962C8B-B14F-4D97-AF65-F5344CB8AC3E}">
        <p14:creationId xmlns:p14="http://schemas.microsoft.com/office/powerpoint/2010/main" val="6300331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graphicFrame>
        <p:nvGraphicFramePr>
          <p:cNvPr id="2" name="Diagrama 1">
            <a:extLst>
              <a:ext uri="{FF2B5EF4-FFF2-40B4-BE49-F238E27FC236}">
                <a16:creationId xmlns:a16="http://schemas.microsoft.com/office/drawing/2014/main" id="{2249F164-8D18-8D10-A429-73A4D67D545F}"/>
              </a:ext>
            </a:extLst>
          </p:cNvPr>
          <p:cNvGraphicFramePr/>
          <p:nvPr>
            <p:extLst>
              <p:ext uri="{D42A27DB-BD31-4B8C-83A1-F6EECF244321}">
                <p14:modId xmlns:p14="http://schemas.microsoft.com/office/powerpoint/2010/main" val="1505118328"/>
              </p:ext>
            </p:extLst>
          </p:nvPr>
        </p:nvGraphicFramePr>
        <p:xfrm>
          <a:off x="1039927" y="3624121"/>
          <a:ext cx="21445066" cy="8654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ubtítulo 2">
            <a:extLst>
              <a:ext uri="{FF2B5EF4-FFF2-40B4-BE49-F238E27FC236}">
                <a16:creationId xmlns:a16="http://schemas.microsoft.com/office/drawing/2014/main" id="{4B7ACC8E-08C9-4B88-B7D0-47A9E5C16439}"/>
              </a:ext>
            </a:extLst>
          </p:cNvPr>
          <p:cNvSpPr txBox="1">
            <a:spLocks/>
          </p:cNvSpPr>
          <p:nvPr/>
        </p:nvSpPr>
        <p:spPr>
          <a:xfrm>
            <a:off x="9509760" y="522016"/>
            <a:ext cx="12260879" cy="1330610"/>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r>
              <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rPr>
              <a:t>Desaparición y violencia de género</a:t>
            </a:r>
          </a:p>
        </p:txBody>
      </p:sp>
    </p:spTree>
    <p:extLst>
      <p:ext uri="{BB962C8B-B14F-4D97-AF65-F5344CB8AC3E}">
        <p14:creationId xmlns:p14="http://schemas.microsoft.com/office/powerpoint/2010/main" val="27155592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graphicFrame>
        <p:nvGraphicFramePr>
          <p:cNvPr id="2" name="Diagrama 1">
            <a:extLst>
              <a:ext uri="{FF2B5EF4-FFF2-40B4-BE49-F238E27FC236}">
                <a16:creationId xmlns:a16="http://schemas.microsoft.com/office/drawing/2014/main" id="{9BC730AA-DB52-2997-0511-6AD915B9D8E5}"/>
              </a:ext>
            </a:extLst>
          </p:cNvPr>
          <p:cNvGraphicFramePr/>
          <p:nvPr>
            <p:extLst>
              <p:ext uri="{D42A27DB-BD31-4B8C-83A1-F6EECF244321}">
                <p14:modId xmlns:p14="http://schemas.microsoft.com/office/powerpoint/2010/main" val="954904448"/>
              </p:ext>
            </p:extLst>
          </p:nvPr>
        </p:nvGraphicFramePr>
        <p:xfrm>
          <a:off x="1039927" y="3624122"/>
          <a:ext cx="21445066" cy="7897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ubtítulo 2">
            <a:extLst>
              <a:ext uri="{FF2B5EF4-FFF2-40B4-BE49-F238E27FC236}">
                <a16:creationId xmlns:a16="http://schemas.microsoft.com/office/drawing/2014/main" id="{4B7ACC8E-08C9-4B88-B7D0-47A9E5C16439}"/>
              </a:ext>
            </a:extLst>
          </p:cNvPr>
          <p:cNvSpPr txBox="1">
            <a:spLocks/>
          </p:cNvSpPr>
          <p:nvPr/>
        </p:nvSpPr>
        <p:spPr>
          <a:xfrm>
            <a:off x="9509760" y="522016"/>
            <a:ext cx="12260879" cy="1330610"/>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r>
              <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rPr>
              <a:t>Desaparición y violencia de género</a:t>
            </a:r>
          </a:p>
        </p:txBody>
      </p:sp>
    </p:spTree>
    <p:extLst>
      <p:ext uri="{BB962C8B-B14F-4D97-AF65-F5344CB8AC3E}">
        <p14:creationId xmlns:p14="http://schemas.microsoft.com/office/powerpoint/2010/main" val="7225159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graphicFrame>
        <p:nvGraphicFramePr>
          <p:cNvPr id="2" name="Diagrama 1">
            <a:extLst>
              <a:ext uri="{FF2B5EF4-FFF2-40B4-BE49-F238E27FC236}">
                <a16:creationId xmlns:a16="http://schemas.microsoft.com/office/drawing/2014/main" id="{103C83EC-EB33-CB09-46E6-DCDFB3ACD8A7}"/>
              </a:ext>
            </a:extLst>
          </p:cNvPr>
          <p:cNvGraphicFramePr/>
          <p:nvPr>
            <p:extLst>
              <p:ext uri="{D42A27DB-BD31-4B8C-83A1-F6EECF244321}">
                <p14:modId xmlns:p14="http://schemas.microsoft.com/office/powerpoint/2010/main" val="3260502598"/>
              </p:ext>
            </p:extLst>
          </p:nvPr>
        </p:nvGraphicFramePr>
        <p:xfrm>
          <a:off x="1039927" y="3330531"/>
          <a:ext cx="21445066" cy="86350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ubtítulo 2">
            <a:extLst>
              <a:ext uri="{FF2B5EF4-FFF2-40B4-BE49-F238E27FC236}">
                <a16:creationId xmlns:a16="http://schemas.microsoft.com/office/drawing/2014/main" id="{4B7ACC8E-08C9-4B88-B7D0-47A9E5C16439}"/>
              </a:ext>
            </a:extLst>
          </p:cNvPr>
          <p:cNvSpPr txBox="1">
            <a:spLocks/>
          </p:cNvSpPr>
          <p:nvPr/>
        </p:nvSpPr>
        <p:spPr>
          <a:xfrm>
            <a:off x="9849394" y="787632"/>
            <a:ext cx="11921245" cy="1330610"/>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r>
              <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rPr>
              <a:t>Desaparición y violencia de género</a:t>
            </a:r>
          </a:p>
        </p:txBody>
      </p:sp>
    </p:spTree>
    <p:extLst>
      <p:ext uri="{BB962C8B-B14F-4D97-AF65-F5344CB8AC3E}">
        <p14:creationId xmlns:p14="http://schemas.microsoft.com/office/powerpoint/2010/main" val="36547785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graphicFrame>
        <p:nvGraphicFramePr>
          <p:cNvPr id="3" name="Diagrama 2">
            <a:extLst>
              <a:ext uri="{FF2B5EF4-FFF2-40B4-BE49-F238E27FC236}">
                <a16:creationId xmlns:a16="http://schemas.microsoft.com/office/drawing/2014/main" id="{70BB5AC4-725E-E8A0-E6E2-35CC87571283}"/>
              </a:ext>
            </a:extLst>
          </p:cNvPr>
          <p:cNvGraphicFramePr/>
          <p:nvPr>
            <p:extLst>
              <p:ext uri="{D42A27DB-BD31-4B8C-83A1-F6EECF244321}">
                <p14:modId xmlns:p14="http://schemas.microsoft.com/office/powerpoint/2010/main" val="1315144197"/>
              </p:ext>
            </p:extLst>
          </p:nvPr>
        </p:nvGraphicFramePr>
        <p:xfrm>
          <a:off x="1039927" y="3330530"/>
          <a:ext cx="21445066" cy="90791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ubtítulo 2">
            <a:extLst>
              <a:ext uri="{FF2B5EF4-FFF2-40B4-BE49-F238E27FC236}">
                <a16:creationId xmlns:a16="http://schemas.microsoft.com/office/drawing/2014/main" id="{4B7ACC8E-08C9-4B88-B7D0-47A9E5C16439}"/>
              </a:ext>
            </a:extLst>
          </p:cNvPr>
          <p:cNvSpPr txBox="1">
            <a:spLocks/>
          </p:cNvSpPr>
          <p:nvPr/>
        </p:nvSpPr>
        <p:spPr>
          <a:xfrm>
            <a:off x="9849394" y="787632"/>
            <a:ext cx="11921245" cy="1330610"/>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r>
              <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rPr>
              <a:t>Desaparición y violencia de género</a:t>
            </a:r>
          </a:p>
        </p:txBody>
      </p:sp>
    </p:spTree>
    <p:extLst>
      <p:ext uri="{BB962C8B-B14F-4D97-AF65-F5344CB8AC3E}">
        <p14:creationId xmlns:p14="http://schemas.microsoft.com/office/powerpoint/2010/main" val="208959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7CDCC705-4270-42EF-8326-587923545F08}"/>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9" name="Subtítulo 2">
            <a:extLst>
              <a:ext uri="{FF2B5EF4-FFF2-40B4-BE49-F238E27FC236}">
                <a16:creationId xmlns:a16="http://schemas.microsoft.com/office/drawing/2014/main" id="{E94DF2EB-FF3E-458D-B647-B57731B26682}"/>
              </a:ext>
            </a:extLst>
          </p:cNvPr>
          <p:cNvSpPr txBox="1">
            <a:spLocks/>
          </p:cNvSpPr>
          <p:nvPr/>
        </p:nvSpPr>
        <p:spPr>
          <a:xfrm>
            <a:off x="14204503" y="787632"/>
            <a:ext cx="7566136" cy="1330610"/>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indent="0" algn="r">
              <a:buNone/>
            </a:pPr>
            <a:r>
              <a:rPr lang="es-MX" sz="7200" b="1" dirty="0">
                <a:solidFill>
                  <a:srgbClr val="5B4F63"/>
                </a:solidFill>
                <a:latin typeface="Adelle Sans" panose="02000503000000020004" pitchFamily="2" charset="77"/>
              </a:rPr>
              <a:t>Introducción</a:t>
            </a:r>
          </a:p>
        </p:txBody>
      </p:sp>
      <p:graphicFrame>
        <p:nvGraphicFramePr>
          <p:cNvPr id="3" name="Diagrama 2">
            <a:extLst>
              <a:ext uri="{FF2B5EF4-FFF2-40B4-BE49-F238E27FC236}">
                <a16:creationId xmlns:a16="http://schemas.microsoft.com/office/drawing/2014/main" id="{9875C783-112E-DDEE-D93A-2FF69AEE6854}"/>
              </a:ext>
            </a:extLst>
          </p:cNvPr>
          <p:cNvGraphicFramePr/>
          <p:nvPr>
            <p:extLst>
              <p:ext uri="{D42A27DB-BD31-4B8C-83A1-F6EECF244321}">
                <p14:modId xmlns:p14="http://schemas.microsoft.com/office/powerpoint/2010/main" val="1847451990"/>
              </p:ext>
            </p:extLst>
          </p:nvPr>
        </p:nvGraphicFramePr>
        <p:xfrm>
          <a:off x="5982788" y="5344570"/>
          <a:ext cx="13167360" cy="48861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99052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graphicFrame>
        <p:nvGraphicFramePr>
          <p:cNvPr id="2" name="Diagrama 1">
            <a:extLst>
              <a:ext uri="{FF2B5EF4-FFF2-40B4-BE49-F238E27FC236}">
                <a16:creationId xmlns:a16="http://schemas.microsoft.com/office/drawing/2014/main" id="{33E66823-EDA2-D433-93DC-F518406A3C3A}"/>
              </a:ext>
            </a:extLst>
          </p:cNvPr>
          <p:cNvGraphicFramePr/>
          <p:nvPr>
            <p:extLst>
              <p:ext uri="{D42A27DB-BD31-4B8C-83A1-F6EECF244321}">
                <p14:modId xmlns:p14="http://schemas.microsoft.com/office/powerpoint/2010/main" val="3853131186"/>
              </p:ext>
            </p:extLst>
          </p:nvPr>
        </p:nvGraphicFramePr>
        <p:xfrm>
          <a:off x="803952" y="3228797"/>
          <a:ext cx="21445066" cy="9024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ubtítulo 2">
            <a:extLst>
              <a:ext uri="{FF2B5EF4-FFF2-40B4-BE49-F238E27FC236}">
                <a16:creationId xmlns:a16="http://schemas.microsoft.com/office/drawing/2014/main" id="{4B7ACC8E-08C9-4B88-B7D0-47A9E5C16439}"/>
              </a:ext>
            </a:extLst>
          </p:cNvPr>
          <p:cNvSpPr txBox="1">
            <a:spLocks/>
          </p:cNvSpPr>
          <p:nvPr/>
        </p:nvSpPr>
        <p:spPr>
          <a:xfrm>
            <a:off x="10502537" y="625813"/>
            <a:ext cx="11268102" cy="1330610"/>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r>
              <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rPr>
              <a:t>Desaparición y violencia de género</a:t>
            </a:r>
          </a:p>
        </p:txBody>
      </p:sp>
    </p:spTree>
    <p:extLst>
      <p:ext uri="{BB962C8B-B14F-4D97-AF65-F5344CB8AC3E}">
        <p14:creationId xmlns:p14="http://schemas.microsoft.com/office/powerpoint/2010/main" val="24858996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graphicFrame>
        <p:nvGraphicFramePr>
          <p:cNvPr id="2" name="Diagrama 1">
            <a:extLst>
              <a:ext uri="{FF2B5EF4-FFF2-40B4-BE49-F238E27FC236}">
                <a16:creationId xmlns:a16="http://schemas.microsoft.com/office/drawing/2014/main" id="{82A3B321-ACE8-3279-B176-0BFCCE0704D4}"/>
              </a:ext>
            </a:extLst>
          </p:cNvPr>
          <p:cNvGraphicFramePr/>
          <p:nvPr>
            <p:extLst>
              <p:ext uri="{D42A27DB-BD31-4B8C-83A1-F6EECF244321}">
                <p14:modId xmlns:p14="http://schemas.microsoft.com/office/powerpoint/2010/main" val="1307914157"/>
              </p:ext>
            </p:extLst>
          </p:nvPr>
        </p:nvGraphicFramePr>
        <p:xfrm>
          <a:off x="1039927" y="4195448"/>
          <a:ext cx="21445066" cy="70647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ubtítulo 2">
            <a:extLst>
              <a:ext uri="{FF2B5EF4-FFF2-40B4-BE49-F238E27FC236}">
                <a16:creationId xmlns:a16="http://schemas.microsoft.com/office/drawing/2014/main" id="{4B7ACC8E-08C9-4B88-B7D0-47A9E5C16439}"/>
              </a:ext>
            </a:extLst>
          </p:cNvPr>
          <p:cNvSpPr txBox="1">
            <a:spLocks/>
          </p:cNvSpPr>
          <p:nvPr/>
        </p:nvSpPr>
        <p:spPr>
          <a:xfrm>
            <a:off x="10502537" y="625813"/>
            <a:ext cx="11268102" cy="1330610"/>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r>
              <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rPr>
              <a:t>Desaparición y violencia de género</a:t>
            </a:r>
          </a:p>
        </p:txBody>
      </p:sp>
    </p:spTree>
    <p:extLst>
      <p:ext uri="{BB962C8B-B14F-4D97-AF65-F5344CB8AC3E}">
        <p14:creationId xmlns:p14="http://schemas.microsoft.com/office/powerpoint/2010/main" val="5012055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 name="Subtítulo 2">
            <a:extLst>
              <a:ext uri="{FF2B5EF4-FFF2-40B4-BE49-F238E27FC236}">
                <a16:creationId xmlns:a16="http://schemas.microsoft.com/office/drawing/2014/main" id="{4B7ACC8E-08C9-4B88-B7D0-47A9E5C16439}"/>
              </a:ext>
            </a:extLst>
          </p:cNvPr>
          <p:cNvSpPr txBox="1">
            <a:spLocks/>
          </p:cNvSpPr>
          <p:nvPr/>
        </p:nvSpPr>
        <p:spPr>
          <a:xfrm>
            <a:off x="7000689" y="489724"/>
            <a:ext cx="14986382" cy="1330610"/>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r>
              <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rPr>
              <a:t>Obligaciones de analizar contexto de violencia en razón de género</a:t>
            </a:r>
          </a:p>
        </p:txBody>
      </p:sp>
      <p:sp>
        <p:nvSpPr>
          <p:cNvPr id="8" name="CuadroTexto 7">
            <a:extLst>
              <a:ext uri="{FF2B5EF4-FFF2-40B4-BE49-F238E27FC236}">
                <a16:creationId xmlns:a16="http://schemas.microsoft.com/office/drawing/2014/main" id="{3B4DD137-7ADE-4904-99CA-8D29436E5434}"/>
              </a:ext>
            </a:extLst>
          </p:cNvPr>
          <p:cNvSpPr txBox="1"/>
          <p:nvPr/>
        </p:nvSpPr>
        <p:spPr>
          <a:xfrm>
            <a:off x="656054" y="4481637"/>
            <a:ext cx="5287546" cy="2308324"/>
          </a:xfrm>
          <a:prstGeom prst="rect">
            <a:avLst/>
          </a:prstGeom>
          <a:noFill/>
        </p:spPr>
        <p:txBody>
          <a:bodyPr wrap="square" rtlCol="0">
            <a:spAutoFit/>
          </a:bodyPr>
          <a:lstStyle/>
          <a:p>
            <a:pPr algn="ctr"/>
            <a:r>
              <a:rPr lang="es-ES" sz="2400" kern="1200" dirty="0">
                <a:solidFill>
                  <a:schemeClr val="tx1">
                    <a:lumMod val="65000"/>
                    <a:lumOff val="35000"/>
                  </a:schemeClr>
                </a:solidFill>
                <a:latin typeface="Adelle Sans Light" panose="02000503000000020004" pitchFamily="50" charset="0"/>
                <a:ea typeface="+mn-ea"/>
              </a:rPr>
              <a:t>Medidas de no repetición dictadas por la Corte con relación a transversalizar la perspectiva de género en la prevención de la comisión de delitos en razón de género</a:t>
            </a:r>
            <a:endParaRPr lang="es-MX" sz="2400" kern="1200" dirty="0">
              <a:solidFill>
                <a:schemeClr val="tx1">
                  <a:lumMod val="65000"/>
                  <a:lumOff val="35000"/>
                </a:schemeClr>
              </a:solidFill>
              <a:latin typeface="Adelle Sans Light" panose="02000503000000020004" pitchFamily="50" charset="0"/>
              <a:ea typeface="+mn-ea"/>
            </a:endParaRPr>
          </a:p>
        </p:txBody>
      </p:sp>
      <p:graphicFrame>
        <p:nvGraphicFramePr>
          <p:cNvPr id="11" name="Diagrama 10">
            <a:extLst>
              <a:ext uri="{FF2B5EF4-FFF2-40B4-BE49-F238E27FC236}">
                <a16:creationId xmlns:a16="http://schemas.microsoft.com/office/drawing/2014/main" id="{76FDDD3C-7AF3-4B15-B4E3-74584817F815}"/>
              </a:ext>
            </a:extLst>
          </p:cNvPr>
          <p:cNvGraphicFramePr/>
          <p:nvPr>
            <p:extLst>
              <p:ext uri="{D42A27DB-BD31-4B8C-83A1-F6EECF244321}">
                <p14:modId xmlns:p14="http://schemas.microsoft.com/office/powerpoint/2010/main" val="734182728"/>
              </p:ext>
            </p:extLst>
          </p:nvPr>
        </p:nvGraphicFramePr>
        <p:xfrm>
          <a:off x="5664102" y="3118998"/>
          <a:ext cx="13197840" cy="9790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CuadroTexto 13">
            <a:extLst>
              <a:ext uri="{FF2B5EF4-FFF2-40B4-BE49-F238E27FC236}">
                <a16:creationId xmlns:a16="http://schemas.microsoft.com/office/drawing/2014/main" id="{18B75630-A156-44B4-A0AE-A01C428C3BE4}"/>
              </a:ext>
            </a:extLst>
          </p:cNvPr>
          <p:cNvSpPr txBox="1"/>
          <p:nvPr/>
        </p:nvSpPr>
        <p:spPr>
          <a:xfrm>
            <a:off x="18156338" y="9362371"/>
            <a:ext cx="3922190" cy="1569660"/>
          </a:xfrm>
          <a:prstGeom prst="rect">
            <a:avLst/>
          </a:prstGeom>
          <a:noFill/>
        </p:spPr>
        <p:txBody>
          <a:bodyPr wrap="square" rtlCol="0">
            <a:spAutoFit/>
          </a:bodyPr>
          <a:lstStyle/>
          <a:p>
            <a:pPr algn="ctr"/>
            <a:r>
              <a:rPr lang="es-ES" sz="2400" kern="1200" dirty="0">
                <a:solidFill>
                  <a:schemeClr val="tx1">
                    <a:lumMod val="65000"/>
                    <a:lumOff val="35000"/>
                  </a:schemeClr>
                </a:solidFill>
                <a:latin typeface="Adelle Sans Light" panose="02000503000000020004" pitchFamily="50" charset="0"/>
                <a:ea typeface="+mn-ea"/>
              </a:rPr>
              <a:t>Relación medidas de no repetición con Recomendación 28 (CEDAW)</a:t>
            </a:r>
            <a:endParaRPr lang="es-MX" sz="2400" kern="1200" dirty="0">
              <a:solidFill>
                <a:schemeClr val="tx1">
                  <a:lumMod val="65000"/>
                  <a:lumOff val="35000"/>
                </a:schemeClr>
              </a:solidFill>
              <a:latin typeface="Adelle Sans Light" panose="02000503000000020004" pitchFamily="50" charset="0"/>
              <a:ea typeface="+mn-ea"/>
            </a:endParaRPr>
          </a:p>
        </p:txBody>
      </p:sp>
      <p:sp>
        <p:nvSpPr>
          <p:cNvPr id="16" name="Flecha: hacia abajo 15">
            <a:extLst>
              <a:ext uri="{FF2B5EF4-FFF2-40B4-BE49-F238E27FC236}">
                <a16:creationId xmlns:a16="http://schemas.microsoft.com/office/drawing/2014/main" id="{9AEABF02-E157-42D5-AD86-DDD5E3B2E0EF}"/>
              </a:ext>
            </a:extLst>
          </p:cNvPr>
          <p:cNvSpPr/>
          <p:nvPr/>
        </p:nvSpPr>
        <p:spPr>
          <a:xfrm rot="5400000">
            <a:off x="16787487" y="9196540"/>
            <a:ext cx="956878" cy="2135069"/>
          </a:xfrm>
          <a:prstGeom prst="downArrow">
            <a:avLst/>
          </a:prstGeom>
          <a:solidFill>
            <a:srgbClr val="5B4F63"/>
          </a:solidFill>
          <a:ln w="12700" cap="flat" cmpd="sng" algn="ctr">
            <a:solidFill>
              <a:srgbClr val="5B4F6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Flecha: hacia abajo 17">
            <a:extLst>
              <a:ext uri="{FF2B5EF4-FFF2-40B4-BE49-F238E27FC236}">
                <a16:creationId xmlns:a16="http://schemas.microsoft.com/office/drawing/2014/main" id="{46AF2A6A-7E29-4F63-8112-C1F75F4877B3}"/>
              </a:ext>
            </a:extLst>
          </p:cNvPr>
          <p:cNvSpPr/>
          <p:nvPr/>
        </p:nvSpPr>
        <p:spPr>
          <a:xfrm rot="16200000">
            <a:off x="6585976" y="4909143"/>
            <a:ext cx="829427" cy="2114178"/>
          </a:xfrm>
          <a:prstGeom prst="downArrow">
            <a:avLst/>
          </a:prstGeom>
          <a:solidFill>
            <a:srgbClr val="5B4F63"/>
          </a:solidFill>
          <a:ln w="12700" cap="flat" cmpd="sng" algn="ctr">
            <a:solidFill>
              <a:srgbClr val="5B4F6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794718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graphicFrame>
        <p:nvGraphicFramePr>
          <p:cNvPr id="2" name="Diagrama 1">
            <a:extLst>
              <a:ext uri="{FF2B5EF4-FFF2-40B4-BE49-F238E27FC236}">
                <a16:creationId xmlns:a16="http://schemas.microsoft.com/office/drawing/2014/main" id="{07AB6BB9-A68B-4816-FFC0-0354C2B6BB86}"/>
              </a:ext>
            </a:extLst>
          </p:cNvPr>
          <p:cNvGraphicFramePr/>
          <p:nvPr>
            <p:extLst>
              <p:ext uri="{D42A27DB-BD31-4B8C-83A1-F6EECF244321}">
                <p14:modId xmlns:p14="http://schemas.microsoft.com/office/powerpoint/2010/main" val="1850280467"/>
              </p:ext>
            </p:extLst>
          </p:nvPr>
        </p:nvGraphicFramePr>
        <p:xfrm>
          <a:off x="960120" y="2811781"/>
          <a:ext cx="21045653" cy="93366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ubtítulo 2">
            <a:extLst>
              <a:ext uri="{FF2B5EF4-FFF2-40B4-BE49-F238E27FC236}">
                <a16:creationId xmlns:a16="http://schemas.microsoft.com/office/drawing/2014/main" id="{4B7ACC8E-08C9-4B88-B7D0-47A9E5C16439}"/>
              </a:ext>
            </a:extLst>
          </p:cNvPr>
          <p:cNvSpPr txBox="1">
            <a:spLocks/>
          </p:cNvSpPr>
          <p:nvPr/>
        </p:nvSpPr>
        <p:spPr>
          <a:xfrm>
            <a:off x="2368734" y="787632"/>
            <a:ext cx="19637039" cy="1861843"/>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indent="0" algn="r">
              <a:buNone/>
            </a:pPr>
            <a:r>
              <a:rPr lang="es-MX" sz="6600" b="1" dirty="0">
                <a:solidFill>
                  <a:srgbClr val="5B4F63"/>
                </a:solidFill>
                <a:latin typeface="Adelle Sans" panose="02000503000000020004" pitchFamily="2" charset="77"/>
              </a:rPr>
              <a:t>Resultados en materia de desaparición de mujeres</a:t>
            </a:r>
          </a:p>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endPar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endParaRPr>
          </a:p>
        </p:txBody>
      </p:sp>
    </p:spTree>
    <p:extLst>
      <p:ext uri="{BB962C8B-B14F-4D97-AF65-F5344CB8AC3E}">
        <p14:creationId xmlns:p14="http://schemas.microsoft.com/office/powerpoint/2010/main" val="16956146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graphicFrame>
        <p:nvGraphicFramePr>
          <p:cNvPr id="2" name="Diagrama 1">
            <a:extLst>
              <a:ext uri="{FF2B5EF4-FFF2-40B4-BE49-F238E27FC236}">
                <a16:creationId xmlns:a16="http://schemas.microsoft.com/office/drawing/2014/main" id="{79E1AF6F-1E0B-D838-6098-2C04ED5906AB}"/>
              </a:ext>
            </a:extLst>
          </p:cNvPr>
          <p:cNvGraphicFramePr/>
          <p:nvPr>
            <p:extLst>
              <p:ext uri="{D42A27DB-BD31-4B8C-83A1-F6EECF244321}">
                <p14:modId xmlns:p14="http://schemas.microsoft.com/office/powerpoint/2010/main" val="4050085141"/>
              </p:ext>
            </p:extLst>
          </p:nvPr>
        </p:nvGraphicFramePr>
        <p:xfrm>
          <a:off x="1039086" y="3486150"/>
          <a:ext cx="20966687" cy="8610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ubtítulo 2">
            <a:extLst>
              <a:ext uri="{FF2B5EF4-FFF2-40B4-BE49-F238E27FC236}">
                <a16:creationId xmlns:a16="http://schemas.microsoft.com/office/drawing/2014/main" id="{4B7ACC8E-08C9-4B88-B7D0-47A9E5C16439}"/>
              </a:ext>
            </a:extLst>
          </p:cNvPr>
          <p:cNvSpPr txBox="1">
            <a:spLocks/>
          </p:cNvSpPr>
          <p:nvPr/>
        </p:nvSpPr>
        <p:spPr>
          <a:xfrm>
            <a:off x="2368734" y="787632"/>
            <a:ext cx="19637039" cy="1861843"/>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indent="0" algn="r">
              <a:buNone/>
            </a:pPr>
            <a:r>
              <a:rPr lang="es-MX" sz="6600" b="1" dirty="0">
                <a:solidFill>
                  <a:srgbClr val="5B4F63"/>
                </a:solidFill>
                <a:latin typeface="Adelle Sans" panose="02000503000000020004" pitchFamily="2" charset="77"/>
              </a:rPr>
              <a:t>Resultados en materia de desaparición de mujeres</a:t>
            </a:r>
          </a:p>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endPar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endParaRPr>
          </a:p>
        </p:txBody>
      </p:sp>
    </p:spTree>
    <p:extLst>
      <p:ext uri="{BB962C8B-B14F-4D97-AF65-F5344CB8AC3E}">
        <p14:creationId xmlns:p14="http://schemas.microsoft.com/office/powerpoint/2010/main" val="27906882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graphicFrame>
        <p:nvGraphicFramePr>
          <p:cNvPr id="2" name="Diagrama 1">
            <a:extLst>
              <a:ext uri="{FF2B5EF4-FFF2-40B4-BE49-F238E27FC236}">
                <a16:creationId xmlns:a16="http://schemas.microsoft.com/office/drawing/2014/main" id="{D9F0B170-B793-987D-02D0-B8D05FD9318B}"/>
              </a:ext>
            </a:extLst>
          </p:cNvPr>
          <p:cNvGraphicFramePr/>
          <p:nvPr>
            <p:extLst>
              <p:ext uri="{D42A27DB-BD31-4B8C-83A1-F6EECF244321}">
                <p14:modId xmlns:p14="http://schemas.microsoft.com/office/powerpoint/2010/main" val="148959446"/>
              </p:ext>
            </p:extLst>
          </p:nvPr>
        </p:nvGraphicFramePr>
        <p:xfrm>
          <a:off x="1282331" y="3086622"/>
          <a:ext cx="20966687" cy="91980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ubtítulo 2">
            <a:extLst>
              <a:ext uri="{FF2B5EF4-FFF2-40B4-BE49-F238E27FC236}">
                <a16:creationId xmlns:a16="http://schemas.microsoft.com/office/drawing/2014/main" id="{4B7ACC8E-08C9-4B88-B7D0-47A9E5C16439}"/>
              </a:ext>
            </a:extLst>
          </p:cNvPr>
          <p:cNvSpPr txBox="1">
            <a:spLocks/>
          </p:cNvSpPr>
          <p:nvPr/>
        </p:nvSpPr>
        <p:spPr>
          <a:xfrm>
            <a:off x="2133600" y="787632"/>
            <a:ext cx="19637039" cy="1861843"/>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r>
              <a:rPr kumimoji="0" lang="es-MX" sz="66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rPr>
              <a:t>Conclusiones</a:t>
            </a:r>
          </a:p>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endPar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endParaRPr>
          </a:p>
        </p:txBody>
      </p:sp>
    </p:spTree>
    <p:extLst>
      <p:ext uri="{BB962C8B-B14F-4D97-AF65-F5344CB8AC3E}">
        <p14:creationId xmlns:p14="http://schemas.microsoft.com/office/powerpoint/2010/main" val="3161263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graphicFrame>
        <p:nvGraphicFramePr>
          <p:cNvPr id="2" name="Diagrama 1">
            <a:extLst>
              <a:ext uri="{FF2B5EF4-FFF2-40B4-BE49-F238E27FC236}">
                <a16:creationId xmlns:a16="http://schemas.microsoft.com/office/drawing/2014/main" id="{4F413E9F-31A3-A42C-E2B7-89E5420E00F4}"/>
              </a:ext>
            </a:extLst>
          </p:cNvPr>
          <p:cNvGraphicFramePr/>
          <p:nvPr>
            <p:extLst>
              <p:ext uri="{D42A27DB-BD31-4B8C-83A1-F6EECF244321}">
                <p14:modId xmlns:p14="http://schemas.microsoft.com/office/powerpoint/2010/main" val="1797948958"/>
              </p:ext>
            </p:extLst>
          </p:nvPr>
        </p:nvGraphicFramePr>
        <p:xfrm>
          <a:off x="1282331" y="3086622"/>
          <a:ext cx="20966687" cy="91980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ubtítulo 2">
            <a:extLst>
              <a:ext uri="{FF2B5EF4-FFF2-40B4-BE49-F238E27FC236}">
                <a16:creationId xmlns:a16="http://schemas.microsoft.com/office/drawing/2014/main" id="{4B7ACC8E-08C9-4B88-B7D0-47A9E5C16439}"/>
              </a:ext>
            </a:extLst>
          </p:cNvPr>
          <p:cNvSpPr txBox="1">
            <a:spLocks/>
          </p:cNvSpPr>
          <p:nvPr/>
        </p:nvSpPr>
        <p:spPr>
          <a:xfrm>
            <a:off x="2133600" y="787632"/>
            <a:ext cx="19637039" cy="1861843"/>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r>
              <a:rPr kumimoji="0" lang="es-MX" sz="66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rPr>
              <a:t>Conclusiones</a:t>
            </a:r>
          </a:p>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endPar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endParaRPr>
          </a:p>
        </p:txBody>
      </p:sp>
    </p:spTree>
    <p:extLst>
      <p:ext uri="{BB962C8B-B14F-4D97-AF65-F5344CB8AC3E}">
        <p14:creationId xmlns:p14="http://schemas.microsoft.com/office/powerpoint/2010/main" val="1323539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ubtítulo 2">
            <a:extLst>
              <a:ext uri="{FF2B5EF4-FFF2-40B4-BE49-F238E27FC236}">
                <a16:creationId xmlns:a16="http://schemas.microsoft.com/office/drawing/2014/main" id="{D7BABE53-C125-4F75-B445-4FBA30A8145D}"/>
              </a:ext>
            </a:extLst>
          </p:cNvPr>
          <p:cNvSpPr txBox="1">
            <a:spLocks noChangeArrowheads="1"/>
          </p:cNvSpPr>
          <p:nvPr/>
        </p:nvSpPr>
        <p:spPr bwMode="auto">
          <a:xfrm>
            <a:off x="1063267" y="2373486"/>
            <a:ext cx="21048862" cy="2080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418" tIns="90209" rIns="180418" bIns="90209"/>
          <a:lstStyle>
            <a:lvl1pPr marL="381000" defTabSz="508000">
              <a:defRPr sz="4000">
                <a:solidFill>
                  <a:schemeClr val="tx1"/>
                </a:solidFill>
                <a:latin typeface="Calibri" panose="020F0502020204030204" pitchFamily="34" charset="0"/>
              </a:defRPr>
            </a:lvl1pPr>
            <a:lvl2pPr marL="742950" indent="-285750" defTabSz="508000">
              <a:defRPr sz="4000">
                <a:solidFill>
                  <a:schemeClr val="tx1"/>
                </a:solidFill>
                <a:latin typeface="Calibri" panose="020F0502020204030204" pitchFamily="34" charset="0"/>
              </a:defRPr>
            </a:lvl2pPr>
            <a:lvl3pPr marL="1143000" indent="-228600" defTabSz="508000">
              <a:defRPr sz="4000">
                <a:solidFill>
                  <a:schemeClr val="tx1"/>
                </a:solidFill>
                <a:latin typeface="Calibri" panose="020F0502020204030204" pitchFamily="34" charset="0"/>
              </a:defRPr>
            </a:lvl3pPr>
            <a:lvl4pPr marL="1600200" indent="-228600" defTabSz="508000">
              <a:defRPr sz="4000">
                <a:solidFill>
                  <a:schemeClr val="tx1"/>
                </a:solidFill>
                <a:latin typeface="Calibri" panose="020F0502020204030204" pitchFamily="34" charset="0"/>
              </a:defRPr>
            </a:lvl4pPr>
            <a:lvl5pPr marL="2057400" indent="-228600" defTabSz="508000">
              <a:defRPr sz="4000">
                <a:solidFill>
                  <a:schemeClr val="tx1"/>
                </a:solidFill>
                <a:latin typeface="Calibri" panose="020F0502020204030204" pitchFamily="34" charset="0"/>
              </a:defRPr>
            </a:lvl5pPr>
            <a:lvl6pPr marL="2514600" indent="-228600" defTabSz="508000" eaLnBrk="0" fontAlgn="base" hangingPunct="0">
              <a:spcBef>
                <a:spcPct val="0"/>
              </a:spcBef>
              <a:spcAft>
                <a:spcPct val="0"/>
              </a:spcAft>
              <a:defRPr sz="4000">
                <a:solidFill>
                  <a:schemeClr val="tx1"/>
                </a:solidFill>
                <a:latin typeface="Calibri" panose="020F0502020204030204" pitchFamily="34" charset="0"/>
              </a:defRPr>
            </a:lvl6pPr>
            <a:lvl7pPr marL="2971800" indent="-228600" defTabSz="508000" eaLnBrk="0" fontAlgn="base" hangingPunct="0">
              <a:spcBef>
                <a:spcPct val="0"/>
              </a:spcBef>
              <a:spcAft>
                <a:spcPct val="0"/>
              </a:spcAft>
              <a:defRPr sz="4000">
                <a:solidFill>
                  <a:schemeClr val="tx1"/>
                </a:solidFill>
                <a:latin typeface="Calibri" panose="020F0502020204030204" pitchFamily="34" charset="0"/>
              </a:defRPr>
            </a:lvl7pPr>
            <a:lvl8pPr marL="3429000" indent="-228600" defTabSz="508000" eaLnBrk="0" fontAlgn="base" hangingPunct="0">
              <a:spcBef>
                <a:spcPct val="0"/>
              </a:spcBef>
              <a:spcAft>
                <a:spcPct val="0"/>
              </a:spcAft>
              <a:defRPr sz="4000">
                <a:solidFill>
                  <a:schemeClr val="tx1"/>
                </a:solidFill>
                <a:latin typeface="Calibri" panose="020F0502020204030204" pitchFamily="34" charset="0"/>
              </a:defRPr>
            </a:lvl8pPr>
            <a:lvl9pPr marL="3886200" indent="-228600" defTabSz="508000" eaLnBrk="0" fontAlgn="base" hangingPunct="0">
              <a:spcBef>
                <a:spcPct val="0"/>
              </a:spcBef>
              <a:spcAft>
                <a:spcPct val="0"/>
              </a:spcAft>
              <a:defRPr sz="4000">
                <a:solidFill>
                  <a:schemeClr val="tx1"/>
                </a:solidFill>
                <a:latin typeface="Calibri" panose="020F0502020204030204" pitchFamily="34" charset="0"/>
              </a:defRPr>
            </a:lvl9pPr>
          </a:lstStyle>
          <a:p>
            <a:pPr marL="381000" marR="0" lvl="0" indent="0" algn="just" defTabSz="508000" rtl="0" eaLnBrk="1" fontAlgn="auto" latinLnBrk="0" hangingPunct="1">
              <a:lnSpc>
                <a:spcPct val="100000"/>
              </a:lnSpc>
              <a:spcBef>
                <a:spcPts val="0"/>
              </a:spcBef>
              <a:spcAft>
                <a:spcPts val="0"/>
              </a:spcAft>
              <a:buClr>
                <a:srgbClr val="000000"/>
              </a:buClr>
              <a:buSzTx/>
              <a:buFont typeface="Arial"/>
              <a:buNone/>
              <a:tabLst/>
              <a:defRPr/>
            </a:pPr>
            <a:r>
              <a:rPr lang="es-MX" altLang="es-MX" sz="2800" kern="1200" dirty="0">
                <a:solidFill>
                  <a:schemeClr val="tx1">
                    <a:lumMod val="65000"/>
                    <a:lumOff val="35000"/>
                  </a:schemeClr>
                </a:solidFill>
                <a:latin typeface="Adelle Sans Light" panose="02000503000000020004" pitchFamily="50" charset="0"/>
                <a:ea typeface="+mn-ea"/>
              </a:rPr>
              <a:t>El SESNSP tipifica los 12 delitos considerados por la Subdirección de Prevención Estratégica adscrita a la Dirección de Prevención de la Violencia y Discriminación de la Secretaría de Igualdad Sustantiva como directamente relacionados con violencia contra las mujeres de acuerdo al bien jurídico afectado, como se muestra a continuación:</a:t>
            </a:r>
          </a:p>
          <a:p>
            <a:pPr marL="381000" marR="0" lvl="0" indent="0" algn="just" defTabSz="508000" rtl="0" eaLnBrk="1" fontAlgn="auto" latinLnBrk="0" hangingPunct="1">
              <a:lnSpc>
                <a:spcPct val="100000"/>
              </a:lnSpc>
              <a:spcBef>
                <a:spcPts val="0"/>
              </a:spcBef>
              <a:spcAft>
                <a:spcPts val="0"/>
              </a:spcAft>
              <a:buClr>
                <a:srgbClr val="000000"/>
              </a:buClr>
              <a:buSzTx/>
              <a:buFont typeface="Arial"/>
              <a:buNone/>
              <a:tabLst/>
              <a:defRPr/>
            </a:pPr>
            <a:endParaRPr kumimoji="0" lang="es-MX" altLang="es-MX" sz="2800" b="0" i="0" u="none" strike="noStrike" kern="1200" cap="none" spc="0" normalizeH="0" baseline="0" noProof="0" dirty="0">
              <a:ln>
                <a:noFill/>
              </a:ln>
              <a:solidFill>
                <a:schemeClr val="tx1">
                  <a:lumMod val="65000"/>
                  <a:lumOff val="35000"/>
                </a:schemeClr>
              </a:solidFill>
              <a:effectLst/>
              <a:uLnTx/>
              <a:uFillTx/>
              <a:latin typeface="Adelle Sans Light" panose="02000503000000020004" pitchFamily="50" charset="0"/>
              <a:ea typeface="+mn-ea"/>
              <a:sym typeface="Arial"/>
            </a:endParaRPr>
          </a:p>
          <a:p>
            <a:pPr marL="381000" marR="0" lvl="0" indent="0" algn="just" defTabSz="508000" rtl="0" eaLnBrk="1" fontAlgn="auto" latinLnBrk="0" hangingPunct="1">
              <a:lnSpc>
                <a:spcPct val="100000"/>
              </a:lnSpc>
              <a:spcBef>
                <a:spcPts val="0"/>
              </a:spcBef>
              <a:spcAft>
                <a:spcPts val="0"/>
              </a:spcAft>
              <a:buClr>
                <a:srgbClr val="000000"/>
              </a:buClr>
              <a:buSzTx/>
              <a:buFont typeface="Arial"/>
              <a:buNone/>
              <a:tabLst/>
              <a:defRPr/>
            </a:pPr>
            <a:br>
              <a:rPr kumimoji="0" lang="es-MX" altLang="es-MX" sz="2800" b="0" i="0" u="none" strike="noStrike" kern="0" cap="none" spc="0" normalizeH="0" baseline="0" noProof="0" dirty="0">
                <a:ln>
                  <a:noFill/>
                </a:ln>
                <a:solidFill>
                  <a:schemeClr val="tx1">
                    <a:lumMod val="65000"/>
                    <a:lumOff val="35000"/>
                  </a:schemeClr>
                </a:solidFill>
                <a:effectLst/>
                <a:uLnTx/>
                <a:uFillTx/>
                <a:latin typeface="Adelle Sans Light" panose="02000503000000020004" pitchFamily="50" charset="0"/>
                <a:sym typeface="Arial"/>
              </a:rPr>
            </a:br>
            <a:br>
              <a:rPr kumimoji="0" lang="es-MX" altLang="es-MX" sz="2800" b="0" i="0" u="none" strike="noStrike" kern="0" cap="none" spc="0" normalizeH="0" baseline="0" noProof="0" dirty="0">
                <a:ln>
                  <a:noFill/>
                </a:ln>
                <a:solidFill>
                  <a:schemeClr val="tx1">
                    <a:lumMod val="65000"/>
                    <a:lumOff val="35000"/>
                  </a:schemeClr>
                </a:solidFill>
                <a:effectLst/>
                <a:uLnTx/>
                <a:uFillTx/>
                <a:latin typeface="Adelle Sans Light" panose="02000503000000020004" pitchFamily="50" charset="0"/>
                <a:sym typeface="Arial"/>
              </a:rPr>
            </a:br>
            <a:endParaRPr kumimoji="0" lang="es-ES" altLang="es-MX" sz="2800" b="0" i="0" u="none" strike="noStrike" kern="0" cap="none" spc="0" normalizeH="0" baseline="0" noProof="0" dirty="0">
              <a:ln>
                <a:noFill/>
              </a:ln>
              <a:solidFill>
                <a:schemeClr val="tx1">
                  <a:lumMod val="65000"/>
                  <a:lumOff val="35000"/>
                </a:schemeClr>
              </a:solidFill>
              <a:effectLst/>
              <a:uLnTx/>
              <a:uFillTx/>
              <a:latin typeface="Adelle Sans Light" panose="02000503000000020004" pitchFamily="50" charset="0"/>
              <a:sym typeface="Arial"/>
            </a:endParaRPr>
          </a:p>
        </p:txBody>
      </p:sp>
      <p:sp>
        <p:nvSpPr>
          <p:cNvPr id="7" name="Subtítulo 2">
            <a:extLst>
              <a:ext uri="{FF2B5EF4-FFF2-40B4-BE49-F238E27FC236}">
                <a16:creationId xmlns:a16="http://schemas.microsoft.com/office/drawing/2014/main" id="{4B7ACC8E-08C9-4B88-B7D0-47A9E5C16439}"/>
              </a:ext>
            </a:extLst>
          </p:cNvPr>
          <p:cNvSpPr txBox="1">
            <a:spLocks/>
          </p:cNvSpPr>
          <p:nvPr/>
        </p:nvSpPr>
        <p:spPr>
          <a:xfrm>
            <a:off x="2133600" y="787632"/>
            <a:ext cx="19637039" cy="1861843"/>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r>
              <a:rPr kumimoji="0" lang="es-MX" sz="66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rPr>
              <a:t>Anexo 1*</a:t>
            </a:r>
          </a:p>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endPar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endParaRPr>
          </a:p>
        </p:txBody>
      </p:sp>
      <p:sp>
        <p:nvSpPr>
          <p:cNvPr id="9" name="4 CuadroTexto">
            <a:extLst>
              <a:ext uri="{FF2B5EF4-FFF2-40B4-BE49-F238E27FC236}">
                <a16:creationId xmlns:a16="http://schemas.microsoft.com/office/drawing/2014/main" id="{8810A849-7F30-4E89-A31B-4A059BB56665}"/>
              </a:ext>
            </a:extLst>
          </p:cNvPr>
          <p:cNvSpPr txBox="1">
            <a:spLocks noChangeArrowheads="1"/>
          </p:cNvSpPr>
          <p:nvPr/>
        </p:nvSpPr>
        <p:spPr bwMode="auto">
          <a:xfrm>
            <a:off x="1723665" y="11342514"/>
            <a:ext cx="197280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a:solidFill>
                  <a:schemeClr val="tx1"/>
                </a:solidFill>
                <a:latin typeface="Calibri" panose="020F0502020204030204" pitchFamily="34" charset="0"/>
              </a:defRPr>
            </a:lvl1pPr>
            <a:lvl2pPr marL="742950" indent="-285750">
              <a:defRPr sz="4000">
                <a:solidFill>
                  <a:schemeClr val="tx1"/>
                </a:solidFill>
                <a:latin typeface="Calibri" panose="020F0502020204030204" pitchFamily="34" charset="0"/>
              </a:defRPr>
            </a:lvl2pPr>
            <a:lvl3pPr marL="1143000" indent="-228600">
              <a:defRPr sz="4000">
                <a:solidFill>
                  <a:schemeClr val="tx1"/>
                </a:solidFill>
                <a:latin typeface="Calibri" panose="020F0502020204030204" pitchFamily="34" charset="0"/>
              </a:defRPr>
            </a:lvl3pPr>
            <a:lvl4pPr marL="1600200" indent="-228600">
              <a:defRPr sz="4000">
                <a:solidFill>
                  <a:schemeClr val="tx1"/>
                </a:solidFill>
                <a:latin typeface="Calibri" panose="020F0502020204030204" pitchFamily="34" charset="0"/>
              </a:defRPr>
            </a:lvl4pPr>
            <a:lvl5pPr marL="2057400" indent="-228600">
              <a:defRPr sz="4000">
                <a:solidFill>
                  <a:schemeClr val="tx1"/>
                </a:solidFill>
                <a:latin typeface="Calibri" panose="020F0502020204030204" pitchFamily="34" charset="0"/>
              </a:defRPr>
            </a:lvl5pPr>
            <a:lvl6pPr marL="2514600" indent="-228600" defTabSz="1036638" eaLnBrk="0" fontAlgn="base" hangingPunct="0">
              <a:spcBef>
                <a:spcPct val="0"/>
              </a:spcBef>
              <a:spcAft>
                <a:spcPct val="0"/>
              </a:spcAft>
              <a:defRPr sz="4000">
                <a:solidFill>
                  <a:schemeClr val="tx1"/>
                </a:solidFill>
                <a:latin typeface="Calibri" panose="020F0502020204030204" pitchFamily="34" charset="0"/>
              </a:defRPr>
            </a:lvl6pPr>
            <a:lvl7pPr marL="2971800" indent="-228600" defTabSz="1036638" eaLnBrk="0" fontAlgn="base" hangingPunct="0">
              <a:spcBef>
                <a:spcPct val="0"/>
              </a:spcBef>
              <a:spcAft>
                <a:spcPct val="0"/>
              </a:spcAft>
              <a:defRPr sz="4000">
                <a:solidFill>
                  <a:schemeClr val="tx1"/>
                </a:solidFill>
                <a:latin typeface="Calibri" panose="020F0502020204030204" pitchFamily="34" charset="0"/>
              </a:defRPr>
            </a:lvl7pPr>
            <a:lvl8pPr marL="3429000" indent="-228600" defTabSz="1036638" eaLnBrk="0" fontAlgn="base" hangingPunct="0">
              <a:spcBef>
                <a:spcPct val="0"/>
              </a:spcBef>
              <a:spcAft>
                <a:spcPct val="0"/>
              </a:spcAft>
              <a:defRPr sz="4000">
                <a:solidFill>
                  <a:schemeClr val="tx1"/>
                </a:solidFill>
                <a:latin typeface="Calibri" panose="020F0502020204030204" pitchFamily="34" charset="0"/>
              </a:defRPr>
            </a:lvl8pPr>
            <a:lvl9pPr marL="3886200" indent="-228600" defTabSz="1036638" eaLnBrk="0" fontAlgn="base" hangingPunct="0">
              <a:spcBef>
                <a:spcPct val="0"/>
              </a:spcBef>
              <a:spcAft>
                <a:spcPct val="0"/>
              </a:spcAft>
              <a:defRPr sz="4000">
                <a:solidFill>
                  <a:schemeClr val="tx1"/>
                </a:solidFill>
                <a:latin typeface="Calibri" panose="020F0502020204030204" pitchFamily="34" charset="0"/>
              </a:defRPr>
            </a:lvl9pPr>
          </a:lstStyle>
          <a:p>
            <a:pPr algn="just"/>
            <a:r>
              <a:rPr lang="es-MX" altLang="es-MX" sz="2800" kern="1200" dirty="0">
                <a:solidFill>
                  <a:schemeClr val="tx1">
                    <a:lumMod val="65000"/>
                    <a:lumOff val="35000"/>
                  </a:schemeClr>
                </a:solidFill>
                <a:latin typeface="Adelle Sans Light" panose="02000503000000020004" pitchFamily="50" charset="0"/>
                <a:ea typeface="+mn-ea"/>
              </a:rPr>
              <a:t>A continuación se encuentran especificados los tipos penales considerados, así como su bien jurídico afectado: </a:t>
            </a:r>
          </a:p>
        </p:txBody>
      </p:sp>
      <p:sp>
        <p:nvSpPr>
          <p:cNvPr id="10" name="CuadroTexto 1">
            <a:extLst>
              <a:ext uri="{FF2B5EF4-FFF2-40B4-BE49-F238E27FC236}">
                <a16:creationId xmlns:a16="http://schemas.microsoft.com/office/drawing/2014/main" id="{813D59C9-E06E-4645-9B40-068A90AC7CC1}"/>
              </a:ext>
            </a:extLst>
          </p:cNvPr>
          <p:cNvSpPr txBox="1">
            <a:spLocks noChangeArrowheads="1"/>
          </p:cNvSpPr>
          <p:nvPr/>
        </p:nvSpPr>
        <p:spPr bwMode="auto">
          <a:xfrm>
            <a:off x="2520952" y="12344529"/>
            <a:ext cx="1972806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a:solidFill>
                  <a:schemeClr val="tx1"/>
                </a:solidFill>
                <a:latin typeface="Calibri" panose="020F0502020204030204" pitchFamily="34" charset="0"/>
              </a:defRPr>
            </a:lvl1pPr>
            <a:lvl2pPr marL="742950" indent="-285750">
              <a:defRPr sz="4000">
                <a:solidFill>
                  <a:schemeClr val="tx1"/>
                </a:solidFill>
                <a:latin typeface="Calibri" panose="020F0502020204030204" pitchFamily="34" charset="0"/>
              </a:defRPr>
            </a:lvl2pPr>
            <a:lvl3pPr marL="1143000" indent="-228600">
              <a:defRPr sz="4000">
                <a:solidFill>
                  <a:schemeClr val="tx1"/>
                </a:solidFill>
                <a:latin typeface="Calibri" panose="020F0502020204030204" pitchFamily="34" charset="0"/>
              </a:defRPr>
            </a:lvl3pPr>
            <a:lvl4pPr marL="1600200" indent="-228600">
              <a:defRPr sz="4000">
                <a:solidFill>
                  <a:schemeClr val="tx1"/>
                </a:solidFill>
                <a:latin typeface="Calibri" panose="020F0502020204030204" pitchFamily="34" charset="0"/>
              </a:defRPr>
            </a:lvl4pPr>
            <a:lvl5pPr marL="2057400" indent="-228600">
              <a:defRPr sz="4000">
                <a:solidFill>
                  <a:schemeClr val="tx1"/>
                </a:solidFill>
                <a:latin typeface="Calibri" panose="020F0502020204030204" pitchFamily="34" charset="0"/>
              </a:defRPr>
            </a:lvl5pPr>
            <a:lvl6pPr marL="2514600" indent="-228600" defTabSz="1036638" eaLnBrk="0" fontAlgn="base" hangingPunct="0">
              <a:spcBef>
                <a:spcPct val="0"/>
              </a:spcBef>
              <a:spcAft>
                <a:spcPct val="0"/>
              </a:spcAft>
              <a:defRPr sz="4000">
                <a:solidFill>
                  <a:schemeClr val="tx1"/>
                </a:solidFill>
                <a:latin typeface="Calibri" panose="020F0502020204030204" pitchFamily="34" charset="0"/>
              </a:defRPr>
            </a:lvl6pPr>
            <a:lvl7pPr marL="2971800" indent="-228600" defTabSz="1036638" eaLnBrk="0" fontAlgn="base" hangingPunct="0">
              <a:spcBef>
                <a:spcPct val="0"/>
              </a:spcBef>
              <a:spcAft>
                <a:spcPct val="0"/>
              </a:spcAft>
              <a:defRPr sz="4000">
                <a:solidFill>
                  <a:schemeClr val="tx1"/>
                </a:solidFill>
                <a:latin typeface="Calibri" panose="020F0502020204030204" pitchFamily="34" charset="0"/>
              </a:defRPr>
            </a:lvl7pPr>
            <a:lvl8pPr marL="3429000" indent="-228600" defTabSz="1036638" eaLnBrk="0" fontAlgn="base" hangingPunct="0">
              <a:spcBef>
                <a:spcPct val="0"/>
              </a:spcBef>
              <a:spcAft>
                <a:spcPct val="0"/>
              </a:spcAft>
              <a:defRPr sz="4000">
                <a:solidFill>
                  <a:schemeClr val="tx1"/>
                </a:solidFill>
                <a:latin typeface="Calibri" panose="020F0502020204030204" pitchFamily="34" charset="0"/>
              </a:defRPr>
            </a:lvl8pPr>
            <a:lvl9pPr marL="3886200" indent="-228600" defTabSz="1036638" eaLnBrk="0" fontAlgn="base" hangingPunct="0">
              <a:spcBef>
                <a:spcPct val="0"/>
              </a:spcBef>
              <a:spcAft>
                <a:spcPct val="0"/>
              </a:spcAft>
              <a:defRPr sz="4000">
                <a:solidFill>
                  <a:schemeClr val="tx1"/>
                </a:solidFill>
                <a:latin typeface="Calibri" panose="020F0502020204030204" pitchFamily="34" charset="0"/>
              </a:defRPr>
            </a:lvl9pPr>
          </a:lstStyle>
          <a:p>
            <a:r>
              <a:rPr lang="es-ES" altLang="es-MX" sz="2000" kern="1200" dirty="0">
                <a:solidFill>
                  <a:schemeClr val="tx1">
                    <a:lumMod val="65000"/>
                    <a:lumOff val="35000"/>
                  </a:schemeClr>
                </a:solidFill>
                <a:latin typeface="Adelle Sans" panose="02000503000000020004" pitchFamily="2" charset="77"/>
                <a:ea typeface="+mn-ea"/>
              </a:rPr>
              <a:t>* El contenido del presente Anexo ha sido retomado del  Instrumento para el Registro, Clasificación y Reporte de los Delitos y las Víctimas CNSP/38/15, Manual de Llenado, mismo que puede consultarse en: https://drive.google.com/file/d/1ZGUcrisaDhHuEkJ8sXZDUEbK3gxQFD2t/view</a:t>
            </a:r>
          </a:p>
        </p:txBody>
      </p:sp>
      <p:graphicFrame>
        <p:nvGraphicFramePr>
          <p:cNvPr id="11" name="3 Tabla">
            <a:extLst>
              <a:ext uri="{FF2B5EF4-FFF2-40B4-BE49-F238E27FC236}">
                <a16:creationId xmlns:a16="http://schemas.microsoft.com/office/drawing/2014/main" id="{C16A76EB-4E63-4D73-9597-96E1D4B0CE1A}"/>
              </a:ext>
            </a:extLst>
          </p:cNvPr>
          <p:cNvGraphicFramePr>
            <a:graphicFrameLocks noGrp="1"/>
          </p:cNvGraphicFramePr>
          <p:nvPr>
            <p:extLst>
              <p:ext uri="{D42A27DB-BD31-4B8C-83A1-F6EECF244321}">
                <p14:modId xmlns:p14="http://schemas.microsoft.com/office/powerpoint/2010/main" val="4005305146"/>
              </p:ext>
            </p:extLst>
          </p:nvPr>
        </p:nvGraphicFramePr>
        <p:xfrm>
          <a:off x="3989528" y="4088023"/>
          <a:ext cx="16404944" cy="6775696"/>
        </p:xfrm>
        <a:graphic>
          <a:graphicData uri="http://schemas.openxmlformats.org/drawingml/2006/table">
            <a:tbl>
              <a:tblPr firstRow="1" firstCol="1" bandRow="1"/>
              <a:tblGrid>
                <a:gridCol w="8202472">
                  <a:extLst>
                    <a:ext uri="{9D8B030D-6E8A-4147-A177-3AD203B41FA5}">
                      <a16:colId xmlns:a16="http://schemas.microsoft.com/office/drawing/2014/main" val="20000"/>
                    </a:ext>
                  </a:extLst>
                </a:gridCol>
                <a:gridCol w="8202472">
                  <a:extLst>
                    <a:ext uri="{9D8B030D-6E8A-4147-A177-3AD203B41FA5}">
                      <a16:colId xmlns:a16="http://schemas.microsoft.com/office/drawing/2014/main" val="20001"/>
                    </a:ext>
                  </a:extLst>
                </a:gridCol>
              </a:tblGrid>
              <a:tr h="289999">
                <a:tc>
                  <a:txBody>
                    <a:bodyPr/>
                    <a:lstStyle/>
                    <a:p>
                      <a:pPr algn="ctr">
                        <a:lnSpc>
                          <a:spcPct val="107000"/>
                        </a:lnSpc>
                        <a:spcAft>
                          <a:spcPts val="0"/>
                        </a:spcAft>
                      </a:pPr>
                      <a:r>
                        <a:rPr lang="es-MX" sz="3200" dirty="0">
                          <a:solidFill>
                            <a:schemeClr val="bg1"/>
                          </a:solidFill>
                          <a:effectLst/>
                          <a:latin typeface="Adelle Sans Light" pitchFamily="50" charset="0"/>
                        </a:rPr>
                        <a:t>Bien jurídico afectado</a:t>
                      </a:r>
                      <a:endParaRPr lang="es-MX" sz="2800" dirty="0">
                        <a:solidFill>
                          <a:schemeClr val="bg1"/>
                        </a:solidFill>
                        <a:effectLst/>
                        <a:latin typeface="Adelle Sans Light" pitchFamily="50" charset="0"/>
                        <a:ea typeface="Calibri"/>
                        <a:cs typeface="Calibri"/>
                      </a:endParaRPr>
                    </a:p>
                  </a:txBody>
                  <a:tcPr marL="68578" marR="68578" marT="0" marB="0">
                    <a:lnL w="12700" cap="flat" cmpd="sng" algn="ctr">
                      <a:solidFill>
                        <a:srgbClr val="63656A"/>
                      </a:solidFill>
                      <a:prstDash val="solid"/>
                      <a:round/>
                      <a:headEnd type="none" w="med" len="med"/>
                      <a:tailEnd type="none" w="med" len="med"/>
                    </a:lnL>
                    <a:lnR w="12700" cap="flat" cmpd="sng" algn="ctr">
                      <a:solidFill>
                        <a:srgbClr val="63656A"/>
                      </a:solidFill>
                      <a:prstDash val="solid"/>
                      <a:round/>
                      <a:headEnd type="none" w="med" len="med"/>
                      <a:tailEnd type="none" w="med" len="med"/>
                    </a:lnR>
                    <a:lnT w="12700" cap="flat" cmpd="sng" algn="ctr">
                      <a:solidFill>
                        <a:srgbClr val="63656A"/>
                      </a:solidFill>
                      <a:prstDash val="solid"/>
                      <a:round/>
                      <a:headEnd type="none" w="med" len="med"/>
                      <a:tailEnd type="none" w="med" len="med"/>
                    </a:lnT>
                    <a:lnB w="12700" cap="flat" cmpd="sng" algn="ctr">
                      <a:solidFill>
                        <a:srgbClr val="63656A"/>
                      </a:solidFill>
                      <a:prstDash val="solid"/>
                      <a:round/>
                      <a:headEnd type="none" w="med" len="med"/>
                      <a:tailEnd type="none" w="med" len="med"/>
                    </a:lnB>
                    <a:solidFill>
                      <a:srgbClr val="5B4F63"/>
                    </a:solidFill>
                  </a:tcPr>
                </a:tc>
                <a:tc>
                  <a:txBody>
                    <a:bodyPr/>
                    <a:lstStyle/>
                    <a:p>
                      <a:pPr algn="ctr">
                        <a:lnSpc>
                          <a:spcPct val="107000"/>
                        </a:lnSpc>
                        <a:spcAft>
                          <a:spcPts val="0"/>
                        </a:spcAft>
                      </a:pPr>
                      <a:r>
                        <a:rPr lang="es-MX" sz="3200" dirty="0">
                          <a:solidFill>
                            <a:schemeClr val="bg1"/>
                          </a:solidFill>
                          <a:effectLst/>
                          <a:latin typeface="Adelle Sans Light" pitchFamily="50" charset="0"/>
                        </a:rPr>
                        <a:t>Delitos</a:t>
                      </a:r>
                      <a:endParaRPr lang="es-MX" sz="3200" dirty="0">
                        <a:solidFill>
                          <a:schemeClr val="bg1"/>
                        </a:solidFill>
                        <a:effectLst/>
                        <a:latin typeface="Adelle Sans Light" pitchFamily="50" charset="0"/>
                        <a:ea typeface="Calibri"/>
                        <a:cs typeface="Calibri"/>
                      </a:endParaRPr>
                    </a:p>
                  </a:txBody>
                  <a:tcPr marL="68578" marR="68578" marT="0" marB="0">
                    <a:lnL w="12700" cap="flat" cmpd="sng" algn="ctr">
                      <a:solidFill>
                        <a:srgbClr val="63656A"/>
                      </a:solidFill>
                      <a:prstDash val="solid"/>
                      <a:round/>
                      <a:headEnd type="none" w="med" len="med"/>
                      <a:tailEnd type="none" w="med" len="med"/>
                    </a:lnL>
                    <a:lnR w="12700" cap="flat" cmpd="sng" algn="ctr">
                      <a:solidFill>
                        <a:srgbClr val="63656A"/>
                      </a:solidFill>
                      <a:prstDash val="solid"/>
                      <a:round/>
                      <a:headEnd type="none" w="med" len="med"/>
                      <a:tailEnd type="none" w="med" len="med"/>
                    </a:lnR>
                    <a:lnT w="12700" cap="flat" cmpd="sng" algn="ctr">
                      <a:solidFill>
                        <a:srgbClr val="63656A"/>
                      </a:solidFill>
                      <a:prstDash val="solid"/>
                      <a:round/>
                      <a:headEnd type="none" w="med" len="med"/>
                      <a:tailEnd type="none" w="med" len="med"/>
                    </a:lnT>
                    <a:lnB w="12700" cap="flat" cmpd="sng" algn="ctr">
                      <a:solidFill>
                        <a:srgbClr val="63656A"/>
                      </a:solidFill>
                      <a:prstDash val="solid"/>
                      <a:round/>
                      <a:headEnd type="none" w="med" len="med"/>
                      <a:tailEnd type="none" w="med" len="med"/>
                    </a:lnB>
                    <a:solidFill>
                      <a:srgbClr val="5B4F63"/>
                    </a:solidFill>
                  </a:tcPr>
                </a:tc>
                <a:extLst>
                  <a:ext uri="{0D108BD9-81ED-4DB2-BD59-A6C34878D82A}">
                    <a16:rowId xmlns:a16="http://schemas.microsoft.com/office/drawing/2014/main" val="10000"/>
                  </a:ext>
                </a:extLst>
              </a:tr>
              <a:tr h="773099">
                <a:tc>
                  <a:txBody>
                    <a:bodyPr/>
                    <a:lstStyle/>
                    <a:p>
                      <a:pPr algn="ctr">
                        <a:lnSpc>
                          <a:spcPct val="107000"/>
                        </a:lnSpc>
                        <a:spcAft>
                          <a:spcPts val="0"/>
                        </a:spcAft>
                      </a:pPr>
                      <a:r>
                        <a:rPr lang="es-MX" sz="2400" b="1" dirty="0">
                          <a:solidFill>
                            <a:srgbClr val="63656A"/>
                          </a:solidFill>
                          <a:effectLst/>
                          <a:latin typeface="Adelle Sans Light" pitchFamily="50" charset="0"/>
                        </a:rPr>
                        <a:t>1. La vida y la integridad corporal</a:t>
                      </a:r>
                      <a:endParaRPr lang="es-MX" sz="2400" b="1" dirty="0">
                        <a:solidFill>
                          <a:srgbClr val="63656A"/>
                        </a:solidFill>
                        <a:effectLst/>
                        <a:latin typeface="Adelle Sans Light" pitchFamily="50" charset="0"/>
                        <a:ea typeface="Calibri"/>
                        <a:cs typeface="Calibri"/>
                      </a:endParaRPr>
                    </a:p>
                  </a:txBody>
                  <a:tcPr marL="68578" marR="68578" marT="0" marB="0" anchor="ctr">
                    <a:lnL w="12700" cap="flat" cmpd="sng" algn="ctr">
                      <a:solidFill>
                        <a:srgbClr val="63656A"/>
                      </a:solidFill>
                      <a:prstDash val="solid"/>
                      <a:round/>
                      <a:headEnd type="none" w="med" len="med"/>
                      <a:tailEnd type="none" w="med" len="med"/>
                    </a:lnL>
                    <a:lnR w="12700" cap="flat" cmpd="sng" algn="ctr">
                      <a:solidFill>
                        <a:srgbClr val="63656A"/>
                      </a:solidFill>
                      <a:prstDash val="solid"/>
                      <a:round/>
                      <a:headEnd type="none" w="med" len="med"/>
                      <a:tailEnd type="none" w="med" len="med"/>
                    </a:lnR>
                    <a:lnT w="12700" cap="flat" cmpd="sng" algn="ctr">
                      <a:solidFill>
                        <a:srgbClr val="63656A"/>
                      </a:solidFill>
                      <a:prstDash val="solid"/>
                      <a:round/>
                      <a:headEnd type="none" w="med" len="med"/>
                      <a:tailEnd type="none" w="med" len="med"/>
                    </a:lnT>
                    <a:lnB w="12700" cap="flat" cmpd="sng" algn="ctr">
                      <a:solidFill>
                        <a:srgbClr val="63656A"/>
                      </a:solidFill>
                      <a:prstDash val="solid"/>
                      <a:round/>
                      <a:headEnd type="none" w="med" len="med"/>
                      <a:tailEnd type="none" w="med" len="med"/>
                    </a:lnB>
                  </a:tcPr>
                </a:tc>
                <a:tc>
                  <a:txBody>
                    <a:bodyPr/>
                    <a:lstStyle/>
                    <a:p>
                      <a:pPr marL="342900" lvl="0" indent="-342900" algn="l">
                        <a:lnSpc>
                          <a:spcPct val="107000"/>
                        </a:lnSpc>
                        <a:spcAft>
                          <a:spcPts val="0"/>
                        </a:spcAft>
                        <a:buFont typeface="Arial" pitchFamily="34" charset="0"/>
                        <a:buChar char="•"/>
                      </a:pPr>
                      <a:r>
                        <a:rPr lang="es-MX" sz="2400" dirty="0">
                          <a:solidFill>
                            <a:srgbClr val="63656A"/>
                          </a:solidFill>
                          <a:effectLst/>
                          <a:latin typeface="Adelle Sans Light" pitchFamily="50" charset="0"/>
                        </a:rPr>
                        <a:t>Feminicidio</a:t>
                      </a:r>
                    </a:p>
                    <a:p>
                      <a:pPr marL="342900" lvl="0" indent="-342900" algn="l">
                        <a:lnSpc>
                          <a:spcPct val="107000"/>
                        </a:lnSpc>
                        <a:spcAft>
                          <a:spcPts val="0"/>
                        </a:spcAft>
                        <a:buFont typeface="Arial" pitchFamily="34" charset="0"/>
                        <a:buChar char="•"/>
                      </a:pPr>
                      <a:r>
                        <a:rPr lang="es-MX" sz="2400" dirty="0">
                          <a:solidFill>
                            <a:srgbClr val="63656A"/>
                          </a:solidFill>
                          <a:effectLst/>
                          <a:latin typeface="Adelle Sans Light" pitchFamily="50" charset="0"/>
                        </a:rPr>
                        <a:t>Aborto</a:t>
                      </a:r>
                      <a:endParaRPr lang="es-MX" sz="2400" dirty="0">
                        <a:solidFill>
                          <a:srgbClr val="63656A"/>
                        </a:solidFill>
                        <a:effectLst/>
                        <a:latin typeface="Adelle Sans Light" pitchFamily="50" charset="0"/>
                        <a:ea typeface="Calibri"/>
                        <a:cs typeface="Calibri"/>
                      </a:endParaRPr>
                    </a:p>
                  </a:txBody>
                  <a:tcPr marL="68578" marR="68578" marT="0" marB="0" anchor="ctr">
                    <a:lnL w="12700" cap="flat" cmpd="sng" algn="ctr">
                      <a:solidFill>
                        <a:srgbClr val="63656A"/>
                      </a:solidFill>
                      <a:prstDash val="solid"/>
                      <a:round/>
                      <a:headEnd type="none" w="med" len="med"/>
                      <a:tailEnd type="none" w="med" len="med"/>
                    </a:lnL>
                    <a:lnR w="12700" cap="flat" cmpd="sng" algn="ctr">
                      <a:solidFill>
                        <a:srgbClr val="63656A"/>
                      </a:solidFill>
                      <a:prstDash val="solid"/>
                      <a:round/>
                      <a:headEnd type="none" w="med" len="med"/>
                      <a:tailEnd type="none" w="med" len="med"/>
                    </a:lnR>
                    <a:lnT w="12700" cap="flat" cmpd="sng" algn="ctr">
                      <a:solidFill>
                        <a:srgbClr val="63656A"/>
                      </a:solidFill>
                      <a:prstDash val="solid"/>
                      <a:round/>
                      <a:headEnd type="none" w="med" len="med"/>
                      <a:tailEnd type="none" w="med" len="med"/>
                    </a:lnT>
                    <a:lnB w="12700" cap="flat" cmpd="sng" algn="ctr">
                      <a:solidFill>
                        <a:srgbClr val="63656A"/>
                      </a:solidFill>
                      <a:prstDash val="solid"/>
                      <a:round/>
                      <a:headEnd type="none" w="med" len="med"/>
                      <a:tailEnd type="none" w="med" len="med"/>
                    </a:lnB>
                  </a:tcPr>
                </a:tc>
                <a:extLst>
                  <a:ext uri="{0D108BD9-81ED-4DB2-BD59-A6C34878D82A}">
                    <a16:rowId xmlns:a16="http://schemas.microsoft.com/office/drawing/2014/main" val="10001"/>
                  </a:ext>
                </a:extLst>
              </a:tr>
              <a:tr h="1571861">
                <a:tc>
                  <a:txBody>
                    <a:bodyPr/>
                    <a:lstStyle/>
                    <a:p>
                      <a:pPr algn="ctr">
                        <a:lnSpc>
                          <a:spcPct val="107000"/>
                        </a:lnSpc>
                        <a:spcAft>
                          <a:spcPts val="0"/>
                        </a:spcAft>
                      </a:pPr>
                      <a:r>
                        <a:rPr lang="es-MX" sz="2400" b="1" dirty="0">
                          <a:solidFill>
                            <a:srgbClr val="63656A"/>
                          </a:solidFill>
                          <a:effectLst/>
                          <a:latin typeface="Adelle Sans Light" pitchFamily="50" charset="0"/>
                        </a:rPr>
                        <a:t>2. La familia</a:t>
                      </a:r>
                      <a:endParaRPr lang="es-MX" sz="2400" b="1" dirty="0">
                        <a:solidFill>
                          <a:srgbClr val="63656A"/>
                        </a:solidFill>
                        <a:effectLst/>
                        <a:latin typeface="Adelle Sans Light" pitchFamily="50" charset="0"/>
                        <a:ea typeface="Calibri"/>
                        <a:cs typeface="Calibri"/>
                      </a:endParaRPr>
                    </a:p>
                  </a:txBody>
                  <a:tcPr marL="68578" marR="68578" marT="0" marB="0" anchor="ctr">
                    <a:lnL w="12700" cap="flat" cmpd="sng" algn="ctr">
                      <a:solidFill>
                        <a:srgbClr val="63656A"/>
                      </a:solidFill>
                      <a:prstDash val="solid"/>
                      <a:round/>
                      <a:headEnd type="none" w="med" len="med"/>
                      <a:tailEnd type="none" w="med" len="med"/>
                    </a:lnL>
                    <a:lnR w="12700" cap="flat" cmpd="sng" algn="ctr">
                      <a:solidFill>
                        <a:srgbClr val="63656A"/>
                      </a:solidFill>
                      <a:prstDash val="solid"/>
                      <a:round/>
                      <a:headEnd type="none" w="med" len="med"/>
                      <a:tailEnd type="none" w="med" len="med"/>
                    </a:lnR>
                    <a:lnT w="12700" cap="flat" cmpd="sng" algn="ctr">
                      <a:solidFill>
                        <a:srgbClr val="63656A"/>
                      </a:solidFill>
                      <a:prstDash val="solid"/>
                      <a:round/>
                      <a:headEnd type="none" w="med" len="med"/>
                      <a:tailEnd type="none" w="med" len="med"/>
                    </a:lnT>
                    <a:lnB w="12700" cap="flat" cmpd="sng" algn="ctr">
                      <a:solidFill>
                        <a:srgbClr val="63656A"/>
                      </a:solidFill>
                      <a:prstDash val="solid"/>
                      <a:round/>
                      <a:headEnd type="none" w="med" len="med"/>
                      <a:tailEnd type="none" w="med" len="med"/>
                    </a:lnB>
                  </a:tcPr>
                </a:tc>
                <a:tc>
                  <a:txBody>
                    <a:bodyPr/>
                    <a:lstStyle/>
                    <a:p>
                      <a:pPr marL="342900" lvl="0" indent="-342900" algn="l">
                        <a:lnSpc>
                          <a:spcPct val="107000"/>
                        </a:lnSpc>
                        <a:spcAft>
                          <a:spcPts val="0"/>
                        </a:spcAft>
                        <a:buFont typeface="Arial" pitchFamily="34" charset="0"/>
                        <a:buChar char="•"/>
                      </a:pPr>
                      <a:r>
                        <a:rPr lang="es-MX" sz="2400" dirty="0">
                          <a:solidFill>
                            <a:srgbClr val="63656A"/>
                          </a:solidFill>
                          <a:effectLst/>
                          <a:latin typeface="Adelle Sans Light" pitchFamily="50" charset="0"/>
                        </a:rPr>
                        <a:t>Violencia familiar</a:t>
                      </a:r>
                    </a:p>
                    <a:p>
                      <a:pPr marL="342900" lvl="0" indent="-342900" algn="l">
                        <a:lnSpc>
                          <a:spcPct val="107000"/>
                        </a:lnSpc>
                        <a:spcAft>
                          <a:spcPts val="0"/>
                        </a:spcAft>
                        <a:buFont typeface="Arial" pitchFamily="34" charset="0"/>
                        <a:buChar char="•"/>
                      </a:pPr>
                      <a:r>
                        <a:rPr lang="es-MX" sz="2400" dirty="0">
                          <a:solidFill>
                            <a:srgbClr val="63656A"/>
                          </a:solidFill>
                          <a:effectLst/>
                          <a:latin typeface="Adelle Sans Light" pitchFamily="50" charset="0"/>
                        </a:rPr>
                        <a:t>Violencia de género en todas sus modalidades distinta a la violencia familiar</a:t>
                      </a:r>
                    </a:p>
                    <a:p>
                      <a:pPr marL="342900" lvl="0" indent="-342900" algn="l">
                        <a:lnSpc>
                          <a:spcPct val="107000"/>
                        </a:lnSpc>
                        <a:spcAft>
                          <a:spcPts val="0"/>
                        </a:spcAft>
                        <a:buFont typeface="Arial" pitchFamily="34" charset="0"/>
                        <a:buChar char="•"/>
                      </a:pPr>
                      <a:r>
                        <a:rPr lang="es-MX" sz="2400" dirty="0">
                          <a:solidFill>
                            <a:srgbClr val="63656A"/>
                          </a:solidFill>
                          <a:effectLst/>
                          <a:latin typeface="Adelle Sans Light" pitchFamily="50" charset="0"/>
                        </a:rPr>
                        <a:t>Otros delitos contra la familia</a:t>
                      </a:r>
                      <a:endParaRPr lang="es-MX" sz="2400" dirty="0">
                        <a:solidFill>
                          <a:srgbClr val="63656A"/>
                        </a:solidFill>
                        <a:effectLst/>
                        <a:latin typeface="Adelle Sans Light" pitchFamily="50" charset="0"/>
                        <a:ea typeface="Calibri"/>
                        <a:cs typeface="Calibri"/>
                      </a:endParaRPr>
                    </a:p>
                  </a:txBody>
                  <a:tcPr marL="68578" marR="68578" marT="0" marB="0" anchor="ctr">
                    <a:lnL w="12700" cap="flat" cmpd="sng" algn="ctr">
                      <a:solidFill>
                        <a:srgbClr val="63656A"/>
                      </a:solidFill>
                      <a:prstDash val="solid"/>
                      <a:round/>
                      <a:headEnd type="none" w="med" len="med"/>
                      <a:tailEnd type="none" w="med" len="med"/>
                    </a:lnL>
                    <a:lnR w="12700" cap="flat" cmpd="sng" algn="ctr">
                      <a:solidFill>
                        <a:srgbClr val="63656A"/>
                      </a:solidFill>
                      <a:prstDash val="solid"/>
                      <a:round/>
                      <a:headEnd type="none" w="med" len="med"/>
                      <a:tailEnd type="none" w="med" len="med"/>
                    </a:lnR>
                    <a:lnT w="12700" cap="flat" cmpd="sng" algn="ctr">
                      <a:solidFill>
                        <a:srgbClr val="63656A"/>
                      </a:solidFill>
                      <a:prstDash val="solid"/>
                      <a:round/>
                      <a:headEnd type="none" w="med" len="med"/>
                      <a:tailEnd type="none" w="med" len="med"/>
                    </a:lnT>
                    <a:lnB w="12700" cap="flat" cmpd="sng" algn="ctr">
                      <a:solidFill>
                        <a:srgbClr val="63656A"/>
                      </a:solidFill>
                      <a:prstDash val="solid"/>
                      <a:round/>
                      <a:headEnd type="none" w="med" len="med"/>
                      <a:tailEnd type="none" w="med" len="med"/>
                    </a:lnB>
                  </a:tcPr>
                </a:tc>
                <a:extLst>
                  <a:ext uri="{0D108BD9-81ED-4DB2-BD59-A6C34878D82A}">
                    <a16:rowId xmlns:a16="http://schemas.microsoft.com/office/drawing/2014/main" val="10002"/>
                  </a:ext>
                </a:extLst>
              </a:tr>
              <a:tr h="3568765">
                <a:tc>
                  <a:txBody>
                    <a:bodyPr/>
                    <a:lstStyle/>
                    <a:p>
                      <a:pPr algn="ctr">
                        <a:lnSpc>
                          <a:spcPct val="107000"/>
                        </a:lnSpc>
                        <a:spcAft>
                          <a:spcPts val="0"/>
                        </a:spcAft>
                      </a:pPr>
                      <a:r>
                        <a:rPr lang="es-MX" sz="2400" b="1" dirty="0">
                          <a:solidFill>
                            <a:srgbClr val="63656A"/>
                          </a:solidFill>
                          <a:effectLst/>
                          <a:latin typeface="Adelle Sans Light" pitchFamily="50" charset="0"/>
                        </a:rPr>
                        <a:t>3. La libertad y la seguridad sexual</a:t>
                      </a:r>
                      <a:endParaRPr lang="es-MX" sz="2400" b="1" dirty="0">
                        <a:solidFill>
                          <a:srgbClr val="63656A"/>
                        </a:solidFill>
                        <a:effectLst/>
                        <a:latin typeface="Adelle Sans Light" pitchFamily="50" charset="0"/>
                        <a:ea typeface="Calibri"/>
                        <a:cs typeface="Calibri"/>
                      </a:endParaRPr>
                    </a:p>
                  </a:txBody>
                  <a:tcPr marL="68578" marR="68578" marT="0" marB="0" anchor="ctr">
                    <a:lnL w="12700" cap="flat" cmpd="sng" algn="ctr">
                      <a:solidFill>
                        <a:srgbClr val="63656A"/>
                      </a:solidFill>
                      <a:prstDash val="solid"/>
                      <a:round/>
                      <a:headEnd type="none" w="med" len="med"/>
                      <a:tailEnd type="none" w="med" len="med"/>
                    </a:lnL>
                    <a:lnR w="12700" cap="flat" cmpd="sng" algn="ctr">
                      <a:solidFill>
                        <a:srgbClr val="63656A"/>
                      </a:solidFill>
                      <a:prstDash val="solid"/>
                      <a:round/>
                      <a:headEnd type="none" w="med" len="med"/>
                      <a:tailEnd type="none" w="med" len="med"/>
                    </a:lnR>
                    <a:lnT w="12700" cap="flat" cmpd="sng" algn="ctr">
                      <a:solidFill>
                        <a:srgbClr val="63656A"/>
                      </a:solidFill>
                      <a:prstDash val="solid"/>
                      <a:round/>
                      <a:headEnd type="none" w="med" len="med"/>
                      <a:tailEnd type="none" w="med" len="med"/>
                    </a:lnT>
                    <a:lnB w="12700" cap="flat" cmpd="sng" algn="ctr">
                      <a:solidFill>
                        <a:srgbClr val="63656A"/>
                      </a:solidFill>
                      <a:prstDash val="solid"/>
                      <a:round/>
                      <a:headEnd type="none" w="med" len="med"/>
                      <a:tailEnd type="none" w="med" len="med"/>
                    </a:lnB>
                  </a:tcPr>
                </a:tc>
                <a:tc>
                  <a:txBody>
                    <a:bodyPr/>
                    <a:lstStyle/>
                    <a:p>
                      <a:pPr marL="342900" lvl="0" indent="-342900" algn="l">
                        <a:lnSpc>
                          <a:spcPct val="107000"/>
                        </a:lnSpc>
                        <a:spcAft>
                          <a:spcPts val="0"/>
                        </a:spcAft>
                        <a:buFont typeface="Arial" pitchFamily="34" charset="0"/>
                        <a:buChar char="•"/>
                      </a:pPr>
                      <a:r>
                        <a:rPr lang="es-MX" sz="2400" dirty="0">
                          <a:solidFill>
                            <a:srgbClr val="63656A"/>
                          </a:solidFill>
                          <a:effectLst/>
                          <a:latin typeface="Adelle Sans Light" pitchFamily="50" charset="0"/>
                        </a:rPr>
                        <a:t>Abuso sexual</a:t>
                      </a:r>
                    </a:p>
                    <a:p>
                      <a:pPr marL="342900" lvl="0" indent="-342900" algn="l">
                        <a:lnSpc>
                          <a:spcPct val="107000"/>
                        </a:lnSpc>
                        <a:spcAft>
                          <a:spcPts val="0"/>
                        </a:spcAft>
                        <a:buFont typeface="Arial" pitchFamily="34" charset="0"/>
                        <a:buChar char="•"/>
                      </a:pPr>
                      <a:r>
                        <a:rPr lang="es-MX" sz="2400" dirty="0">
                          <a:solidFill>
                            <a:srgbClr val="63656A"/>
                          </a:solidFill>
                          <a:effectLst/>
                          <a:latin typeface="Adelle Sans Light" pitchFamily="50" charset="0"/>
                        </a:rPr>
                        <a:t>Acoso sexual</a:t>
                      </a:r>
                    </a:p>
                    <a:p>
                      <a:pPr marL="342900" lvl="0" indent="-342900" algn="l">
                        <a:lnSpc>
                          <a:spcPct val="107000"/>
                        </a:lnSpc>
                        <a:spcAft>
                          <a:spcPts val="0"/>
                        </a:spcAft>
                        <a:buFont typeface="Arial" pitchFamily="34" charset="0"/>
                        <a:buChar char="•"/>
                      </a:pPr>
                      <a:r>
                        <a:rPr lang="es-MX" sz="2400" dirty="0">
                          <a:solidFill>
                            <a:srgbClr val="63656A"/>
                          </a:solidFill>
                          <a:effectLst/>
                          <a:latin typeface="Adelle Sans Light" pitchFamily="50" charset="0"/>
                        </a:rPr>
                        <a:t>Hostigamiento sexual</a:t>
                      </a:r>
                    </a:p>
                    <a:p>
                      <a:pPr marL="342900" lvl="0" indent="-342900" algn="l">
                        <a:lnSpc>
                          <a:spcPct val="107000"/>
                        </a:lnSpc>
                        <a:spcAft>
                          <a:spcPts val="0"/>
                        </a:spcAft>
                        <a:buFont typeface="Arial" pitchFamily="34" charset="0"/>
                        <a:buChar char="•"/>
                      </a:pPr>
                      <a:r>
                        <a:rPr lang="es-MX" sz="2400" dirty="0">
                          <a:solidFill>
                            <a:srgbClr val="63656A"/>
                          </a:solidFill>
                          <a:effectLst/>
                          <a:latin typeface="Adelle Sans Light" pitchFamily="50" charset="0"/>
                        </a:rPr>
                        <a:t>Violación simple</a:t>
                      </a:r>
                    </a:p>
                    <a:p>
                      <a:pPr marL="342900" lvl="0" indent="-342900" algn="l">
                        <a:lnSpc>
                          <a:spcPct val="107000"/>
                        </a:lnSpc>
                        <a:spcAft>
                          <a:spcPts val="0"/>
                        </a:spcAft>
                        <a:buFont typeface="Arial" pitchFamily="34" charset="0"/>
                        <a:buChar char="•"/>
                      </a:pPr>
                      <a:r>
                        <a:rPr lang="es-MX" sz="2400" dirty="0">
                          <a:solidFill>
                            <a:srgbClr val="63656A"/>
                          </a:solidFill>
                          <a:effectLst/>
                          <a:latin typeface="Adelle Sans Light" pitchFamily="50" charset="0"/>
                        </a:rPr>
                        <a:t>Violación equiparada por introducir cualquier elemento, instrumento o cualquier parte del cuerpo humano, distinto al pene</a:t>
                      </a:r>
                    </a:p>
                    <a:p>
                      <a:pPr marL="342900" lvl="0" indent="-342900" algn="l">
                        <a:lnSpc>
                          <a:spcPct val="107000"/>
                        </a:lnSpc>
                        <a:spcAft>
                          <a:spcPts val="0"/>
                        </a:spcAft>
                        <a:buFont typeface="Arial" pitchFamily="34" charset="0"/>
                        <a:buChar char="•"/>
                      </a:pPr>
                      <a:r>
                        <a:rPr lang="es-MX" sz="2400" dirty="0">
                          <a:solidFill>
                            <a:srgbClr val="63656A"/>
                          </a:solidFill>
                          <a:effectLst/>
                          <a:latin typeface="Adelle Sans Light" pitchFamily="50" charset="0"/>
                        </a:rPr>
                        <a:t>Otros delitos que atentan contra la libertad y la seguridad sexual</a:t>
                      </a:r>
                      <a:endParaRPr lang="es-MX" sz="2400" dirty="0">
                        <a:solidFill>
                          <a:srgbClr val="63656A"/>
                        </a:solidFill>
                        <a:effectLst/>
                        <a:latin typeface="Adelle Sans Light" pitchFamily="50" charset="0"/>
                        <a:ea typeface="Calibri"/>
                        <a:cs typeface="Calibri"/>
                      </a:endParaRPr>
                    </a:p>
                  </a:txBody>
                  <a:tcPr marL="68578" marR="68578" marT="0" marB="0" anchor="ctr">
                    <a:lnL w="12700" cap="flat" cmpd="sng" algn="ctr">
                      <a:solidFill>
                        <a:srgbClr val="63656A"/>
                      </a:solidFill>
                      <a:prstDash val="solid"/>
                      <a:round/>
                      <a:headEnd type="none" w="med" len="med"/>
                      <a:tailEnd type="none" w="med" len="med"/>
                    </a:lnL>
                    <a:lnR w="12700" cap="flat" cmpd="sng" algn="ctr">
                      <a:solidFill>
                        <a:srgbClr val="63656A"/>
                      </a:solidFill>
                      <a:prstDash val="solid"/>
                      <a:round/>
                      <a:headEnd type="none" w="med" len="med"/>
                      <a:tailEnd type="none" w="med" len="med"/>
                    </a:lnR>
                    <a:lnT w="12700" cap="flat" cmpd="sng" algn="ctr">
                      <a:solidFill>
                        <a:srgbClr val="63656A"/>
                      </a:solidFill>
                      <a:prstDash val="solid"/>
                      <a:round/>
                      <a:headEnd type="none" w="med" len="med"/>
                      <a:tailEnd type="none" w="med" len="med"/>
                    </a:lnT>
                    <a:lnB w="12700" cap="flat" cmpd="sng" algn="ctr">
                      <a:solidFill>
                        <a:srgbClr val="63656A"/>
                      </a:solidFill>
                      <a:prstDash val="solid"/>
                      <a:round/>
                      <a:headEnd type="none" w="med" len="med"/>
                      <a:tailEnd type="none" w="med" len="med"/>
                    </a:lnB>
                  </a:tcPr>
                </a:tc>
                <a:extLst>
                  <a:ext uri="{0D108BD9-81ED-4DB2-BD59-A6C34878D82A}">
                    <a16:rowId xmlns:a16="http://schemas.microsoft.com/office/drawing/2014/main" val="10003"/>
                  </a:ext>
                </a:extLst>
              </a:tr>
              <a:tr h="373719">
                <a:tc>
                  <a:txBody>
                    <a:bodyPr/>
                    <a:lstStyle/>
                    <a:p>
                      <a:pPr algn="ctr">
                        <a:lnSpc>
                          <a:spcPct val="107000"/>
                        </a:lnSpc>
                        <a:spcAft>
                          <a:spcPts val="0"/>
                        </a:spcAft>
                      </a:pPr>
                      <a:r>
                        <a:rPr lang="es-MX" sz="2400" b="1" dirty="0">
                          <a:solidFill>
                            <a:srgbClr val="63656A"/>
                          </a:solidFill>
                          <a:effectLst/>
                          <a:latin typeface="Adelle Sans Light" pitchFamily="50" charset="0"/>
                        </a:rPr>
                        <a:t>4. La sociedad</a:t>
                      </a:r>
                      <a:endParaRPr lang="es-MX" sz="2400" b="1" dirty="0">
                        <a:solidFill>
                          <a:srgbClr val="63656A"/>
                        </a:solidFill>
                        <a:effectLst/>
                        <a:latin typeface="Adelle Sans Light" pitchFamily="50" charset="0"/>
                        <a:ea typeface="Calibri"/>
                        <a:cs typeface="Calibri"/>
                      </a:endParaRPr>
                    </a:p>
                  </a:txBody>
                  <a:tcPr marL="68578" marR="68578" marT="0" marB="0" anchor="ctr">
                    <a:lnL w="12700" cap="flat" cmpd="sng" algn="ctr">
                      <a:solidFill>
                        <a:srgbClr val="63656A"/>
                      </a:solidFill>
                      <a:prstDash val="solid"/>
                      <a:round/>
                      <a:headEnd type="none" w="med" len="med"/>
                      <a:tailEnd type="none" w="med" len="med"/>
                    </a:lnL>
                    <a:lnR w="12700" cap="flat" cmpd="sng" algn="ctr">
                      <a:solidFill>
                        <a:srgbClr val="63656A"/>
                      </a:solidFill>
                      <a:prstDash val="solid"/>
                      <a:round/>
                      <a:headEnd type="none" w="med" len="med"/>
                      <a:tailEnd type="none" w="med" len="med"/>
                    </a:lnR>
                    <a:lnT w="12700" cap="flat" cmpd="sng" algn="ctr">
                      <a:solidFill>
                        <a:srgbClr val="63656A"/>
                      </a:solidFill>
                      <a:prstDash val="solid"/>
                      <a:round/>
                      <a:headEnd type="none" w="med" len="med"/>
                      <a:tailEnd type="none" w="med" len="med"/>
                    </a:lnT>
                    <a:lnB w="12700" cap="flat" cmpd="sng" algn="ctr">
                      <a:solidFill>
                        <a:srgbClr val="63656A"/>
                      </a:solidFill>
                      <a:prstDash val="solid"/>
                      <a:round/>
                      <a:headEnd type="none" w="med" len="med"/>
                      <a:tailEnd type="none" w="med" len="med"/>
                    </a:lnB>
                  </a:tcPr>
                </a:tc>
                <a:tc>
                  <a:txBody>
                    <a:bodyPr/>
                    <a:lstStyle/>
                    <a:p>
                      <a:pPr marL="342900" lvl="0" indent="-342900" algn="l">
                        <a:lnSpc>
                          <a:spcPct val="107000"/>
                        </a:lnSpc>
                        <a:spcAft>
                          <a:spcPts val="0"/>
                        </a:spcAft>
                        <a:buFont typeface="Arial" pitchFamily="34" charset="0"/>
                        <a:buChar char="•"/>
                      </a:pPr>
                      <a:r>
                        <a:rPr lang="es-MX" sz="2400" dirty="0">
                          <a:solidFill>
                            <a:srgbClr val="63656A"/>
                          </a:solidFill>
                          <a:effectLst/>
                          <a:latin typeface="Adelle Sans Light" pitchFamily="50" charset="0"/>
                        </a:rPr>
                        <a:t>Trata de personas</a:t>
                      </a:r>
                      <a:endParaRPr lang="es-MX" sz="2400" dirty="0">
                        <a:solidFill>
                          <a:srgbClr val="63656A"/>
                        </a:solidFill>
                        <a:effectLst/>
                        <a:latin typeface="Adelle Sans Light" pitchFamily="50" charset="0"/>
                        <a:ea typeface="Calibri"/>
                        <a:cs typeface="Calibri"/>
                      </a:endParaRPr>
                    </a:p>
                  </a:txBody>
                  <a:tcPr marL="68578" marR="68578" marT="0" marB="0" anchor="ctr">
                    <a:lnL w="12700" cap="flat" cmpd="sng" algn="ctr">
                      <a:solidFill>
                        <a:srgbClr val="63656A"/>
                      </a:solidFill>
                      <a:prstDash val="solid"/>
                      <a:round/>
                      <a:headEnd type="none" w="med" len="med"/>
                      <a:tailEnd type="none" w="med" len="med"/>
                    </a:lnL>
                    <a:lnR w="12700" cap="flat" cmpd="sng" algn="ctr">
                      <a:solidFill>
                        <a:srgbClr val="63656A"/>
                      </a:solidFill>
                      <a:prstDash val="solid"/>
                      <a:round/>
                      <a:headEnd type="none" w="med" len="med"/>
                      <a:tailEnd type="none" w="med" len="med"/>
                    </a:lnR>
                    <a:lnT w="12700" cap="flat" cmpd="sng" algn="ctr">
                      <a:solidFill>
                        <a:srgbClr val="63656A"/>
                      </a:solidFill>
                      <a:prstDash val="solid"/>
                      <a:round/>
                      <a:headEnd type="none" w="med" len="med"/>
                      <a:tailEnd type="none" w="med" len="med"/>
                    </a:lnT>
                    <a:lnB w="12700" cap="flat" cmpd="sng" algn="ctr">
                      <a:solidFill>
                        <a:srgbClr val="63656A"/>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352498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a:extLst>
              <a:ext uri="{FF2B5EF4-FFF2-40B4-BE49-F238E27FC236}">
                <a16:creationId xmlns:a16="http://schemas.microsoft.com/office/drawing/2014/main" id="{D7BABE53-C125-4F75-B445-4FBA30A8145D}"/>
              </a:ext>
            </a:extLst>
          </p:cNvPr>
          <p:cNvSpPr txBox="1">
            <a:spLocks noChangeArrowheads="1"/>
          </p:cNvSpPr>
          <p:nvPr/>
        </p:nvSpPr>
        <p:spPr bwMode="auto">
          <a:xfrm>
            <a:off x="936702" y="1662063"/>
            <a:ext cx="21716415" cy="1039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418" tIns="90209" rIns="180418" bIns="90209"/>
          <a:lstStyle>
            <a:lvl1pPr marL="381000" defTabSz="508000">
              <a:defRPr sz="4000">
                <a:solidFill>
                  <a:schemeClr val="tx1"/>
                </a:solidFill>
                <a:latin typeface="Calibri" panose="020F0502020204030204" pitchFamily="34" charset="0"/>
              </a:defRPr>
            </a:lvl1pPr>
            <a:lvl2pPr marL="742950" indent="-285750" defTabSz="508000">
              <a:defRPr sz="4000">
                <a:solidFill>
                  <a:schemeClr val="tx1"/>
                </a:solidFill>
                <a:latin typeface="Calibri" panose="020F0502020204030204" pitchFamily="34" charset="0"/>
              </a:defRPr>
            </a:lvl2pPr>
            <a:lvl3pPr marL="1143000" indent="-228600" defTabSz="508000">
              <a:defRPr sz="4000">
                <a:solidFill>
                  <a:schemeClr val="tx1"/>
                </a:solidFill>
                <a:latin typeface="Calibri" panose="020F0502020204030204" pitchFamily="34" charset="0"/>
              </a:defRPr>
            </a:lvl3pPr>
            <a:lvl4pPr marL="1600200" indent="-228600" defTabSz="508000">
              <a:defRPr sz="4000">
                <a:solidFill>
                  <a:schemeClr val="tx1"/>
                </a:solidFill>
                <a:latin typeface="Calibri" panose="020F0502020204030204" pitchFamily="34" charset="0"/>
              </a:defRPr>
            </a:lvl4pPr>
            <a:lvl5pPr marL="2057400" indent="-228600" defTabSz="508000">
              <a:defRPr sz="4000">
                <a:solidFill>
                  <a:schemeClr val="tx1"/>
                </a:solidFill>
                <a:latin typeface="Calibri" panose="020F0502020204030204" pitchFamily="34" charset="0"/>
              </a:defRPr>
            </a:lvl5pPr>
            <a:lvl6pPr marL="2514600" indent="-228600" defTabSz="508000" eaLnBrk="0" fontAlgn="base" hangingPunct="0">
              <a:spcBef>
                <a:spcPct val="0"/>
              </a:spcBef>
              <a:spcAft>
                <a:spcPct val="0"/>
              </a:spcAft>
              <a:defRPr sz="4000">
                <a:solidFill>
                  <a:schemeClr val="tx1"/>
                </a:solidFill>
                <a:latin typeface="Calibri" panose="020F0502020204030204" pitchFamily="34" charset="0"/>
              </a:defRPr>
            </a:lvl6pPr>
            <a:lvl7pPr marL="2971800" indent="-228600" defTabSz="508000" eaLnBrk="0" fontAlgn="base" hangingPunct="0">
              <a:spcBef>
                <a:spcPct val="0"/>
              </a:spcBef>
              <a:spcAft>
                <a:spcPct val="0"/>
              </a:spcAft>
              <a:defRPr sz="4000">
                <a:solidFill>
                  <a:schemeClr val="tx1"/>
                </a:solidFill>
                <a:latin typeface="Calibri" panose="020F0502020204030204" pitchFamily="34" charset="0"/>
              </a:defRPr>
            </a:lvl7pPr>
            <a:lvl8pPr marL="3429000" indent="-228600" defTabSz="508000" eaLnBrk="0" fontAlgn="base" hangingPunct="0">
              <a:spcBef>
                <a:spcPct val="0"/>
              </a:spcBef>
              <a:spcAft>
                <a:spcPct val="0"/>
              </a:spcAft>
              <a:defRPr sz="4000">
                <a:solidFill>
                  <a:schemeClr val="tx1"/>
                </a:solidFill>
                <a:latin typeface="Calibri" panose="020F0502020204030204" pitchFamily="34" charset="0"/>
              </a:defRPr>
            </a:lvl8pPr>
            <a:lvl9pPr marL="3886200" indent="-228600" defTabSz="508000" eaLnBrk="0" fontAlgn="base" hangingPunct="0">
              <a:spcBef>
                <a:spcPct val="0"/>
              </a:spcBef>
              <a:spcAft>
                <a:spcPct val="0"/>
              </a:spcAft>
              <a:defRPr sz="4000">
                <a:solidFill>
                  <a:schemeClr val="tx1"/>
                </a:solidFill>
                <a:latin typeface="Calibri" panose="020F0502020204030204" pitchFamily="34" charset="0"/>
              </a:defRPr>
            </a:lvl9pPr>
          </a:lstStyle>
          <a:p>
            <a:pPr algn="just"/>
            <a:r>
              <a:rPr lang="es-MX" altLang="es-MX" sz="2800" kern="1200" dirty="0">
                <a:solidFill>
                  <a:schemeClr val="tx1">
                    <a:lumMod val="65000"/>
                    <a:lumOff val="35000"/>
                  </a:schemeClr>
                </a:solidFill>
                <a:latin typeface="Adelle Sans Light" panose="02000503000000020004" pitchFamily="50" charset="0"/>
                <a:ea typeface="+mn-ea"/>
              </a:rPr>
              <a:t>1. La vida y la integridad corporal: Conjunto de acciones u omisiones que afectan o ponen en peligro la vida de cualquier persona, así como aquellas que impliquen lesionar su integridad corporal.</a:t>
            </a:r>
          </a:p>
          <a:p>
            <a:pPr lvl="2" algn="just"/>
            <a:endParaRPr lang="es-MX" altLang="es-MX" sz="2800" kern="1200" dirty="0">
              <a:solidFill>
                <a:schemeClr val="tx1">
                  <a:lumMod val="65000"/>
                  <a:lumOff val="35000"/>
                </a:schemeClr>
              </a:solidFill>
              <a:latin typeface="Adelle Sans Light" panose="02000503000000020004" pitchFamily="50" charset="0"/>
              <a:ea typeface="+mn-ea"/>
            </a:endParaRPr>
          </a:p>
          <a:p>
            <a:pPr lvl="2" algn="just"/>
            <a:r>
              <a:rPr lang="es-MX" altLang="es-MX" sz="2800" kern="1200" dirty="0">
                <a:solidFill>
                  <a:schemeClr val="tx1">
                    <a:lumMod val="65000"/>
                    <a:lumOff val="35000"/>
                  </a:schemeClr>
                </a:solidFill>
                <a:latin typeface="Adelle Sans Light" panose="02000503000000020004" pitchFamily="50" charset="0"/>
                <a:ea typeface="+mn-ea"/>
              </a:rPr>
              <a:t>Feminicidio: Consiste en privar de la vida a una mujer por razones de género.</a:t>
            </a:r>
          </a:p>
          <a:p>
            <a:pPr lvl="2" algn="just"/>
            <a:r>
              <a:rPr lang="es-MX" altLang="es-MX" sz="2800" kern="1200" dirty="0">
                <a:solidFill>
                  <a:schemeClr val="tx1">
                    <a:lumMod val="65000"/>
                    <a:lumOff val="35000"/>
                  </a:schemeClr>
                </a:solidFill>
                <a:latin typeface="Adelle Sans Light" panose="02000503000000020004" pitchFamily="50" charset="0"/>
                <a:ea typeface="+mn-ea"/>
              </a:rPr>
              <a:t>Se entiende que existen razones de género cuando en la privación de la vida, se presente alguna de las siguientes circunstancias:</a:t>
            </a:r>
          </a:p>
          <a:p>
            <a:pPr lvl="2" algn="just"/>
            <a:r>
              <a:rPr lang="es-MX" altLang="es-MX" sz="2800" kern="1200" dirty="0">
                <a:solidFill>
                  <a:schemeClr val="tx1">
                    <a:lumMod val="65000"/>
                    <a:lumOff val="35000"/>
                  </a:schemeClr>
                </a:solidFill>
                <a:latin typeface="Adelle Sans Light" panose="02000503000000020004" pitchFamily="50" charset="0"/>
                <a:ea typeface="+mn-ea"/>
              </a:rPr>
              <a:t>I.       Exista o haya existido entre el agresor y la víctima una relación de parentesco por consanguinidad o afinidad, de matrimonio, concubinato, noviazgo o cualquier otra relación de hecho o amistad;</a:t>
            </a:r>
          </a:p>
          <a:p>
            <a:pPr lvl="2" algn="just"/>
            <a:r>
              <a:rPr lang="es-MX" altLang="es-MX" sz="2800" kern="1200" dirty="0">
                <a:solidFill>
                  <a:schemeClr val="tx1">
                    <a:lumMod val="65000"/>
                    <a:lumOff val="35000"/>
                  </a:schemeClr>
                </a:solidFill>
                <a:latin typeface="Adelle Sans Light" panose="02000503000000020004" pitchFamily="50" charset="0"/>
                <a:ea typeface="+mn-ea"/>
              </a:rPr>
              <a:t>II.      Exista o haya existido entre el agresor y la víctima una relación sentimental, laboral, escolar, o cualquier otra que implique confianza, subordinación o superioridad;</a:t>
            </a:r>
          </a:p>
          <a:p>
            <a:pPr lvl="2" algn="just"/>
            <a:r>
              <a:rPr lang="es-MX" altLang="es-MX" sz="2800" kern="1200" dirty="0">
                <a:solidFill>
                  <a:schemeClr val="tx1">
                    <a:lumMod val="65000"/>
                    <a:lumOff val="35000"/>
                  </a:schemeClr>
                </a:solidFill>
                <a:latin typeface="Adelle Sans Light" panose="02000503000000020004" pitchFamily="50" charset="0"/>
                <a:ea typeface="+mn-ea"/>
              </a:rPr>
              <a:t>III.     La víctima presente signos de violencia sexual de cualquier tipo;</a:t>
            </a:r>
          </a:p>
          <a:p>
            <a:pPr lvl="2" algn="just"/>
            <a:r>
              <a:rPr lang="es-MX" altLang="es-MX" sz="2800" kern="1200" dirty="0">
                <a:solidFill>
                  <a:schemeClr val="tx1">
                    <a:lumMod val="65000"/>
                    <a:lumOff val="35000"/>
                  </a:schemeClr>
                </a:solidFill>
                <a:latin typeface="Adelle Sans Light" panose="02000503000000020004" pitchFamily="50" charset="0"/>
                <a:ea typeface="+mn-ea"/>
              </a:rPr>
              <a:t>IV.     A la víctima se le hayan infligido lesiones infamantes, degradantes o mutilaciones previamente a la privación de la vida; o al cadáver se le hayan realizado marcas infamantes, degradantes o mutilaciones;</a:t>
            </a:r>
          </a:p>
          <a:p>
            <a:pPr lvl="2" algn="just"/>
            <a:r>
              <a:rPr lang="es-MX" altLang="es-MX" sz="2800" kern="1200" dirty="0">
                <a:solidFill>
                  <a:schemeClr val="tx1">
                    <a:lumMod val="65000"/>
                    <a:lumOff val="35000"/>
                  </a:schemeClr>
                </a:solidFill>
                <a:latin typeface="Adelle Sans Light" panose="02000503000000020004" pitchFamily="50" charset="0"/>
                <a:ea typeface="+mn-ea"/>
              </a:rPr>
              <a:t>V.      Hayan existido amenazas, acoso o lesiones del agresor en contra de la víctima;</a:t>
            </a:r>
          </a:p>
          <a:p>
            <a:pPr lvl="2" algn="just"/>
            <a:r>
              <a:rPr lang="es-MX" altLang="es-MX" sz="2800" kern="1200" dirty="0">
                <a:solidFill>
                  <a:schemeClr val="tx1">
                    <a:lumMod val="65000"/>
                    <a:lumOff val="35000"/>
                  </a:schemeClr>
                </a:solidFill>
                <a:latin typeface="Adelle Sans Light" panose="02000503000000020004" pitchFamily="50" charset="0"/>
                <a:ea typeface="+mn-ea"/>
              </a:rPr>
              <a:t>VI.     El cuerpo de la víctima sea expuesto o arrojado en un lugar público;</a:t>
            </a:r>
          </a:p>
          <a:p>
            <a:pPr lvl="2" algn="just"/>
            <a:r>
              <a:rPr lang="es-MX" altLang="es-MX" sz="2800" kern="1200" dirty="0">
                <a:solidFill>
                  <a:schemeClr val="tx1">
                    <a:lumMod val="65000"/>
                    <a:lumOff val="35000"/>
                  </a:schemeClr>
                </a:solidFill>
                <a:latin typeface="Adelle Sans Light" panose="02000503000000020004" pitchFamily="50" charset="0"/>
                <a:ea typeface="+mn-ea"/>
              </a:rPr>
              <a:t>VII.    La víctima haya sido incomunicada; y</a:t>
            </a:r>
          </a:p>
          <a:p>
            <a:pPr lvl="2" algn="just"/>
            <a:r>
              <a:rPr lang="es-MX" altLang="es-MX" sz="2800" kern="1200" dirty="0">
                <a:solidFill>
                  <a:schemeClr val="tx1">
                    <a:lumMod val="65000"/>
                    <a:lumOff val="35000"/>
                  </a:schemeClr>
                </a:solidFill>
                <a:latin typeface="Adelle Sans Light" panose="02000503000000020004" pitchFamily="50" charset="0"/>
                <a:ea typeface="+mn-ea"/>
              </a:rPr>
              <a:t>VIII.    Cualquier otra circunstancia establecida en la normativa correspondiente que implique privar de la vida a una mujer por razones de género.</a:t>
            </a:r>
          </a:p>
          <a:p>
            <a:pPr algn="just"/>
            <a:endParaRPr lang="es-MX" altLang="es-MX" sz="2800" kern="1200" dirty="0">
              <a:solidFill>
                <a:schemeClr val="tx1">
                  <a:lumMod val="65000"/>
                  <a:lumOff val="35000"/>
                </a:schemeClr>
              </a:solidFill>
              <a:latin typeface="Adelle Sans Light" panose="02000503000000020004" pitchFamily="50" charset="0"/>
              <a:ea typeface="+mn-ea"/>
            </a:endParaRPr>
          </a:p>
          <a:p>
            <a:pPr algn="just"/>
            <a:r>
              <a:rPr lang="es-MX" altLang="es-MX" sz="2800" kern="1200" dirty="0">
                <a:solidFill>
                  <a:schemeClr val="tx1">
                    <a:lumMod val="65000"/>
                    <a:lumOff val="35000"/>
                  </a:schemeClr>
                </a:solidFill>
                <a:latin typeface="Adelle Sans Light" panose="02000503000000020004" pitchFamily="50" charset="0"/>
                <a:ea typeface="+mn-ea"/>
              </a:rPr>
              <a:t>Aborto: Consiste en la muerte del producto de la concepción en cualquier momento del embarazo, de acuerdo con lo establecido por la legislación penal aplicable. Por sus características, la conducta puede presentarse bajo alguna de las siguientes circunstancias:</a:t>
            </a:r>
          </a:p>
          <a:p>
            <a:pPr algn="just"/>
            <a:r>
              <a:rPr lang="es-MX" altLang="es-MX" sz="2800" kern="1200" dirty="0">
                <a:solidFill>
                  <a:schemeClr val="tx1">
                    <a:lumMod val="65000"/>
                    <a:lumOff val="35000"/>
                  </a:schemeClr>
                </a:solidFill>
                <a:latin typeface="Adelle Sans Light" panose="02000503000000020004" pitchFamily="50" charset="0"/>
                <a:ea typeface="+mn-ea"/>
              </a:rPr>
              <a:t>I.       Por la acción de la mujer embarazada;</a:t>
            </a:r>
          </a:p>
          <a:p>
            <a:pPr algn="just"/>
            <a:r>
              <a:rPr lang="es-MX" altLang="es-MX" sz="2800" kern="1200" dirty="0">
                <a:solidFill>
                  <a:schemeClr val="tx1">
                    <a:lumMod val="65000"/>
                    <a:lumOff val="35000"/>
                  </a:schemeClr>
                </a:solidFill>
                <a:latin typeface="Adelle Sans Light" panose="02000503000000020004" pitchFamily="50" charset="0"/>
                <a:ea typeface="+mn-ea"/>
              </a:rPr>
              <a:t>II.      Por haberse otorgado el consentimiento para que otro haga abortar a la mujer embarazada; o</a:t>
            </a:r>
          </a:p>
          <a:p>
            <a:pPr algn="just"/>
            <a:r>
              <a:rPr lang="es-MX" altLang="es-MX" sz="2800" kern="1200" dirty="0">
                <a:solidFill>
                  <a:schemeClr val="tx1">
                    <a:lumMod val="65000"/>
                    <a:lumOff val="35000"/>
                  </a:schemeClr>
                </a:solidFill>
                <a:latin typeface="Adelle Sans Light" panose="02000503000000020004" pitchFamily="50" charset="0"/>
                <a:ea typeface="+mn-ea"/>
              </a:rPr>
              <a:t>III.     Por haber provocado o realizado la conducta en una mujer sin el consentimiento de esta.</a:t>
            </a:r>
          </a:p>
          <a:p>
            <a:pPr marL="381000" marR="0" lvl="0" indent="0" algn="just" defTabSz="508000" rtl="0" eaLnBrk="1" fontAlgn="auto" latinLnBrk="0" hangingPunct="1">
              <a:lnSpc>
                <a:spcPct val="100000"/>
              </a:lnSpc>
              <a:spcBef>
                <a:spcPts val="0"/>
              </a:spcBef>
              <a:spcAft>
                <a:spcPts val="0"/>
              </a:spcAft>
              <a:buClr>
                <a:srgbClr val="000000"/>
              </a:buClr>
              <a:buSzTx/>
              <a:buFont typeface="Arial"/>
              <a:buNone/>
              <a:tabLst/>
              <a:defRPr/>
            </a:pPr>
            <a:br>
              <a:rPr kumimoji="0" lang="es-MX" altLang="es-MX" sz="2800" b="0" i="0" u="none" strike="noStrike" kern="0" cap="none" spc="0" normalizeH="0" baseline="0" noProof="0" dirty="0">
                <a:ln>
                  <a:noFill/>
                </a:ln>
                <a:solidFill>
                  <a:schemeClr val="tx1">
                    <a:lumMod val="65000"/>
                    <a:lumOff val="35000"/>
                  </a:schemeClr>
                </a:solidFill>
                <a:effectLst/>
                <a:uLnTx/>
                <a:uFillTx/>
                <a:latin typeface="Adelle Sans Light" panose="02000503000000020004" pitchFamily="50" charset="0"/>
                <a:sym typeface="Arial"/>
              </a:rPr>
            </a:br>
            <a:br>
              <a:rPr kumimoji="0" lang="es-MX" altLang="es-MX" sz="2800" b="0" i="0" u="none" strike="noStrike" kern="0" cap="none" spc="0" normalizeH="0" baseline="0" noProof="0" dirty="0">
                <a:ln>
                  <a:noFill/>
                </a:ln>
                <a:solidFill>
                  <a:schemeClr val="tx1">
                    <a:lumMod val="65000"/>
                    <a:lumOff val="35000"/>
                  </a:schemeClr>
                </a:solidFill>
                <a:effectLst/>
                <a:uLnTx/>
                <a:uFillTx/>
                <a:latin typeface="Adelle Sans Light" panose="02000503000000020004" pitchFamily="50" charset="0"/>
                <a:sym typeface="Arial"/>
              </a:rPr>
            </a:br>
            <a:endParaRPr kumimoji="0" lang="es-ES" altLang="es-MX" sz="2800" b="0" i="0" u="none" strike="noStrike" kern="0" cap="none" spc="0" normalizeH="0" baseline="0" noProof="0" dirty="0">
              <a:ln>
                <a:noFill/>
              </a:ln>
              <a:solidFill>
                <a:schemeClr val="tx1">
                  <a:lumMod val="65000"/>
                  <a:lumOff val="35000"/>
                </a:schemeClr>
              </a:solidFill>
              <a:effectLst/>
              <a:uLnTx/>
              <a:uFillTx/>
              <a:latin typeface="Adelle Sans Light" panose="02000503000000020004" pitchFamily="50" charset="0"/>
              <a:sym typeface="Arial"/>
            </a:endParaRPr>
          </a:p>
        </p:txBody>
      </p:sp>
    </p:spTree>
    <p:extLst>
      <p:ext uri="{BB962C8B-B14F-4D97-AF65-F5344CB8AC3E}">
        <p14:creationId xmlns:p14="http://schemas.microsoft.com/office/powerpoint/2010/main" val="864777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a:extLst>
              <a:ext uri="{FF2B5EF4-FFF2-40B4-BE49-F238E27FC236}">
                <a16:creationId xmlns:a16="http://schemas.microsoft.com/office/drawing/2014/main" id="{D7BABE53-C125-4F75-B445-4FBA30A8145D}"/>
              </a:ext>
            </a:extLst>
          </p:cNvPr>
          <p:cNvSpPr txBox="1">
            <a:spLocks noChangeArrowheads="1"/>
          </p:cNvSpPr>
          <p:nvPr/>
        </p:nvSpPr>
        <p:spPr bwMode="auto">
          <a:xfrm>
            <a:off x="444467" y="804041"/>
            <a:ext cx="22150642" cy="1210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418" tIns="90209" rIns="180418" bIns="90209"/>
          <a:lstStyle>
            <a:lvl1pPr marL="381000" defTabSz="508000">
              <a:defRPr sz="4000">
                <a:solidFill>
                  <a:schemeClr val="tx1"/>
                </a:solidFill>
                <a:latin typeface="Calibri" panose="020F0502020204030204" pitchFamily="34" charset="0"/>
              </a:defRPr>
            </a:lvl1pPr>
            <a:lvl2pPr marL="742950" indent="-285750" defTabSz="508000">
              <a:defRPr sz="4000">
                <a:solidFill>
                  <a:schemeClr val="tx1"/>
                </a:solidFill>
                <a:latin typeface="Calibri" panose="020F0502020204030204" pitchFamily="34" charset="0"/>
              </a:defRPr>
            </a:lvl2pPr>
            <a:lvl3pPr marL="1143000" indent="-228600" defTabSz="508000">
              <a:defRPr sz="4000">
                <a:solidFill>
                  <a:schemeClr val="tx1"/>
                </a:solidFill>
                <a:latin typeface="Calibri" panose="020F0502020204030204" pitchFamily="34" charset="0"/>
              </a:defRPr>
            </a:lvl3pPr>
            <a:lvl4pPr marL="1600200" indent="-228600" defTabSz="508000">
              <a:defRPr sz="4000">
                <a:solidFill>
                  <a:schemeClr val="tx1"/>
                </a:solidFill>
                <a:latin typeface="Calibri" panose="020F0502020204030204" pitchFamily="34" charset="0"/>
              </a:defRPr>
            </a:lvl4pPr>
            <a:lvl5pPr marL="2057400" indent="-228600" defTabSz="508000">
              <a:defRPr sz="4000">
                <a:solidFill>
                  <a:schemeClr val="tx1"/>
                </a:solidFill>
                <a:latin typeface="Calibri" panose="020F0502020204030204" pitchFamily="34" charset="0"/>
              </a:defRPr>
            </a:lvl5pPr>
            <a:lvl6pPr marL="2514600" indent="-228600" defTabSz="508000" eaLnBrk="0" fontAlgn="base" hangingPunct="0">
              <a:spcBef>
                <a:spcPct val="0"/>
              </a:spcBef>
              <a:spcAft>
                <a:spcPct val="0"/>
              </a:spcAft>
              <a:defRPr sz="4000">
                <a:solidFill>
                  <a:schemeClr val="tx1"/>
                </a:solidFill>
                <a:latin typeface="Calibri" panose="020F0502020204030204" pitchFamily="34" charset="0"/>
              </a:defRPr>
            </a:lvl6pPr>
            <a:lvl7pPr marL="2971800" indent="-228600" defTabSz="508000" eaLnBrk="0" fontAlgn="base" hangingPunct="0">
              <a:spcBef>
                <a:spcPct val="0"/>
              </a:spcBef>
              <a:spcAft>
                <a:spcPct val="0"/>
              </a:spcAft>
              <a:defRPr sz="4000">
                <a:solidFill>
                  <a:schemeClr val="tx1"/>
                </a:solidFill>
                <a:latin typeface="Calibri" panose="020F0502020204030204" pitchFamily="34" charset="0"/>
              </a:defRPr>
            </a:lvl7pPr>
            <a:lvl8pPr marL="3429000" indent="-228600" defTabSz="508000" eaLnBrk="0" fontAlgn="base" hangingPunct="0">
              <a:spcBef>
                <a:spcPct val="0"/>
              </a:spcBef>
              <a:spcAft>
                <a:spcPct val="0"/>
              </a:spcAft>
              <a:defRPr sz="4000">
                <a:solidFill>
                  <a:schemeClr val="tx1"/>
                </a:solidFill>
                <a:latin typeface="Calibri" panose="020F0502020204030204" pitchFamily="34" charset="0"/>
              </a:defRPr>
            </a:lvl8pPr>
            <a:lvl9pPr marL="3886200" indent="-228600" defTabSz="508000" eaLnBrk="0" fontAlgn="base" hangingPunct="0">
              <a:spcBef>
                <a:spcPct val="0"/>
              </a:spcBef>
              <a:spcAft>
                <a:spcPct val="0"/>
              </a:spcAft>
              <a:defRPr sz="4000">
                <a:solidFill>
                  <a:schemeClr val="tx1"/>
                </a:solidFill>
                <a:latin typeface="Calibri" panose="020F0502020204030204" pitchFamily="34" charset="0"/>
              </a:defRPr>
            </a:lvl9pPr>
          </a:lstStyle>
          <a:p>
            <a:pPr algn="just"/>
            <a:r>
              <a:rPr lang="es-MX" altLang="es-MX" sz="2800" kern="1200" dirty="0">
                <a:solidFill>
                  <a:schemeClr val="tx1">
                    <a:lumMod val="65000"/>
                    <a:lumOff val="35000"/>
                  </a:schemeClr>
                </a:solidFill>
                <a:latin typeface="Adelle Sans Light" panose="02000503000000020004" pitchFamily="50" charset="0"/>
                <a:ea typeface="+mn-ea"/>
              </a:rPr>
              <a:t>2. La familia: Conjunto de acciones u omisiones que afectan o ponen en peligro el libre desarrollo, la dignidad, integridad, y convivencia armónica de los integrantes del núcleo familiar.</a:t>
            </a:r>
          </a:p>
          <a:p>
            <a:pPr algn="just"/>
            <a:r>
              <a:rPr lang="es-MX" altLang="es-MX" sz="2800" kern="1200" dirty="0">
                <a:solidFill>
                  <a:schemeClr val="tx1">
                    <a:lumMod val="65000"/>
                    <a:lumOff val="35000"/>
                  </a:schemeClr>
                </a:solidFill>
                <a:latin typeface="Adelle Sans Light" panose="02000503000000020004" pitchFamily="50" charset="0"/>
                <a:ea typeface="+mn-ea"/>
              </a:rPr>
              <a:t> </a:t>
            </a:r>
          </a:p>
          <a:p>
            <a:pPr algn="just"/>
            <a:r>
              <a:rPr lang="es-MX" altLang="es-MX" sz="2800" kern="1200" dirty="0">
                <a:solidFill>
                  <a:schemeClr val="tx1">
                    <a:lumMod val="65000"/>
                    <a:lumOff val="35000"/>
                  </a:schemeClr>
                </a:solidFill>
                <a:latin typeface="Adelle Sans Light" panose="02000503000000020004" pitchFamily="50" charset="0"/>
                <a:ea typeface="+mn-ea"/>
              </a:rPr>
              <a:t>Violencia familiar:  Consiste en realizar por acción u omisión el uso deliberado del poder o de la fuerza dirigido a dominar, controlar, someter o agredir de manera física, verbal, psicoemocional, sexual o patrimonial a uno o varios miembros de la familia dentro o fuera de su domicilio, por parte de una persona que pertenece o pertenecía al núcleo familiar.</a:t>
            </a:r>
          </a:p>
          <a:p>
            <a:pPr algn="just"/>
            <a:endParaRPr lang="es-MX" altLang="es-MX" sz="2800" kern="1200" dirty="0">
              <a:solidFill>
                <a:schemeClr val="tx1">
                  <a:lumMod val="65000"/>
                  <a:lumOff val="35000"/>
                </a:schemeClr>
              </a:solidFill>
              <a:latin typeface="Adelle Sans Light" panose="02000503000000020004" pitchFamily="50" charset="0"/>
              <a:ea typeface="+mn-ea"/>
            </a:endParaRPr>
          </a:p>
          <a:p>
            <a:pPr algn="just"/>
            <a:r>
              <a:rPr lang="es-MX" altLang="es-MX" sz="2800" kern="1200" dirty="0">
                <a:solidFill>
                  <a:schemeClr val="tx1">
                    <a:lumMod val="65000"/>
                    <a:lumOff val="35000"/>
                  </a:schemeClr>
                </a:solidFill>
                <a:latin typeface="Adelle Sans Light" panose="02000503000000020004" pitchFamily="50" charset="0"/>
                <a:ea typeface="+mn-ea"/>
              </a:rPr>
              <a:t>Violencia de género en todas sus modalidades distinta a la violencia familiar: Consiste en el uso deliberado del poder o de la fuerza, al realizarlo en grado de amenaza o ejecutarlo, que tenga probabilidades de causar lesiones, muerte, trastornos del desarrollo, privaciones, daños o sufrimientos, contra otra persona, grupo o comunidad, tanto en el ambiente privado como en el público, por razones de género.</a:t>
            </a:r>
          </a:p>
          <a:p>
            <a:pPr lvl="2" algn="just"/>
            <a:endParaRPr lang="es-MX" altLang="es-MX" sz="2800" kern="1200" dirty="0">
              <a:solidFill>
                <a:schemeClr val="tx1">
                  <a:lumMod val="65000"/>
                  <a:lumOff val="35000"/>
                </a:schemeClr>
              </a:solidFill>
              <a:latin typeface="Adelle Sans Light" panose="02000503000000020004" pitchFamily="50" charset="0"/>
              <a:ea typeface="+mn-ea"/>
            </a:endParaRPr>
          </a:p>
          <a:p>
            <a:pPr lvl="2" algn="just"/>
            <a:r>
              <a:rPr lang="es-MX" altLang="es-MX" sz="2800" kern="1200" dirty="0">
                <a:solidFill>
                  <a:schemeClr val="tx1">
                    <a:lumMod val="65000"/>
                    <a:lumOff val="35000"/>
                  </a:schemeClr>
                </a:solidFill>
                <a:latin typeface="Adelle Sans Light" panose="02000503000000020004" pitchFamily="50" charset="0"/>
                <a:ea typeface="+mn-ea"/>
              </a:rPr>
              <a:t>El desarrollo del delito puede ser a través de los diversos tipos de violencia que son: psicológica, física, patrimonial, económica o sexual; y presentarse en las siguientes modalidades:</a:t>
            </a:r>
          </a:p>
          <a:p>
            <a:pPr lvl="2" algn="just"/>
            <a:r>
              <a:rPr lang="es-MX" altLang="es-MX" sz="2800" kern="1200" dirty="0">
                <a:solidFill>
                  <a:schemeClr val="tx1">
                    <a:lumMod val="65000"/>
                    <a:lumOff val="35000"/>
                  </a:schemeClr>
                </a:solidFill>
                <a:latin typeface="Adelle Sans Light" panose="02000503000000020004" pitchFamily="50" charset="0"/>
                <a:ea typeface="+mn-ea"/>
              </a:rPr>
              <a:t>I.       Violencia laboral: consistente en un acto o una omisión en abuso de poder ejercida por personas que tienen un vínculo laboral, con la finalidad de dañar la autoestima, salud, integridad, libertad y seguridad de la víctima, e impide su desarrollo y atenta contra la igualdad;</a:t>
            </a:r>
          </a:p>
          <a:p>
            <a:pPr lvl="2" algn="just"/>
            <a:r>
              <a:rPr lang="es-MX" altLang="es-MX" sz="2800" kern="1200" dirty="0">
                <a:solidFill>
                  <a:schemeClr val="tx1">
                    <a:lumMod val="65000"/>
                    <a:lumOff val="35000"/>
                  </a:schemeClr>
                </a:solidFill>
                <a:latin typeface="Adelle Sans Light" panose="02000503000000020004" pitchFamily="50" charset="0"/>
                <a:ea typeface="+mn-ea"/>
              </a:rPr>
              <a:t>II.      Violencia docente: consistente en un acto o una omisión en abuso de poder ejercida por personas que tienen un vínculo docente, con la finalidad de dañar la autoestima, salud, integridad, libertad y seguridad de la víctima, e impide su desarrollo y atenta contra la igualdad;</a:t>
            </a:r>
          </a:p>
          <a:p>
            <a:pPr lvl="2" algn="just"/>
            <a:r>
              <a:rPr lang="es-MX" altLang="es-MX" sz="2800" kern="1200" dirty="0">
                <a:solidFill>
                  <a:schemeClr val="tx1">
                    <a:lumMod val="65000"/>
                    <a:lumOff val="35000"/>
                  </a:schemeClr>
                </a:solidFill>
                <a:latin typeface="Adelle Sans Light" panose="02000503000000020004" pitchFamily="50" charset="0"/>
                <a:ea typeface="+mn-ea"/>
              </a:rPr>
              <a:t>III.     Violencia de la comunidad: consiste en aquellos actos individuales o colectivos que transgreden derechos fundamentales y propician su denigración, discriminación, marginación o exclusión en el ámbito público;</a:t>
            </a:r>
          </a:p>
          <a:p>
            <a:pPr lvl="2" algn="just"/>
            <a:r>
              <a:rPr lang="es-MX" altLang="es-MX" sz="2800" kern="1200" dirty="0">
                <a:solidFill>
                  <a:schemeClr val="tx1">
                    <a:lumMod val="65000"/>
                    <a:lumOff val="35000"/>
                  </a:schemeClr>
                </a:solidFill>
                <a:latin typeface="Adelle Sans Light" panose="02000503000000020004" pitchFamily="50" charset="0"/>
                <a:ea typeface="+mn-ea"/>
              </a:rPr>
              <a:t>IV.     Violencia institucional: consiste en aquellos actos u omisiones de las y los servidores públicos de cualquier orden de gobierno que discriminen o tengan como fin dilatar, obstaculizar o impedir el goce y ejercicio de los derechos humanos, así como su acceso al disfrute de políticas públicas destinadas a prevenir, atender, investigar, sancionar y erradicar los diferentes tipos de violencia; y</a:t>
            </a:r>
          </a:p>
          <a:p>
            <a:pPr lvl="2"/>
            <a:r>
              <a:rPr lang="es-MX" altLang="es-MX" sz="2800" kern="1200" dirty="0">
                <a:solidFill>
                  <a:schemeClr val="tx1">
                    <a:lumMod val="65000"/>
                    <a:lumOff val="35000"/>
                  </a:schemeClr>
                </a:solidFill>
                <a:latin typeface="Adelle Sans Light" panose="02000503000000020004" pitchFamily="50" charset="0"/>
                <a:ea typeface="+mn-ea"/>
              </a:rPr>
              <a:t>V.      Violencia feminicida: consiste en una forma extrema de violencia de género contra las mujeres, producto de la violación de sus derechos humanos, en los ámbitos público y privado, conformada por el conjunto de conductas misóginas que pueden conllevar impunidad social y del Estado.</a:t>
            </a:r>
            <a:br>
              <a:rPr lang="es-MX" altLang="es-MX" sz="2800" kern="1200" dirty="0">
                <a:solidFill>
                  <a:schemeClr val="tx1">
                    <a:lumMod val="65000"/>
                    <a:lumOff val="35000"/>
                  </a:schemeClr>
                </a:solidFill>
                <a:latin typeface="Adelle Sans Light" panose="02000503000000020004" pitchFamily="50" charset="0"/>
                <a:ea typeface="+mn-ea"/>
              </a:rPr>
            </a:br>
            <a:br>
              <a:rPr lang="es-MX" altLang="es-MX" sz="2800" kern="1200" dirty="0">
                <a:solidFill>
                  <a:schemeClr val="tx1">
                    <a:lumMod val="65000"/>
                    <a:lumOff val="35000"/>
                  </a:schemeClr>
                </a:solidFill>
                <a:latin typeface="Adelle Sans Light" panose="02000503000000020004" pitchFamily="50" charset="0"/>
                <a:ea typeface="+mn-ea"/>
              </a:rPr>
            </a:br>
            <a:endParaRPr lang="es-ES" altLang="es-MX" sz="2800" kern="1200" dirty="0">
              <a:solidFill>
                <a:schemeClr val="tx1">
                  <a:lumMod val="65000"/>
                  <a:lumOff val="35000"/>
                </a:schemeClr>
              </a:solidFill>
              <a:latin typeface="Adelle Sans Light" panose="02000503000000020004" pitchFamily="50" charset="0"/>
              <a:ea typeface="+mn-ea"/>
            </a:endParaRPr>
          </a:p>
        </p:txBody>
      </p:sp>
    </p:spTree>
    <p:extLst>
      <p:ext uri="{BB962C8B-B14F-4D97-AF65-F5344CB8AC3E}">
        <p14:creationId xmlns:p14="http://schemas.microsoft.com/office/powerpoint/2010/main" val="1346124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7CDCC705-4270-42EF-8326-587923545F08}"/>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9" name="Subtítulo 2">
            <a:extLst>
              <a:ext uri="{FF2B5EF4-FFF2-40B4-BE49-F238E27FC236}">
                <a16:creationId xmlns:a16="http://schemas.microsoft.com/office/drawing/2014/main" id="{E94DF2EB-FF3E-458D-B647-B57731B26682}"/>
              </a:ext>
            </a:extLst>
          </p:cNvPr>
          <p:cNvSpPr txBox="1">
            <a:spLocks/>
          </p:cNvSpPr>
          <p:nvPr/>
        </p:nvSpPr>
        <p:spPr>
          <a:xfrm>
            <a:off x="14204503" y="787632"/>
            <a:ext cx="7566136" cy="1330610"/>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indent="0" algn="r">
              <a:buNone/>
            </a:pPr>
            <a:r>
              <a:rPr lang="es-MX" sz="7200" b="1" dirty="0">
                <a:solidFill>
                  <a:srgbClr val="5B4F63"/>
                </a:solidFill>
                <a:latin typeface="Adelle Sans" panose="02000503000000020004" pitchFamily="2" charset="77"/>
              </a:rPr>
              <a:t>Introducción</a:t>
            </a:r>
          </a:p>
        </p:txBody>
      </p:sp>
      <p:graphicFrame>
        <p:nvGraphicFramePr>
          <p:cNvPr id="3" name="Diagrama 2">
            <a:extLst>
              <a:ext uri="{FF2B5EF4-FFF2-40B4-BE49-F238E27FC236}">
                <a16:creationId xmlns:a16="http://schemas.microsoft.com/office/drawing/2014/main" id="{BC198711-B73E-0F07-C73A-0AB37AA46942}"/>
              </a:ext>
            </a:extLst>
          </p:cNvPr>
          <p:cNvGraphicFramePr/>
          <p:nvPr>
            <p:extLst>
              <p:ext uri="{D42A27DB-BD31-4B8C-83A1-F6EECF244321}">
                <p14:modId xmlns:p14="http://schemas.microsoft.com/office/powerpoint/2010/main" val="3132680244"/>
              </p:ext>
            </p:extLst>
          </p:nvPr>
        </p:nvGraphicFramePr>
        <p:xfrm>
          <a:off x="2236846" y="2626602"/>
          <a:ext cx="19910308" cy="84627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23792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a:extLst>
              <a:ext uri="{FF2B5EF4-FFF2-40B4-BE49-F238E27FC236}">
                <a16:creationId xmlns:a16="http://schemas.microsoft.com/office/drawing/2014/main" id="{D7BABE53-C125-4F75-B445-4FBA30A8145D}"/>
              </a:ext>
            </a:extLst>
          </p:cNvPr>
          <p:cNvSpPr txBox="1">
            <a:spLocks noChangeArrowheads="1"/>
          </p:cNvSpPr>
          <p:nvPr/>
        </p:nvSpPr>
        <p:spPr bwMode="auto">
          <a:xfrm>
            <a:off x="1155868" y="1058853"/>
            <a:ext cx="22072264" cy="1210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418" tIns="90209" rIns="180418" bIns="90209"/>
          <a:lstStyle>
            <a:lvl1pPr marL="381000" defTabSz="508000">
              <a:defRPr sz="4000">
                <a:solidFill>
                  <a:schemeClr val="tx1"/>
                </a:solidFill>
                <a:latin typeface="Calibri" panose="020F0502020204030204" pitchFamily="34" charset="0"/>
              </a:defRPr>
            </a:lvl1pPr>
            <a:lvl2pPr marL="742950" indent="-285750" defTabSz="508000">
              <a:defRPr sz="4000">
                <a:solidFill>
                  <a:schemeClr val="tx1"/>
                </a:solidFill>
                <a:latin typeface="Calibri" panose="020F0502020204030204" pitchFamily="34" charset="0"/>
              </a:defRPr>
            </a:lvl2pPr>
            <a:lvl3pPr marL="1143000" indent="-228600" defTabSz="508000">
              <a:defRPr sz="4000">
                <a:solidFill>
                  <a:schemeClr val="tx1"/>
                </a:solidFill>
                <a:latin typeface="Calibri" panose="020F0502020204030204" pitchFamily="34" charset="0"/>
              </a:defRPr>
            </a:lvl3pPr>
            <a:lvl4pPr marL="1600200" indent="-228600" defTabSz="508000">
              <a:defRPr sz="4000">
                <a:solidFill>
                  <a:schemeClr val="tx1"/>
                </a:solidFill>
                <a:latin typeface="Calibri" panose="020F0502020204030204" pitchFamily="34" charset="0"/>
              </a:defRPr>
            </a:lvl4pPr>
            <a:lvl5pPr marL="2057400" indent="-228600" defTabSz="508000">
              <a:defRPr sz="4000">
                <a:solidFill>
                  <a:schemeClr val="tx1"/>
                </a:solidFill>
                <a:latin typeface="Calibri" panose="020F0502020204030204" pitchFamily="34" charset="0"/>
              </a:defRPr>
            </a:lvl5pPr>
            <a:lvl6pPr marL="2514600" indent="-228600" defTabSz="508000" eaLnBrk="0" fontAlgn="base" hangingPunct="0">
              <a:spcBef>
                <a:spcPct val="0"/>
              </a:spcBef>
              <a:spcAft>
                <a:spcPct val="0"/>
              </a:spcAft>
              <a:defRPr sz="4000">
                <a:solidFill>
                  <a:schemeClr val="tx1"/>
                </a:solidFill>
                <a:latin typeface="Calibri" panose="020F0502020204030204" pitchFamily="34" charset="0"/>
              </a:defRPr>
            </a:lvl6pPr>
            <a:lvl7pPr marL="2971800" indent="-228600" defTabSz="508000" eaLnBrk="0" fontAlgn="base" hangingPunct="0">
              <a:spcBef>
                <a:spcPct val="0"/>
              </a:spcBef>
              <a:spcAft>
                <a:spcPct val="0"/>
              </a:spcAft>
              <a:defRPr sz="4000">
                <a:solidFill>
                  <a:schemeClr val="tx1"/>
                </a:solidFill>
                <a:latin typeface="Calibri" panose="020F0502020204030204" pitchFamily="34" charset="0"/>
              </a:defRPr>
            </a:lvl7pPr>
            <a:lvl8pPr marL="3429000" indent="-228600" defTabSz="508000" eaLnBrk="0" fontAlgn="base" hangingPunct="0">
              <a:spcBef>
                <a:spcPct val="0"/>
              </a:spcBef>
              <a:spcAft>
                <a:spcPct val="0"/>
              </a:spcAft>
              <a:defRPr sz="4000">
                <a:solidFill>
                  <a:schemeClr val="tx1"/>
                </a:solidFill>
                <a:latin typeface="Calibri" panose="020F0502020204030204" pitchFamily="34" charset="0"/>
              </a:defRPr>
            </a:lvl8pPr>
            <a:lvl9pPr marL="3886200" indent="-228600" defTabSz="508000" eaLnBrk="0" fontAlgn="base" hangingPunct="0">
              <a:spcBef>
                <a:spcPct val="0"/>
              </a:spcBef>
              <a:spcAft>
                <a:spcPct val="0"/>
              </a:spcAft>
              <a:defRPr sz="4000">
                <a:solidFill>
                  <a:schemeClr val="tx1"/>
                </a:solidFill>
                <a:latin typeface="Calibri" panose="020F0502020204030204" pitchFamily="34" charset="0"/>
              </a:defRPr>
            </a:lvl9pPr>
          </a:lstStyle>
          <a:p>
            <a:pPr algn="just"/>
            <a:r>
              <a:rPr kumimoji="0" lang="es-MX" altLang="es-MX" sz="2800" b="0" i="0" u="none" strike="noStrike" kern="1200" cap="none" spc="0" normalizeH="0" baseline="0" noProof="0" dirty="0">
                <a:ln>
                  <a:noFill/>
                </a:ln>
                <a:solidFill>
                  <a:schemeClr val="tx1">
                    <a:lumMod val="65000"/>
                    <a:lumOff val="35000"/>
                  </a:schemeClr>
                </a:solidFill>
                <a:effectLst/>
                <a:uLnTx/>
                <a:uFillTx/>
                <a:latin typeface="Adelle Sans Light" panose="02000503000000020004" pitchFamily="50" charset="0"/>
                <a:ea typeface="+mn-ea"/>
                <a:sym typeface="Arial"/>
              </a:rPr>
              <a:t>2</a:t>
            </a:r>
            <a:r>
              <a:rPr lang="es-MX" altLang="es-MX" sz="2800" kern="1200" dirty="0">
                <a:solidFill>
                  <a:schemeClr val="tx1">
                    <a:lumMod val="65000"/>
                    <a:lumOff val="35000"/>
                  </a:schemeClr>
                </a:solidFill>
                <a:latin typeface="Adelle Sans Light" panose="02000503000000020004" pitchFamily="50" charset="0"/>
                <a:ea typeface="+mn-ea"/>
              </a:rPr>
              <a:t>.</a:t>
            </a:r>
            <a:r>
              <a:rPr lang="es-ES" altLang="es-MX" sz="2800" kern="1200" dirty="0">
                <a:solidFill>
                  <a:schemeClr val="tx1">
                    <a:lumMod val="65000"/>
                    <a:lumOff val="35000"/>
                  </a:schemeClr>
                </a:solidFill>
                <a:latin typeface="Adelle Sans Light" panose="02000503000000020004" pitchFamily="50" charset="0"/>
                <a:ea typeface="+mn-ea"/>
              </a:rPr>
              <a:t> Cabe mencionar que este delito es considerado como un tipo penal independiente, por lo que no deberá relacionarse con otras conductas delictivas que en su ejecución empleen algún o algunos de los tipos de violencia mencionados con anterioridad, tal sea el caso de: homicidio, lesiones, feminicidio, acoso, hostigamiento sexual, así como cualquier otro que pudiese vincularse significativamente con su comisión.</a:t>
            </a:r>
          </a:p>
          <a:p>
            <a:pPr algn="just"/>
            <a:r>
              <a:rPr lang="es-ES" altLang="es-MX" sz="2800" kern="1200" dirty="0">
                <a:solidFill>
                  <a:schemeClr val="tx1">
                    <a:lumMod val="65000"/>
                    <a:lumOff val="35000"/>
                  </a:schemeClr>
                </a:solidFill>
                <a:latin typeface="Adelle Sans Light" panose="02000503000000020004" pitchFamily="50" charset="0"/>
                <a:ea typeface="+mn-ea"/>
              </a:rPr>
              <a:t> </a:t>
            </a:r>
          </a:p>
          <a:p>
            <a:pPr algn="just"/>
            <a:r>
              <a:rPr lang="es-ES" altLang="es-MX" sz="2800" kern="1200" dirty="0">
                <a:solidFill>
                  <a:schemeClr val="tx1">
                    <a:lumMod val="65000"/>
                    <a:lumOff val="35000"/>
                  </a:schemeClr>
                </a:solidFill>
                <a:latin typeface="Adelle Sans Light" panose="02000503000000020004" pitchFamily="50" charset="0"/>
                <a:ea typeface="+mn-ea"/>
              </a:rPr>
              <a:t>Otros delitos contra la familia: Contempla todas aquellas conductas que no hayan sido enunciadas en las descripciones anteriores, pero que por sus características refieren acciones u omisiones que afecten o pongan en peligro el libre desarrollo, la dignidad, integridad, y convivencia armónica de los integrantes del núcleo familiar.</a:t>
            </a:r>
          </a:p>
          <a:p>
            <a:pPr algn="just"/>
            <a:endParaRPr lang="es-MX" altLang="es-MX" sz="2800" kern="1200" dirty="0">
              <a:solidFill>
                <a:schemeClr val="tx1">
                  <a:lumMod val="65000"/>
                  <a:lumOff val="35000"/>
                </a:schemeClr>
              </a:solidFill>
              <a:latin typeface="Adelle Sans Light" panose="02000503000000020004" pitchFamily="50" charset="0"/>
              <a:ea typeface="+mn-ea"/>
            </a:endParaRPr>
          </a:p>
          <a:p>
            <a:pPr algn="just"/>
            <a:r>
              <a:rPr lang="es-MX" altLang="es-MX" sz="2800" kern="1200" dirty="0">
                <a:solidFill>
                  <a:schemeClr val="tx1">
                    <a:lumMod val="65000"/>
                    <a:lumOff val="35000"/>
                  </a:schemeClr>
                </a:solidFill>
                <a:latin typeface="Adelle Sans Light" panose="02000503000000020004" pitchFamily="50" charset="0"/>
                <a:ea typeface="+mn-ea"/>
              </a:rPr>
              <a:t>3. La libertad y la seguridad sexual: Conjunto de acciones u omisiones que afectan o ponen en riesgo el libre ejercicio de la libertad y la seguridad sexual de las personas. </a:t>
            </a:r>
          </a:p>
          <a:p>
            <a:pPr algn="just"/>
            <a:endParaRPr lang="es-MX" altLang="es-MX" sz="2800" kern="1200" dirty="0">
              <a:solidFill>
                <a:schemeClr val="tx1">
                  <a:lumMod val="65000"/>
                  <a:lumOff val="35000"/>
                </a:schemeClr>
              </a:solidFill>
              <a:latin typeface="Adelle Sans Light" panose="02000503000000020004" pitchFamily="50" charset="0"/>
              <a:ea typeface="+mn-ea"/>
            </a:endParaRPr>
          </a:p>
          <a:p>
            <a:pPr algn="just"/>
            <a:r>
              <a:rPr lang="es-MX" altLang="es-MX" sz="2800" kern="1200" dirty="0">
                <a:solidFill>
                  <a:schemeClr val="tx1">
                    <a:lumMod val="65000"/>
                    <a:lumOff val="35000"/>
                  </a:schemeClr>
                </a:solidFill>
                <a:latin typeface="Adelle Sans Light" panose="02000503000000020004" pitchFamily="50" charset="0"/>
                <a:ea typeface="+mn-ea"/>
              </a:rPr>
              <a:t>Abuso sexual: Consiste en realizar a una persona sin su consentimiento actitudes y/o comportamientos sexuales o lascivos, sin el interés de copular, o cuando se le obligue a observarlos o ejecutarlos.</a:t>
            </a:r>
          </a:p>
          <a:p>
            <a:pPr algn="just"/>
            <a:endParaRPr lang="es-MX" altLang="es-MX" sz="2800" kern="1200" dirty="0">
              <a:solidFill>
                <a:schemeClr val="tx1">
                  <a:lumMod val="65000"/>
                  <a:lumOff val="35000"/>
                </a:schemeClr>
              </a:solidFill>
              <a:latin typeface="Adelle Sans Light" panose="02000503000000020004" pitchFamily="50" charset="0"/>
              <a:ea typeface="+mn-ea"/>
            </a:endParaRPr>
          </a:p>
          <a:p>
            <a:pPr algn="just"/>
            <a:r>
              <a:rPr lang="es-MX" altLang="es-MX" sz="2800" kern="1200" dirty="0">
                <a:solidFill>
                  <a:schemeClr val="tx1">
                    <a:lumMod val="65000"/>
                    <a:lumOff val="35000"/>
                  </a:schemeClr>
                </a:solidFill>
                <a:latin typeface="Adelle Sans Light" panose="02000503000000020004" pitchFamily="50" charset="0"/>
                <a:ea typeface="+mn-ea"/>
              </a:rPr>
              <a:t>Acoso sexual: Consiste en asediar a cualquier persona mediante conductas de naturaleza sexual, sea de forma verbal, física o ambas, aprovechándose de cualquier circunstancia que le produzca desventaja, indefensión o riesgo inminente.</a:t>
            </a:r>
          </a:p>
          <a:p>
            <a:pPr algn="just"/>
            <a:endParaRPr lang="es-MX" altLang="es-MX" sz="2800" kern="1200" dirty="0">
              <a:solidFill>
                <a:schemeClr val="tx1">
                  <a:lumMod val="65000"/>
                  <a:lumOff val="35000"/>
                </a:schemeClr>
              </a:solidFill>
              <a:latin typeface="Adelle Sans Light" panose="02000503000000020004" pitchFamily="50" charset="0"/>
              <a:ea typeface="+mn-ea"/>
            </a:endParaRPr>
          </a:p>
          <a:p>
            <a:pPr algn="just"/>
            <a:r>
              <a:rPr lang="es-MX" altLang="es-MX" sz="2800" kern="1200" dirty="0">
                <a:solidFill>
                  <a:schemeClr val="tx1">
                    <a:lumMod val="65000"/>
                    <a:lumOff val="35000"/>
                  </a:schemeClr>
                </a:solidFill>
                <a:latin typeface="Adelle Sans Light" panose="02000503000000020004" pitchFamily="50" charset="0"/>
                <a:ea typeface="+mn-ea"/>
              </a:rPr>
              <a:t>Hostigamiento sexual: Consiste en molestar reiteradamente a cualquier persona con fines lascivos, en donde el agresor valiéndose de una posición jerárquica derivada de una relación laboral, docente, doméstica, o cualquier otra que genere subordinación, se aproveche de la necesidad o desventaja de la persona afectada, para solicitar o ejecutar cualquier acto de naturaleza sexual </a:t>
            </a:r>
          </a:p>
          <a:p>
            <a:pPr algn="just"/>
            <a:endParaRPr lang="es-MX" altLang="es-MX" sz="2800" kern="1200" dirty="0">
              <a:solidFill>
                <a:schemeClr val="tx1">
                  <a:lumMod val="65000"/>
                  <a:lumOff val="35000"/>
                </a:schemeClr>
              </a:solidFill>
              <a:latin typeface="Adelle Sans Light" panose="02000503000000020004" pitchFamily="50" charset="0"/>
              <a:ea typeface="+mn-ea"/>
            </a:endParaRPr>
          </a:p>
          <a:p>
            <a:pPr algn="just"/>
            <a:r>
              <a:rPr lang="es-MX" altLang="es-MX" sz="2800" kern="1200" dirty="0">
                <a:solidFill>
                  <a:schemeClr val="tx1">
                    <a:lumMod val="65000"/>
                    <a:lumOff val="35000"/>
                  </a:schemeClr>
                </a:solidFill>
                <a:latin typeface="Adelle Sans Light" panose="02000503000000020004" pitchFamily="50" charset="0"/>
                <a:ea typeface="+mn-ea"/>
              </a:rPr>
              <a:t>Violación simple: Consiste en la realización de cópula con persona de cualquier sexo, sin su consentimiento o con un consentimiento obtenido por medio del uso de la violencia, sea física o moral. Se entiende por cópula, la introducción del pene en el cuerpo humano por vía vaginal, anal o bucal.</a:t>
            </a:r>
          </a:p>
        </p:txBody>
      </p:sp>
    </p:spTree>
    <p:extLst>
      <p:ext uri="{BB962C8B-B14F-4D97-AF65-F5344CB8AC3E}">
        <p14:creationId xmlns:p14="http://schemas.microsoft.com/office/powerpoint/2010/main" val="8956607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a:extLst>
              <a:ext uri="{FF2B5EF4-FFF2-40B4-BE49-F238E27FC236}">
                <a16:creationId xmlns:a16="http://schemas.microsoft.com/office/drawing/2014/main" id="{D7BABE53-C125-4F75-B445-4FBA30A8145D}"/>
              </a:ext>
            </a:extLst>
          </p:cNvPr>
          <p:cNvSpPr txBox="1">
            <a:spLocks noChangeArrowheads="1"/>
          </p:cNvSpPr>
          <p:nvPr/>
        </p:nvSpPr>
        <p:spPr bwMode="auto">
          <a:xfrm>
            <a:off x="816234" y="804041"/>
            <a:ext cx="22751532" cy="1210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418" tIns="90209" rIns="180418" bIns="90209"/>
          <a:lstStyle>
            <a:lvl1pPr marL="381000" defTabSz="508000">
              <a:defRPr sz="4000">
                <a:solidFill>
                  <a:schemeClr val="tx1"/>
                </a:solidFill>
                <a:latin typeface="Calibri" panose="020F0502020204030204" pitchFamily="34" charset="0"/>
              </a:defRPr>
            </a:lvl1pPr>
            <a:lvl2pPr marL="742950" indent="-285750" defTabSz="508000">
              <a:defRPr sz="4000">
                <a:solidFill>
                  <a:schemeClr val="tx1"/>
                </a:solidFill>
                <a:latin typeface="Calibri" panose="020F0502020204030204" pitchFamily="34" charset="0"/>
              </a:defRPr>
            </a:lvl2pPr>
            <a:lvl3pPr marL="1143000" indent="-228600" defTabSz="508000">
              <a:defRPr sz="4000">
                <a:solidFill>
                  <a:schemeClr val="tx1"/>
                </a:solidFill>
                <a:latin typeface="Calibri" panose="020F0502020204030204" pitchFamily="34" charset="0"/>
              </a:defRPr>
            </a:lvl3pPr>
            <a:lvl4pPr marL="1600200" indent="-228600" defTabSz="508000">
              <a:defRPr sz="4000">
                <a:solidFill>
                  <a:schemeClr val="tx1"/>
                </a:solidFill>
                <a:latin typeface="Calibri" panose="020F0502020204030204" pitchFamily="34" charset="0"/>
              </a:defRPr>
            </a:lvl4pPr>
            <a:lvl5pPr marL="2057400" indent="-228600" defTabSz="508000">
              <a:defRPr sz="4000">
                <a:solidFill>
                  <a:schemeClr val="tx1"/>
                </a:solidFill>
                <a:latin typeface="Calibri" panose="020F0502020204030204" pitchFamily="34" charset="0"/>
              </a:defRPr>
            </a:lvl5pPr>
            <a:lvl6pPr marL="2514600" indent="-228600" defTabSz="508000" eaLnBrk="0" fontAlgn="base" hangingPunct="0">
              <a:spcBef>
                <a:spcPct val="0"/>
              </a:spcBef>
              <a:spcAft>
                <a:spcPct val="0"/>
              </a:spcAft>
              <a:defRPr sz="4000">
                <a:solidFill>
                  <a:schemeClr val="tx1"/>
                </a:solidFill>
                <a:latin typeface="Calibri" panose="020F0502020204030204" pitchFamily="34" charset="0"/>
              </a:defRPr>
            </a:lvl6pPr>
            <a:lvl7pPr marL="2971800" indent="-228600" defTabSz="508000" eaLnBrk="0" fontAlgn="base" hangingPunct="0">
              <a:spcBef>
                <a:spcPct val="0"/>
              </a:spcBef>
              <a:spcAft>
                <a:spcPct val="0"/>
              </a:spcAft>
              <a:defRPr sz="4000">
                <a:solidFill>
                  <a:schemeClr val="tx1"/>
                </a:solidFill>
                <a:latin typeface="Calibri" panose="020F0502020204030204" pitchFamily="34" charset="0"/>
              </a:defRPr>
            </a:lvl7pPr>
            <a:lvl8pPr marL="3429000" indent="-228600" defTabSz="508000" eaLnBrk="0" fontAlgn="base" hangingPunct="0">
              <a:spcBef>
                <a:spcPct val="0"/>
              </a:spcBef>
              <a:spcAft>
                <a:spcPct val="0"/>
              </a:spcAft>
              <a:defRPr sz="4000">
                <a:solidFill>
                  <a:schemeClr val="tx1"/>
                </a:solidFill>
                <a:latin typeface="Calibri" panose="020F0502020204030204" pitchFamily="34" charset="0"/>
              </a:defRPr>
            </a:lvl8pPr>
            <a:lvl9pPr marL="3886200" indent="-228600" defTabSz="508000" eaLnBrk="0" fontAlgn="base" hangingPunct="0">
              <a:spcBef>
                <a:spcPct val="0"/>
              </a:spcBef>
              <a:spcAft>
                <a:spcPct val="0"/>
              </a:spcAft>
              <a:defRPr sz="4000">
                <a:solidFill>
                  <a:schemeClr val="tx1"/>
                </a:solidFill>
                <a:latin typeface="Calibri" panose="020F0502020204030204" pitchFamily="34" charset="0"/>
              </a:defRPr>
            </a:lvl9pPr>
          </a:lstStyle>
          <a:p>
            <a:pPr algn="just"/>
            <a:r>
              <a:rPr lang="es-MX" altLang="es-MX" sz="2800" kern="1200" dirty="0">
                <a:solidFill>
                  <a:schemeClr val="tx1">
                    <a:lumMod val="65000"/>
                    <a:lumOff val="35000"/>
                  </a:schemeClr>
                </a:solidFill>
                <a:latin typeface="Adelle Sans Light" panose="02000503000000020004" pitchFamily="50" charset="0"/>
                <a:ea typeface="+mn-ea"/>
              </a:rPr>
              <a:t>Violación equiparada por introducir cualquier elemento, instrumento o cualquier parte del cuerpo humano, distinto al pene: Consiste en la introducción por vía anal o vaginal de cualquier elemento, instrumento o cualquier parte del cuerpo humano distinto al pene, en persona de cualquier sexo, sin su consentimiento o con un consentimiento obtenido por medio del uso de la violencia, sea física o moral. </a:t>
            </a:r>
          </a:p>
          <a:p>
            <a:pPr algn="just"/>
            <a:endParaRPr lang="es-MX" altLang="es-MX" sz="2800" kern="1200" dirty="0">
              <a:solidFill>
                <a:schemeClr val="tx1">
                  <a:lumMod val="65000"/>
                  <a:lumOff val="35000"/>
                </a:schemeClr>
              </a:solidFill>
              <a:latin typeface="Adelle Sans Light" panose="02000503000000020004" pitchFamily="50" charset="0"/>
              <a:ea typeface="+mn-ea"/>
            </a:endParaRPr>
          </a:p>
          <a:p>
            <a:pPr algn="just"/>
            <a:r>
              <a:rPr lang="es-MX" altLang="es-MX" sz="2800" kern="1200" dirty="0">
                <a:solidFill>
                  <a:schemeClr val="tx1">
                    <a:lumMod val="65000"/>
                    <a:lumOff val="35000"/>
                  </a:schemeClr>
                </a:solidFill>
                <a:latin typeface="Adelle Sans Light" panose="02000503000000020004" pitchFamily="50" charset="0"/>
                <a:ea typeface="+mn-ea"/>
              </a:rPr>
              <a:t>Otros delitos que atentan contra la libertad y la seguridad sexual: Contempla todas aquellas conductas que no hayan sido enunciadas en las descripciones anteriores, pero que por sus características refieran acciones u omisiones que afecten o pongan en riesgo el libre ejercicio de la libertad y la seguridad sexual de las personas.</a:t>
            </a:r>
          </a:p>
          <a:p>
            <a:pPr algn="just"/>
            <a:endParaRPr lang="es-MX" altLang="es-MX" sz="2800" kern="1200" dirty="0">
              <a:solidFill>
                <a:schemeClr val="tx1">
                  <a:lumMod val="65000"/>
                  <a:lumOff val="35000"/>
                </a:schemeClr>
              </a:solidFill>
              <a:latin typeface="Adelle Sans Light" panose="02000503000000020004" pitchFamily="50" charset="0"/>
              <a:ea typeface="+mn-ea"/>
            </a:endParaRPr>
          </a:p>
          <a:p>
            <a:pPr algn="just"/>
            <a:r>
              <a:rPr lang="es-MX" altLang="es-MX" sz="2800" kern="1200" dirty="0">
                <a:solidFill>
                  <a:schemeClr val="tx1">
                    <a:lumMod val="65000"/>
                    <a:lumOff val="35000"/>
                  </a:schemeClr>
                </a:solidFill>
                <a:latin typeface="Adelle Sans Light" panose="02000503000000020004" pitchFamily="50" charset="0"/>
                <a:ea typeface="+mn-ea"/>
              </a:rPr>
              <a:t>4. La sociedad: Conjunto de acciones u omisiones que afectan o ponen en peligro el libre desarrollo de cualquier persona que pertenezca o no a una comunidad o grupo vulnerable, teniendo como consecuencia un menoscabo a su integridad, dignidad, y el pleno goce de una vida en sociedad.</a:t>
            </a:r>
          </a:p>
          <a:p>
            <a:pPr algn="just"/>
            <a:endParaRPr lang="es-MX" altLang="es-MX" sz="2800" kern="1200" dirty="0">
              <a:solidFill>
                <a:schemeClr val="tx1">
                  <a:lumMod val="65000"/>
                  <a:lumOff val="35000"/>
                </a:schemeClr>
              </a:solidFill>
              <a:latin typeface="Adelle Sans Light" panose="02000503000000020004" pitchFamily="50" charset="0"/>
              <a:ea typeface="+mn-ea"/>
            </a:endParaRPr>
          </a:p>
          <a:p>
            <a:pPr algn="just"/>
            <a:r>
              <a:rPr lang="es-MX" altLang="es-MX" sz="2800" kern="1200" dirty="0">
                <a:solidFill>
                  <a:schemeClr val="tx1">
                    <a:lumMod val="65000"/>
                    <a:lumOff val="35000"/>
                  </a:schemeClr>
                </a:solidFill>
                <a:latin typeface="Adelle Sans Light" panose="02000503000000020004" pitchFamily="50" charset="0"/>
                <a:ea typeface="+mn-ea"/>
              </a:rPr>
              <a:t>Trata de personas: Consiste en el acto intencional que realizan una o varias personas con el propósito de captar, enganchar, transportar, transferir, retener, entregar, recibir o alojar a una o varias personas para someterlas a algún fin de explotación.</a:t>
            </a:r>
          </a:p>
          <a:p>
            <a:pPr algn="just"/>
            <a:r>
              <a:rPr lang="es-MX" altLang="es-MX" sz="2800" kern="1200" dirty="0">
                <a:solidFill>
                  <a:schemeClr val="tx1">
                    <a:lumMod val="65000"/>
                    <a:lumOff val="35000"/>
                  </a:schemeClr>
                </a:solidFill>
                <a:latin typeface="Adelle Sans Light" panose="02000503000000020004" pitchFamily="50" charset="0"/>
                <a:ea typeface="+mn-ea"/>
              </a:rPr>
              <a:t>Por fin de explotación, se entienden las diversas modalidades en las que puede ser explotada una persona, descritas en la Ley General para Prevenir, Sancionar y Erradicar los Delitos en Materia de Trata de Personas y para la Protección y Asistencia a las Víctimas de estos Delitos, las cuales son:</a:t>
            </a:r>
          </a:p>
          <a:p>
            <a:pPr algn="just"/>
            <a:r>
              <a:rPr lang="es-MX" altLang="es-MX" sz="2800" kern="1200" dirty="0">
                <a:solidFill>
                  <a:schemeClr val="tx1">
                    <a:lumMod val="65000"/>
                    <a:lumOff val="35000"/>
                  </a:schemeClr>
                </a:solidFill>
                <a:latin typeface="Adelle Sans Light" panose="02000503000000020004" pitchFamily="50" charset="0"/>
                <a:ea typeface="+mn-ea"/>
              </a:rPr>
              <a:t>I.       La esclavitud;</a:t>
            </a:r>
          </a:p>
          <a:p>
            <a:pPr algn="just"/>
            <a:r>
              <a:rPr lang="es-MX" altLang="es-MX" sz="2800" kern="1200" dirty="0">
                <a:solidFill>
                  <a:schemeClr val="tx1">
                    <a:lumMod val="65000"/>
                    <a:lumOff val="35000"/>
                  </a:schemeClr>
                </a:solidFill>
                <a:latin typeface="Adelle Sans Light" panose="02000503000000020004" pitchFamily="50" charset="0"/>
                <a:ea typeface="+mn-ea"/>
              </a:rPr>
              <a:t>II.      La condición de siervo;</a:t>
            </a:r>
          </a:p>
          <a:p>
            <a:pPr algn="just"/>
            <a:r>
              <a:rPr lang="es-MX" altLang="es-MX" sz="2800" kern="1200" dirty="0">
                <a:solidFill>
                  <a:schemeClr val="tx1">
                    <a:lumMod val="65000"/>
                    <a:lumOff val="35000"/>
                  </a:schemeClr>
                </a:solidFill>
                <a:latin typeface="Adelle Sans Light" panose="02000503000000020004" pitchFamily="50" charset="0"/>
                <a:ea typeface="+mn-ea"/>
              </a:rPr>
              <a:t>III.     La prostitución ajena u otras formas de explotación sexual;</a:t>
            </a:r>
          </a:p>
          <a:p>
            <a:pPr algn="just"/>
            <a:r>
              <a:rPr lang="es-MX" altLang="es-MX" sz="2800" kern="1200" dirty="0">
                <a:solidFill>
                  <a:schemeClr val="tx1">
                    <a:lumMod val="65000"/>
                    <a:lumOff val="35000"/>
                  </a:schemeClr>
                </a:solidFill>
                <a:latin typeface="Adelle Sans Light" panose="02000503000000020004" pitchFamily="50" charset="0"/>
                <a:ea typeface="+mn-ea"/>
              </a:rPr>
              <a:t>IV.     La explotación laboral;</a:t>
            </a:r>
          </a:p>
          <a:p>
            <a:pPr algn="just"/>
            <a:r>
              <a:rPr lang="es-MX" altLang="es-MX" sz="2800" kern="1200" dirty="0">
                <a:solidFill>
                  <a:schemeClr val="tx1">
                    <a:lumMod val="65000"/>
                    <a:lumOff val="35000"/>
                  </a:schemeClr>
                </a:solidFill>
                <a:latin typeface="Adelle Sans Light" panose="02000503000000020004" pitchFamily="50" charset="0"/>
                <a:ea typeface="+mn-ea"/>
              </a:rPr>
              <a:t>V.      El trabajo o servicios forzados;</a:t>
            </a:r>
          </a:p>
          <a:p>
            <a:pPr algn="just"/>
            <a:r>
              <a:rPr lang="es-MX" altLang="es-MX" sz="2800" kern="1200" dirty="0">
                <a:solidFill>
                  <a:schemeClr val="tx1">
                    <a:lumMod val="65000"/>
                    <a:lumOff val="35000"/>
                  </a:schemeClr>
                </a:solidFill>
                <a:latin typeface="Adelle Sans Light" panose="02000503000000020004" pitchFamily="50" charset="0"/>
                <a:ea typeface="+mn-ea"/>
              </a:rPr>
              <a:t>VI.     La mendicidad forzosa;</a:t>
            </a:r>
          </a:p>
          <a:p>
            <a:pPr algn="just"/>
            <a:r>
              <a:rPr lang="es-MX" altLang="es-MX" sz="2800" kern="1200" dirty="0">
                <a:solidFill>
                  <a:schemeClr val="tx1">
                    <a:lumMod val="65000"/>
                    <a:lumOff val="35000"/>
                  </a:schemeClr>
                </a:solidFill>
                <a:latin typeface="Adelle Sans Light" panose="02000503000000020004" pitchFamily="50" charset="0"/>
                <a:ea typeface="+mn-ea"/>
              </a:rPr>
              <a:t>VII.    La utilización de personas menores de dieciocho años en actividades delictivas;</a:t>
            </a:r>
          </a:p>
          <a:p>
            <a:pPr algn="just"/>
            <a:r>
              <a:rPr lang="es-MX" altLang="es-MX" sz="2800" kern="1200" dirty="0">
                <a:solidFill>
                  <a:schemeClr val="tx1">
                    <a:lumMod val="65000"/>
                    <a:lumOff val="35000"/>
                  </a:schemeClr>
                </a:solidFill>
                <a:latin typeface="Adelle Sans Light" panose="02000503000000020004" pitchFamily="50" charset="0"/>
                <a:ea typeface="+mn-ea"/>
              </a:rPr>
              <a:t>VIII.    La adopción ilegal de persona menor de dieciocho años;</a:t>
            </a:r>
          </a:p>
          <a:p>
            <a:pPr algn="just"/>
            <a:r>
              <a:rPr lang="es-MX" altLang="es-MX" sz="2800" kern="1200" dirty="0">
                <a:solidFill>
                  <a:schemeClr val="tx1">
                    <a:lumMod val="65000"/>
                    <a:lumOff val="35000"/>
                  </a:schemeClr>
                </a:solidFill>
                <a:latin typeface="Adelle Sans Light" panose="02000503000000020004" pitchFamily="50" charset="0"/>
                <a:ea typeface="+mn-ea"/>
              </a:rPr>
              <a:t>IX.     El matrimonio forzoso o servil;</a:t>
            </a:r>
          </a:p>
          <a:p>
            <a:pPr algn="just"/>
            <a:r>
              <a:rPr lang="es-MX" altLang="es-MX" sz="2800" kern="1200" dirty="0">
                <a:solidFill>
                  <a:schemeClr val="tx1">
                    <a:lumMod val="65000"/>
                    <a:lumOff val="35000"/>
                  </a:schemeClr>
                </a:solidFill>
                <a:latin typeface="Adelle Sans Light" panose="02000503000000020004" pitchFamily="50" charset="0"/>
                <a:ea typeface="+mn-ea"/>
              </a:rPr>
              <a:t>X.      El Tráfico de órganos, tejidos y células de seres humanos vivos; y</a:t>
            </a:r>
          </a:p>
          <a:p>
            <a:pPr algn="just"/>
            <a:r>
              <a:rPr lang="es-MX" altLang="es-MX" sz="2800" kern="1200" dirty="0">
                <a:solidFill>
                  <a:schemeClr val="tx1">
                    <a:lumMod val="65000"/>
                    <a:lumOff val="35000"/>
                  </a:schemeClr>
                </a:solidFill>
                <a:latin typeface="Adelle Sans Light" panose="02000503000000020004" pitchFamily="50" charset="0"/>
                <a:ea typeface="+mn-ea"/>
              </a:rPr>
              <a:t>XI.     La experimentación biomédica ilícita en seres humanos.</a:t>
            </a:r>
          </a:p>
          <a:p>
            <a:pPr marL="381000" marR="0" lvl="0" indent="0" algn="just" defTabSz="508000" rtl="0" eaLnBrk="1" fontAlgn="auto" latinLnBrk="0" hangingPunct="1">
              <a:lnSpc>
                <a:spcPct val="100000"/>
              </a:lnSpc>
              <a:spcBef>
                <a:spcPts val="0"/>
              </a:spcBef>
              <a:spcAft>
                <a:spcPts val="0"/>
              </a:spcAft>
              <a:buClr>
                <a:srgbClr val="000000"/>
              </a:buClr>
              <a:buSzTx/>
              <a:buFont typeface="Arial"/>
              <a:buNone/>
              <a:tabLst/>
              <a:defRPr/>
            </a:pPr>
            <a:br>
              <a:rPr kumimoji="0" lang="es-MX" altLang="es-MX" sz="2800" b="0" i="0" u="none" strike="noStrike" kern="1200" cap="none" spc="0" normalizeH="0" baseline="0" noProof="0" dirty="0">
                <a:ln>
                  <a:noFill/>
                </a:ln>
                <a:solidFill>
                  <a:schemeClr val="tx1">
                    <a:lumMod val="65000"/>
                    <a:lumOff val="35000"/>
                  </a:schemeClr>
                </a:solidFill>
                <a:effectLst/>
                <a:uLnTx/>
                <a:uFillTx/>
                <a:latin typeface="Adelle Sans Light" panose="02000503000000020004" pitchFamily="50" charset="0"/>
                <a:ea typeface="+mn-ea"/>
                <a:sym typeface="Arial"/>
              </a:rPr>
            </a:br>
            <a:br>
              <a:rPr kumimoji="0" lang="es-MX" altLang="es-MX" sz="2800" b="0" i="0" u="none" strike="noStrike" kern="1200" cap="none" spc="0" normalizeH="0" baseline="0" noProof="0" dirty="0">
                <a:ln>
                  <a:noFill/>
                </a:ln>
                <a:solidFill>
                  <a:schemeClr val="tx1">
                    <a:lumMod val="65000"/>
                    <a:lumOff val="35000"/>
                  </a:schemeClr>
                </a:solidFill>
                <a:effectLst/>
                <a:uLnTx/>
                <a:uFillTx/>
                <a:latin typeface="Adelle Sans Light" panose="02000503000000020004" pitchFamily="50" charset="0"/>
                <a:ea typeface="+mn-ea"/>
                <a:sym typeface="Arial"/>
              </a:rPr>
            </a:br>
            <a:endParaRPr kumimoji="0" lang="es-ES" altLang="es-MX" sz="2800" b="0" i="0" u="none" strike="noStrike" kern="1200" cap="none" spc="0" normalizeH="0" baseline="0" noProof="0" dirty="0">
              <a:ln>
                <a:noFill/>
              </a:ln>
              <a:solidFill>
                <a:schemeClr val="tx1">
                  <a:lumMod val="65000"/>
                  <a:lumOff val="35000"/>
                </a:schemeClr>
              </a:solidFill>
              <a:effectLst/>
              <a:uLnTx/>
              <a:uFillTx/>
              <a:latin typeface="Adelle Sans Light" panose="02000503000000020004" pitchFamily="50" charset="0"/>
              <a:ea typeface="+mn-ea"/>
              <a:sym typeface="Arial"/>
            </a:endParaRPr>
          </a:p>
        </p:txBody>
      </p:sp>
    </p:spTree>
    <p:extLst>
      <p:ext uri="{BB962C8B-B14F-4D97-AF65-F5344CB8AC3E}">
        <p14:creationId xmlns:p14="http://schemas.microsoft.com/office/powerpoint/2010/main" val="2349831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7CDCC705-4270-42EF-8326-587923545F08}"/>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9" name="Subtítulo 2">
            <a:extLst>
              <a:ext uri="{FF2B5EF4-FFF2-40B4-BE49-F238E27FC236}">
                <a16:creationId xmlns:a16="http://schemas.microsoft.com/office/drawing/2014/main" id="{E94DF2EB-FF3E-458D-B647-B57731B26682}"/>
              </a:ext>
            </a:extLst>
          </p:cNvPr>
          <p:cNvSpPr txBox="1">
            <a:spLocks/>
          </p:cNvSpPr>
          <p:nvPr/>
        </p:nvSpPr>
        <p:spPr>
          <a:xfrm>
            <a:off x="14204503" y="787632"/>
            <a:ext cx="7566136" cy="1330610"/>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indent="0" algn="r">
              <a:buNone/>
            </a:pPr>
            <a:r>
              <a:rPr lang="es-MX" sz="7200" b="1" dirty="0">
                <a:solidFill>
                  <a:srgbClr val="5B4F63"/>
                </a:solidFill>
                <a:latin typeface="Adelle Sans" panose="02000503000000020004" pitchFamily="2" charset="77"/>
              </a:rPr>
              <a:t>Introducción</a:t>
            </a:r>
          </a:p>
        </p:txBody>
      </p:sp>
      <p:graphicFrame>
        <p:nvGraphicFramePr>
          <p:cNvPr id="3" name="Diagrama 2">
            <a:extLst>
              <a:ext uri="{FF2B5EF4-FFF2-40B4-BE49-F238E27FC236}">
                <a16:creationId xmlns:a16="http://schemas.microsoft.com/office/drawing/2014/main" id="{C30B793B-B0E3-ADA8-24B7-AA0441EA9414}"/>
              </a:ext>
            </a:extLst>
          </p:cNvPr>
          <p:cNvGraphicFramePr/>
          <p:nvPr>
            <p:extLst>
              <p:ext uri="{D42A27DB-BD31-4B8C-83A1-F6EECF244321}">
                <p14:modId xmlns:p14="http://schemas.microsoft.com/office/powerpoint/2010/main" val="987670124"/>
              </p:ext>
            </p:extLst>
          </p:nvPr>
        </p:nvGraphicFramePr>
        <p:xfrm>
          <a:off x="2236846" y="3030583"/>
          <a:ext cx="19910308" cy="9692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3437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a:extLst>
              <a:ext uri="{FF2B5EF4-FFF2-40B4-BE49-F238E27FC236}">
                <a16:creationId xmlns:a16="http://schemas.microsoft.com/office/drawing/2014/main" id="{2C17A2E9-7D17-4C6D-9D6B-E7710E68BE84}"/>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22" name="Título 1">
            <a:extLst>
              <a:ext uri="{FF2B5EF4-FFF2-40B4-BE49-F238E27FC236}">
                <a16:creationId xmlns:a16="http://schemas.microsoft.com/office/drawing/2014/main" id="{24B97ABB-EF23-4B26-AB62-2D988E3EBC80}"/>
              </a:ext>
            </a:extLst>
          </p:cNvPr>
          <p:cNvSpPr txBox="1">
            <a:spLocks/>
          </p:cNvSpPr>
          <p:nvPr/>
        </p:nvSpPr>
        <p:spPr>
          <a:xfrm>
            <a:off x="13057578" y="247430"/>
            <a:ext cx="8686800" cy="2174183"/>
          </a:xfrm>
          <a:prstGeom prst="rect">
            <a:avLst/>
          </a:prstGeom>
        </p:spPr>
        <p:txBody>
          <a:bodyPr vert="horz" lIns="180418" tIns="90209" rIns="180418" bIns="90209"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509412">
              <a:spcBef>
                <a:spcPct val="20000"/>
              </a:spcBef>
              <a:buFont typeface="Arial"/>
              <a:buNone/>
              <a:defRPr/>
            </a:pPr>
            <a:r>
              <a:rPr lang="es-MX" sz="4400" b="1" dirty="0">
                <a:solidFill>
                  <a:srgbClr val="5B4F63"/>
                </a:solidFill>
                <a:latin typeface="Adelle Sans" panose="02000503000000020004" pitchFamily="2" charset="77"/>
                <a:ea typeface="+mn-ea"/>
                <a:cs typeface="+mn-cs"/>
              </a:rPr>
              <a:t>Regionalización del estado de Puebla de acuerdo al Plan Nacional de Paz y Seguridad</a:t>
            </a:r>
          </a:p>
        </p:txBody>
      </p:sp>
      <p:sp>
        <p:nvSpPr>
          <p:cNvPr id="24" name="CuadroTexto 23">
            <a:extLst>
              <a:ext uri="{FF2B5EF4-FFF2-40B4-BE49-F238E27FC236}">
                <a16:creationId xmlns:a16="http://schemas.microsoft.com/office/drawing/2014/main" id="{89C55037-9ACE-4C81-A86D-7AC13629F60F}"/>
              </a:ext>
            </a:extLst>
          </p:cNvPr>
          <p:cNvSpPr txBox="1"/>
          <p:nvPr/>
        </p:nvSpPr>
        <p:spPr>
          <a:xfrm>
            <a:off x="13483028" y="3013970"/>
            <a:ext cx="7712365" cy="9448740"/>
          </a:xfrm>
          <a:prstGeom prst="rect">
            <a:avLst/>
          </a:prstGeom>
          <a:noFill/>
        </p:spPr>
        <p:txBody>
          <a:bodyPr wrap="square">
            <a:spAutoFit/>
          </a:bodyPr>
          <a:lstStyle/>
          <a:p>
            <a:pPr defTabSz="1037621" eaLnBrk="1" fontAlgn="auto" hangingPunct="1">
              <a:lnSpc>
                <a:spcPct val="150000"/>
              </a:lnSpc>
              <a:spcBef>
                <a:spcPts val="0"/>
              </a:spcBef>
              <a:spcAft>
                <a:spcPts val="0"/>
              </a:spcAft>
              <a:defRPr/>
            </a:pPr>
            <a:r>
              <a:rPr lang="es-MX" sz="3600" b="1" kern="1200" dirty="0">
                <a:solidFill>
                  <a:schemeClr val="tx1">
                    <a:lumMod val="65000"/>
                    <a:lumOff val="35000"/>
                  </a:schemeClr>
                </a:solidFill>
                <a:latin typeface="Adelle Sans Light" panose="02000503000000020004" pitchFamily="50" charset="0"/>
                <a:ea typeface="+mn-ea"/>
                <a:cs typeface="+mn-cs"/>
              </a:rPr>
              <a:t>1.  Acatlán</a:t>
            </a:r>
          </a:p>
          <a:p>
            <a:pPr defTabSz="1037621" eaLnBrk="1" fontAlgn="auto" hangingPunct="1">
              <a:lnSpc>
                <a:spcPct val="150000"/>
              </a:lnSpc>
              <a:spcBef>
                <a:spcPts val="0"/>
              </a:spcBef>
              <a:spcAft>
                <a:spcPts val="0"/>
              </a:spcAft>
              <a:defRPr/>
            </a:pPr>
            <a:r>
              <a:rPr lang="es-MX" sz="3600" b="1" kern="1200" dirty="0">
                <a:solidFill>
                  <a:schemeClr val="tx1">
                    <a:lumMod val="65000"/>
                    <a:lumOff val="35000"/>
                  </a:schemeClr>
                </a:solidFill>
                <a:latin typeface="Adelle Sans Light" panose="02000503000000020004" pitchFamily="50" charset="0"/>
                <a:ea typeface="+mn-ea"/>
                <a:cs typeface="+mn-cs"/>
              </a:rPr>
              <a:t>2.  Ajalpan</a:t>
            </a:r>
          </a:p>
          <a:p>
            <a:pPr defTabSz="1037621" eaLnBrk="1" fontAlgn="auto" hangingPunct="1">
              <a:lnSpc>
                <a:spcPct val="150000"/>
              </a:lnSpc>
              <a:spcBef>
                <a:spcPts val="0"/>
              </a:spcBef>
              <a:spcAft>
                <a:spcPts val="0"/>
              </a:spcAft>
              <a:defRPr/>
            </a:pPr>
            <a:r>
              <a:rPr lang="es-MX" sz="3600" b="1" kern="1200" dirty="0">
                <a:solidFill>
                  <a:schemeClr val="tx1">
                    <a:lumMod val="65000"/>
                    <a:lumOff val="35000"/>
                  </a:schemeClr>
                </a:solidFill>
                <a:latin typeface="Adelle Sans Light" panose="02000503000000020004" pitchFamily="50" charset="0"/>
                <a:ea typeface="+mn-ea"/>
                <a:cs typeface="+mn-cs"/>
              </a:rPr>
              <a:t>3.  Atlixco</a:t>
            </a:r>
          </a:p>
          <a:p>
            <a:pPr defTabSz="1037621" eaLnBrk="1" fontAlgn="auto" hangingPunct="1">
              <a:lnSpc>
                <a:spcPct val="150000"/>
              </a:lnSpc>
              <a:spcBef>
                <a:spcPts val="0"/>
              </a:spcBef>
              <a:spcAft>
                <a:spcPts val="0"/>
              </a:spcAft>
              <a:defRPr/>
            </a:pPr>
            <a:r>
              <a:rPr lang="es-MX" sz="3600" b="1" kern="1200" dirty="0">
                <a:solidFill>
                  <a:schemeClr val="tx1">
                    <a:lumMod val="65000"/>
                    <a:lumOff val="35000"/>
                  </a:schemeClr>
                </a:solidFill>
                <a:latin typeface="Adelle Sans Light" panose="02000503000000020004" pitchFamily="50" charset="0"/>
                <a:ea typeface="+mn-ea"/>
                <a:cs typeface="+mn-cs"/>
              </a:rPr>
              <a:t>4.  Chalchicomula de Sesma</a:t>
            </a:r>
          </a:p>
          <a:p>
            <a:pPr defTabSz="1037621" eaLnBrk="1" fontAlgn="auto" hangingPunct="1">
              <a:lnSpc>
                <a:spcPct val="150000"/>
              </a:lnSpc>
              <a:spcBef>
                <a:spcPts val="0"/>
              </a:spcBef>
              <a:spcAft>
                <a:spcPts val="0"/>
              </a:spcAft>
              <a:defRPr/>
            </a:pPr>
            <a:r>
              <a:rPr lang="es-MX" sz="3600" b="1" kern="1200" dirty="0">
                <a:solidFill>
                  <a:schemeClr val="tx1">
                    <a:lumMod val="65000"/>
                    <a:lumOff val="35000"/>
                  </a:schemeClr>
                </a:solidFill>
                <a:latin typeface="Adelle Sans Light" panose="02000503000000020004" pitchFamily="50" charset="0"/>
                <a:ea typeface="+mn-ea"/>
                <a:cs typeface="+mn-cs"/>
              </a:rPr>
              <a:t>5.  Huauchinango</a:t>
            </a:r>
          </a:p>
          <a:p>
            <a:pPr defTabSz="1037621" eaLnBrk="1" fontAlgn="auto" hangingPunct="1">
              <a:lnSpc>
                <a:spcPct val="150000"/>
              </a:lnSpc>
              <a:spcBef>
                <a:spcPts val="0"/>
              </a:spcBef>
              <a:spcAft>
                <a:spcPts val="0"/>
              </a:spcAft>
              <a:defRPr/>
            </a:pPr>
            <a:r>
              <a:rPr lang="es-MX" sz="3600" b="1" kern="1200" dirty="0">
                <a:solidFill>
                  <a:schemeClr val="tx1">
                    <a:lumMod val="65000"/>
                    <a:lumOff val="35000"/>
                  </a:schemeClr>
                </a:solidFill>
                <a:latin typeface="Adelle Sans Light" panose="02000503000000020004" pitchFamily="50" charset="0"/>
                <a:ea typeface="+mn-ea"/>
                <a:cs typeface="+mn-cs"/>
              </a:rPr>
              <a:t>6.  Puebla</a:t>
            </a:r>
          </a:p>
          <a:p>
            <a:pPr defTabSz="1037621" eaLnBrk="1" fontAlgn="auto" hangingPunct="1">
              <a:lnSpc>
                <a:spcPct val="150000"/>
              </a:lnSpc>
              <a:spcBef>
                <a:spcPts val="0"/>
              </a:spcBef>
              <a:spcAft>
                <a:spcPts val="0"/>
              </a:spcAft>
              <a:defRPr/>
            </a:pPr>
            <a:r>
              <a:rPr lang="es-MX" sz="3600" b="1" kern="1200" dirty="0">
                <a:solidFill>
                  <a:schemeClr val="tx1">
                    <a:lumMod val="65000"/>
                    <a:lumOff val="35000"/>
                  </a:schemeClr>
                </a:solidFill>
                <a:latin typeface="Adelle Sans Light" panose="02000503000000020004" pitchFamily="50" charset="0"/>
                <a:ea typeface="+mn-ea"/>
                <a:cs typeface="+mn-cs"/>
              </a:rPr>
              <a:t>7.  San Martín Texmelucan</a:t>
            </a:r>
          </a:p>
          <a:p>
            <a:pPr defTabSz="1037621" eaLnBrk="1" fontAlgn="auto" hangingPunct="1">
              <a:lnSpc>
                <a:spcPct val="150000"/>
              </a:lnSpc>
              <a:spcBef>
                <a:spcPts val="0"/>
              </a:spcBef>
              <a:spcAft>
                <a:spcPts val="0"/>
              </a:spcAft>
              <a:defRPr/>
            </a:pPr>
            <a:r>
              <a:rPr lang="es-MX" sz="3600" b="1" kern="1200" dirty="0">
                <a:solidFill>
                  <a:schemeClr val="tx1">
                    <a:lumMod val="65000"/>
                    <a:lumOff val="35000"/>
                  </a:schemeClr>
                </a:solidFill>
                <a:latin typeface="Adelle Sans Light" panose="02000503000000020004" pitchFamily="50" charset="0"/>
                <a:ea typeface="+mn-ea"/>
                <a:cs typeface="+mn-cs"/>
              </a:rPr>
              <a:t>8.  Tehuacán</a:t>
            </a:r>
          </a:p>
          <a:p>
            <a:pPr defTabSz="1037621" eaLnBrk="1" fontAlgn="auto" hangingPunct="1">
              <a:lnSpc>
                <a:spcPct val="150000"/>
              </a:lnSpc>
              <a:spcBef>
                <a:spcPts val="0"/>
              </a:spcBef>
              <a:spcAft>
                <a:spcPts val="0"/>
              </a:spcAft>
              <a:defRPr/>
            </a:pPr>
            <a:r>
              <a:rPr lang="es-MX" sz="3600" b="1" kern="1200" dirty="0">
                <a:solidFill>
                  <a:schemeClr val="tx1">
                    <a:lumMod val="65000"/>
                    <a:lumOff val="35000"/>
                  </a:schemeClr>
                </a:solidFill>
                <a:latin typeface="Adelle Sans Light" panose="02000503000000020004" pitchFamily="50" charset="0"/>
                <a:ea typeface="+mn-ea"/>
                <a:cs typeface="+mn-cs"/>
              </a:rPr>
              <a:t>9.  Tepeaca</a:t>
            </a:r>
          </a:p>
          <a:p>
            <a:pPr defTabSz="1037621" eaLnBrk="1" fontAlgn="auto" hangingPunct="1">
              <a:lnSpc>
                <a:spcPct val="150000"/>
              </a:lnSpc>
              <a:spcBef>
                <a:spcPts val="0"/>
              </a:spcBef>
              <a:spcAft>
                <a:spcPts val="0"/>
              </a:spcAft>
              <a:defRPr/>
            </a:pPr>
            <a:r>
              <a:rPr lang="es-MX" sz="3600" b="1" kern="1200" dirty="0">
                <a:solidFill>
                  <a:schemeClr val="tx1">
                    <a:lumMod val="65000"/>
                    <a:lumOff val="35000"/>
                  </a:schemeClr>
                </a:solidFill>
                <a:latin typeface="Adelle Sans Light" panose="02000503000000020004" pitchFamily="50" charset="0"/>
                <a:ea typeface="+mn-ea"/>
                <a:cs typeface="+mn-cs"/>
              </a:rPr>
              <a:t>10. Teziutlán</a:t>
            </a:r>
          </a:p>
          <a:p>
            <a:pPr defTabSz="1037621" eaLnBrk="1" fontAlgn="auto" hangingPunct="1">
              <a:lnSpc>
                <a:spcPct val="150000"/>
              </a:lnSpc>
              <a:spcBef>
                <a:spcPts val="0"/>
              </a:spcBef>
              <a:spcAft>
                <a:spcPts val="0"/>
              </a:spcAft>
              <a:defRPr/>
            </a:pPr>
            <a:r>
              <a:rPr lang="es-MX" sz="3600" b="1" kern="1200" dirty="0">
                <a:solidFill>
                  <a:schemeClr val="tx1">
                    <a:lumMod val="65000"/>
                    <a:lumOff val="35000"/>
                  </a:schemeClr>
                </a:solidFill>
                <a:latin typeface="Adelle Sans Light" panose="02000503000000020004" pitchFamily="50" charset="0"/>
                <a:ea typeface="+mn-ea"/>
                <a:cs typeface="+mn-cs"/>
              </a:rPr>
              <a:t>11.  Zacatlán</a:t>
            </a:r>
          </a:p>
          <a:p>
            <a:pPr>
              <a:defRPr/>
            </a:pPr>
            <a:endParaRPr lang="es-MX" sz="1600" dirty="0">
              <a:solidFill>
                <a:schemeClr val="tx1">
                  <a:lumMod val="65000"/>
                  <a:lumOff val="35000"/>
                </a:schemeClr>
              </a:solidFill>
              <a:latin typeface="Adelle Sans Light" panose="02000503000000020004" pitchFamily="50" charset="0"/>
            </a:endParaRPr>
          </a:p>
        </p:txBody>
      </p:sp>
      <p:pic>
        <p:nvPicPr>
          <p:cNvPr id="8" name="Imagen 6">
            <a:extLst>
              <a:ext uri="{FF2B5EF4-FFF2-40B4-BE49-F238E27FC236}">
                <a16:creationId xmlns:a16="http://schemas.microsoft.com/office/drawing/2014/main" id="{2C11702A-E2E4-4405-A24F-8C6193BA3F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863" r="22231"/>
          <a:stretch>
            <a:fillRect/>
          </a:stretch>
        </p:blipFill>
        <p:spPr bwMode="auto">
          <a:xfrm>
            <a:off x="1899007" y="839787"/>
            <a:ext cx="9686925" cy="1203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Gráfico 11" descr="Marcador">
            <a:extLst>
              <a:ext uri="{FF2B5EF4-FFF2-40B4-BE49-F238E27FC236}">
                <a16:creationId xmlns:a16="http://schemas.microsoft.com/office/drawing/2014/main" id="{E354AAD4-69E4-45C4-82FA-F38283015B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057578" y="839787"/>
            <a:ext cx="85090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5884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6" name="Imagen 5" descr="Foto en blanco y negro de un grupo de personas posando para una foto&#10;&#10;Descripción generada automáticamente">
            <a:extLst>
              <a:ext uri="{FF2B5EF4-FFF2-40B4-BE49-F238E27FC236}">
                <a16:creationId xmlns:a16="http://schemas.microsoft.com/office/drawing/2014/main" id="{6CE23DB4-91C4-4E90-AE15-9CA385E9814C}"/>
              </a:ext>
            </a:extLst>
          </p:cNvPr>
          <p:cNvPicPr>
            <a:picLocks noChangeAspect="1"/>
          </p:cNvPicPr>
          <p:nvPr/>
        </p:nvPicPr>
        <p:blipFill rotWithShape="1">
          <a:blip r:embed="rId4">
            <a:alphaModFix amt="35000"/>
            <a:duotone>
              <a:prstClr val="black"/>
              <a:schemeClr val="accent4">
                <a:tint val="45000"/>
                <a:satMod val="400000"/>
              </a:schemeClr>
            </a:duotone>
          </a:blip>
          <a:srcRect b="15414"/>
          <a:stretch/>
        </p:blipFill>
        <p:spPr>
          <a:xfrm>
            <a:off x="20" y="2"/>
            <a:ext cx="24383980" cy="13715998"/>
          </a:xfrm>
          <a:prstGeom prst="rect">
            <a:avLst/>
          </a:prstGeom>
        </p:spPr>
      </p:pic>
      <p:sp>
        <p:nvSpPr>
          <p:cNvPr id="11" name="Google Shape;102;p3">
            <a:extLst>
              <a:ext uri="{FF2B5EF4-FFF2-40B4-BE49-F238E27FC236}">
                <a16:creationId xmlns:a16="http://schemas.microsoft.com/office/drawing/2014/main" id="{14AF6698-FEA9-4056-83F5-39C827056BC5}"/>
              </a:ext>
            </a:extLst>
          </p:cNvPr>
          <p:cNvSpPr>
            <a:spLocks noChangeArrowheads="1"/>
          </p:cNvSpPr>
          <p:nvPr/>
        </p:nvSpPr>
        <p:spPr bwMode="auto">
          <a:xfrm>
            <a:off x="2325191" y="5184479"/>
            <a:ext cx="5910990" cy="3347041"/>
          </a:xfrm>
          <a:prstGeom prst="roundRect">
            <a:avLst>
              <a:gd name="adj" fmla="val 16667"/>
            </a:avLst>
          </a:prstGeom>
          <a:noFill/>
          <a:ln>
            <a:noFill/>
          </a:ln>
        </p:spPr>
        <p:txBody>
          <a:bodyPr lIns="91425" tIns="45700" rIns="91425" bIns="457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defRPr>
            </a:lvl9pPr>
          </a:lstStyle>
          <a:p>
            <a:pPr marL="0" marR="0" lvl="0" indent="0" algn="ctr" defTabSz="508000" rtl="0" eaLnBrk="1" fontAlgn="auto" latinLnBrk="0" hangingPunct="1">
              <a:lnSpc>
                <a:spcPct val="90000"/>
              </a:lnSpc>
              <a:spcBef>
                <a:spcPts val="1000"/>
              </a:spcBef>
              <a:spcAft>
                <a:spcPts val="0"/>
              </a:spcAft>
              <a:buClr>
                <a:srgbClr val="000000"/>
              </a:buClr>
              <a:buSzTx/>
              <a:buFont typeface="Arial" panose="020B0604020202020204" pitchFamily="34" charset="0"/>
              <a:buNone/>
              <a:tabLst/>
              <a:defRPr/>
            </a:pPr>
            <a:r>
              <a:rPr lang="es-ES" altLang="es-MX" sz="11500" b="1" kern="1200" dirty="0">
                <a:solidFill>
                  <a:schemeClr val="tx1">
                    <a:lumMod val="65000"/>
                    <a:lumOff val="35000"/>
                  </a:schemeClr>
                </a:solidFill>
                <a:latin typeface="Adelle Sans" panose="02000503000000020004" pitchFamily="2" charset="77"/>
                <a:sym typeface="Calibri" panose="020F0502020204030204" pitchFamily="34" charset="0"/>
              </a:rPr>
              <a:t>Sección</a:t>
            </a:r>
          </a:p>
          <a:p>
            <a:pPr marL="0" marR="0" lvl="0" indent="0" algn="ctr" defTabSz="508000" rtl="0" eaLnBrk="1" fontAlgn="auto" latinLnBrk="0" hangingPunct="1">
              <a:lnSpc>
                <a:spcPct val="90000"/>
              </a:lnSpc>
              <a:spcBef>
                <a:spcPts val="1000"/>
              </a:spcBef>
              <a:spcAft>
                <a:spcPts val="0"/>
              </a:spcAft>
              <a:buClr>
                <a:srgbClr val="000000"/>
              </a:buClr>
              <a:buSzTx/>
              <a:buFont typeface="Arial" panose="020B0604020202020204" pitchFamily="34" charset="0"/>
              <a:buNone/>
              <a:tabLst/>
              <a:defRPr/>
            </a:pPr>
            <a:r>
              <a:rPr lang="es-ES" altLang="es-MX" sz="11500" b="1" kern="1200" dirty="0">
                <a:solidFill>
                  <a:schemeClr val="tx1">
                    <a:lumMod val="65000"/>
                    <a:lumOff val="35000"/>
                  </a:schemeClr>
                </a:solidFill>
                <a:latin typeface="Adelle Sans" panose="02000503000000020004" pitchFamily="2" charset="77"/>
                <a:sym typeface="Calibri" panose="020F0502020204030204" pitchFamily="34" charset="0"/>
              </a:rPr>
              <a:t>I</a:t>
            </a:r>
          </a:p>
        </p:txBody>
      </p:sp>
      <p:cxnSp>
        <p:nvCxnSpPr>
          <p:cNvPr id="12" name="Conector recto 11">
            <a:extLst>
              <a:ext uri="{FF2B5EF4-FFF2-40B4-BE49-F238E27FC236}">
                <a16:creationId xmlns:a16="http://schemas.microsoft.com/office/drawing/2014/main" id="{DFEE4DCD-BB49-4D46-A4E0-AE5F41AB39DD}"/>
              </a:ext>
            </a:extLst>
          </p:cNvPr>
          <p:cNvCxnSpPr>
            <a:cxnSpLocks/>
          </p:cNvCxnSpPr>
          <p:nvPr/>
        </p:nvCxnSpPr>
        <p:spPr>
          <a:xfrm>
            <a:off x="8999220" y="4433345"/>
            <a:ext cx="0" cy="4098175"/>
          </a:xfrm>
          <a:prstGeom prst="line">
            <a:avLst/>
          </a:prstGeom>
          <a:ln>
            <a:solidFill>
              <a:srgbClr val="998BA3"/>
            </a:solidFill>
          </a:ln>
        </p:spPr>
        <p:style>
          <a:lnRef idx="1">
            <a:schemeClr val="accent1"/>
          </a:lnRef>
          <a:fillRef idx="0">
            <a:schemeClr val="accent1"/>
          </a:fillRef>
          <a:effectRef idx="0">
            <a:schemeClr val="accent1"/>
          </a:effectRef>
          <a:fontRef idx="minor">
            <a:schemeClr val="tx1"/>
          </a:fontRef>
        </p:style>
      </p:cxnSp>
      <p:sp>
        <p:nvSpPr>
          <p:cNvPr id="13" name="Marcador de contenido 2">
            <a:extLst>
              <a:ext uri="{FF2B5EF4-FFF2-40B4-BE49-F238E27FC236}">
                <a16:creationId xmlns:a16="http://schemas.microsoft.com/office/drawing/2014/main" id="{03622A02-C2D0-4409-9661-DE25BCC4EB8B}"/>
              </a:ext>
            </a:extLst>
          </p:cNvPr>
          <p:cNvSpPr txBox="1">
            <a:spLocks/>
          </p:cNvSpPr>
          <p:nvPr/>
        </p:nvSpPr>
        <p:spPr>
          <a:xfrm>
            <a:off x="10433859" y="3345873"/>
            <a:ext cx="10466709" cy="7024254"/>
          </a:xfrm>
          <a:prstGeom prst="rect">
            <a:avLst/>
          </a:prstGeom>
          <a:noFill/>
        </p:spPr>
        <p:txBody>
          <a:bodyPr vert="horz" lIns="180418" tIns="90209" rIns="180418" bIns="90209"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defTabSz="508000"/>
            <a:r>
              <a:rPr lang="es-MX" altLang="es-MX" sz="5400" b="1" dirty="0">
                <a:solidFill>
                  <a:schemeClr val="tx1">
                    <a:lumMod val="65000"/>
                    <a:lumOff val="35000"/>
                  </a:schemeClr>
                </a:solidFill>
                <a:latin typeface="Adelle Sans Light" panose="02000503000000020004" pitchFamily="50" charset="0"/>
              </a:rPr>
              <a:t>Incidencia delictiva con información del Secretariado Ejecutivo del Sistema Nacional de Seguridad Pública</a:t>
            </a:r>
          </a:p>
          <a:p>
            <a:pPr marL="0" marR="0" lvl="0" indent="0" algn="ctr" defTabSz="508000" rtl="0" eaLnBrk="1" fontAlgn="auto" latinLnBrk="0" hangingPunct="1">
              <a:lnSpc>
                <a:spcPct val="90000"/>
              </a:lnSpc>
              <a:spcBef>
                <a:spcPts val="1000"/>
              </a:spcBef>
              <a:spcAft>
                <a:spcPts val="0"/>
              </a:spcAft>
              <a:buClr>
                <a:srgbClr val="000000"/>
              </a:buClr>
              <a:buSzTx/>
              <a:buFont typeface="Arial" panose="020B0604020202020204" pitchFamily="34" charset="0"/>
              <a:buNone/>
              <a:tabLst/>
              <a:defRPr/>
            </a:pPr>
            <a:endParaRPr kumimoji="0" lang="es-MX" altLang="es-MX" sz="4800" b="1" i="0" u="none" strike="noStrike" kern="1200" cap="none" spc="0" normalizeH="0" baseline="0" noProof="0" dirty="0">
              <a:ln>
                <a:noFill/>
              </a:ln>
              <a:solidFill>
                <a:schemeClr val="tx1">
                  <a:lumMod val="65000"/>
                  <a:lumOff val="35000"/>
                </a:schemeClr>
              </a:solidFill>
              <a:effectLst/>
              <a:uLnTx/>
              <a:uFillTx/>
              <a:latin typeface="Adelle Sans Light" panose="02000503000000020004" pitchFamily="50" charset="0"/>
              <a:sym typeface="Arial"/>
            </a:endParaRPr>
          </a:p>
        </p:txBody>
      </p:sp>
    </p:spTree>
    <p:custDataLst>
      <p:tags r:id="rId1"/>
    </p:custDataLst>
    <p:extLst>
      <p:ext uri="{BB962C8B-B14F-4D97-AF65-F5344CB8AC3E}">
        <p14:creationId xmlns:p14="http://schemas.microsoft.com/office/powerpoint/2010/main" val="71382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7CDCC705-4270-42EF-8326-587923545F08}"/>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9" name="Subtítulo 2">
            <a:extLst>
              <a:ext uri="{FF2B5EF4-FFF2-40B4-BE49-F238E27FC236}">
                <a16:creationId xmlns:a16="http://schemas.microsoft.com/office/drawing/2014/main" id="{E94DF2EB-FF3E-458D-B647-B57731B26682}"/>
              </a:ext>
            </a:extLst>
          </p:cNvPr>
          <p:cNvSpPr txBox="1">
            <a:spLocks/>
          </p:cNvSpPr>
          <p:nvPr/>
        </p:nvSpPr>
        <p:spPr>
          <a:xfrm>
            <a:off x="14204503" y="787632"/>
            <a:ext cx="7566136" cy="1330610"/>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r>
              <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rPr>
              <a:t>Metodología</a:t>
            </a:r>
          </a:p>
        </p:txBody>
      </p:sp>
      <p:graphicFrame>
        <p:nvGraphicFramePr>
          <p:cNvPr id="3" name="Diagrama 2">
            <a:extLst>
              <a:ext uri="{FF2B5EF4-FFF2-40B4-BE49-F238E27FC236}">
                <a16:creationId xmlns:a16="http://schemas.microsoft.com/office/drawing/2014/main" id="{D17ABD6A-F97A-AA9E-CC6C-65956C2C072C}"/>
              </a:ext>
            </a:extLst>
          </p:cNvPr>
          <p:cNvGraphicFramePr/>
          <p:nvPr>
            <p:extLst>
              <p:ext uri="{D42A27DB-BD31-4B8C-83A1-F6EECF244321}">
                <p14:modId xmlns:p14="http://schemas.microsoft.com/office/powerpoint/2010/main" val="796631982"/>
              </p:ext>
            </p:extLst>
          </p:nvPr>
        </p:nvGraphicFramePr>
        <p:xfrm>
          <a:off x="1280160" y="2383859"/>
          <a:ext cx="20968858" cy="9921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0459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7"/>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heets">
    <a:dk1>
      <a:srgbClr val="000000"/>
    </a:dk1>
    <a:lt1>
      <a:srgbClr val="FFFFFF"/>
    </a:lt1>
    <a:dk2>
      <a:srgbClr val="000000"/>
    </a:dk2>
    <a:lt2>
      <a:srgbClr val="FFFFFF"/>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0563C1"/>
    </a:folHlink>
  </a:clrScheme>
  <a:fontScheme name="Sheets">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30067</TotalTime>
  <Words>10657</Words>
  <Application>Microsoft Office PowerPoint</Application>
  <PresentationFormat>Personalizado</PresentationFormat>
  <Paragraphs>2071</Paragraphs>
  <Slides>51</Slides>
  <Notes>16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51</vt:i4>
      </vt:variant>
    </vt:vector>
  </HeadingPairs>
  <TitlesOfParts>
    <vt:vector size="58" baseType="lpstr">
      <vt:lpstr>Adelle Sans</vt:lpstr>
      <vt:lpstr>Adelle Sans Light</vt:lpstr>
      <vt:lpstr>Arial</vt:lpstr>
      <vt:lpstr>Calibri</vt:lpstr>
      <vt:lpstr>Cambria Math</vt:lpstr>
      <vt:lpstr>Symbol</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JC</dc:creator>
  <cp:lastModifiedBy>HESSAEL LOPEZ GARCIA</cp:lastModifiedBy>
  <cp:revision>511</cp:revision>
  <dcterms:modified xsi:type="dcterms:W3CDTF">2023-06-06T18:22:50Z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C6AC3053-D2A3-4428-9E3C-239E98B1E088</vt:lpwstr>
  </property>
  <property fmtid="{D5CDD505-2E9C-101B-9397-08002B2CF9AE}" pid="3" name="ArticulatePath">
    <vt:lpwstr>Proyecto CDM Puebla (1)</vt:lpwstr>
  </property>
</Properties>
</file>