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webextensions/webextension1.xml" ContentType="application/vnd.ms-office.webextension+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webextensions/webextension2.xml" ContentType="application/vnd.ms-office.webextension+xml"/>
  <Override PartName="/ppt/notesSlides/notesSlide6.xml" ContentType="application/vnd.openxmlformats-officedocument.presentationml.notesSlide+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75" r:id="rId3"/>
    <p:sldId id="333" r:id="rId4"/>
    <p:sldId id="345" r:id="rId5"/>
    <p:sldId id="293" r:id="rId6"/>
    <p:sldId id="343" r:id="rId7"/>
    <p:sldId id="330" r:id="rId8"/>
    <p:sldId id="344" r:id="rId9"/>
    <p:sldId id="341" r:id="rId10"/>
    <p:sldId id="342" r:id="rId11"/>
    <p:sldId id="319" r:id="rId12"/>
    <p:sldId id="328" r:id="rId13"/>
    <p:sldId id="340" r:id="rId14"/>
    <p:sldId id="322" r:id="rId15"/>
    <p:sldId id="347" r:id="rId16"/>
  </p:sldIdLst>
  <p:sldSz cx="24384000" cy="13716000"/>
  <p:notesSz cx="6858000" cy="9144000"/>
  <p:custDataLst>
    <p:tags r:id="rId1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1" userDrawn="1">
          <p15:clr>
            <a:srgbClr val="A4A3A4"/>
          </p15:clr>
        </p15:guide>
        <p15:guide id="2" pos="7683"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j/4rtfgpk51xrt8IYKBufNKyff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Quezada" initials="FQ" lastIdx="4" clrIdx="0">
    <p:extLst>
      <p:ext uri="{19B8F6BF-5375-455C-9EA6-DF929625EA0E}">
        <p15:presenceInfo xmlns:p15="http://schemas.microsoft.com/office/powerpoint/2012/main" userId="becdf7816ddd032a" providerId="Windows Live"/>
      </p:ext>
    </p:extLst>
  </p:cmAuthor>
  <p:cmAuthor id="2" name="Usuario" initials="U" lastIdx="3" clrIdx="1">
    <p:extLst>
      <p:ext uri="{19B8F6BF-5375-455C-9EA6-DF929625EA0E}">
        <p15:presenceInfo xmlns:p15="http://schemas.microsoft.com/office/powerpoint/2012/main" userId="Usuar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FE9"/>
    <a:srgbClr val="FFFFFF"/>
    <a:srgbClr val="8D7C98"/>
    <a:srgbClr val="63656A"/>
    <a:srgbClr val="A1A3A6"/>
    <a:srgbClr val="5B4F63"/>
    <a:srgbClr val="993366"/>
    <a:srgbClr val="D2CCD6"/>
    <a:srgbClr val="B4A9BB"/>
    <a:srgbClr val="6053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6A930-C111-497B-8002-00249B4CA012}" v="70" dt="2023-06-12T16:29:15.52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407" autoAdjust="0"/>
  </p:normalViewPr>
  <p:slideViewPr>
    <p:cSldViewPr snapToGrid="0">
      <p:cViewPr varScale="1">
        <p:scale>
          <a:sx n="19" d="100"/>
          <a:sy n="19" d="100"/>
        </p:scale>
        <p:origin x="92" y="548"/>
      </p:cViewPr>
      <p:guideLst>
        <p:guide orient="horz" pos="4321"/>
        <p:guide pos="76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63"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SSAEL LOPEZ GARCIA" userId="7612423d-7246-417c-bc9d-cab00dca8062" providerId="ADAL" clId="{BCA6A930-C111-497B-8002-00249B4CA012}"/>
    <pc:docChg chg="undo custSel addSld delSld modSld sldOrd">
      <pc:chgData name="HESSAEL LOPEZ GARCIA" userId="7612423d-7246-417c-bc9d-cab00dca8062" providerId="ADAL" clId="{BCA6A930-C111-497B-8002-00249B4CA012}" dt="2023-06-12T16:40:56.433" v="512"/>
      <pc:docMkLst>
        <pc:docMk/>
      </pc:docMkLst>
      <pc:sldChg chg="modSp mod">
        <pc:chgData name="HESSAEL LOPEZ GARCIA" userId="7612423d-7246-417c-bc9d-cab00dca8062" providerId="ADAL" clId="{BCA6A930-C111-497B-8002-00249B4CA012}" dt="2023-06-12T15:39:10.060" v="300" actId="20577"/>
        <pc:sldMkLst>
          <pc:docMk/>
          <pc:sldMk cId="0" sldId="256"/>
        </pc:sldMkLst>
        <pc:spChg chg="mod">
          <ac:chgData name="HESSAEL LOPEZ GARCIA" userId="7612423d-7246-417c-bc9d-cab00dca8062" providerId="ADAL" clId="{BCA6A930-C111-497B-8002-00249B4CA012}" dt="2023-06-12T15:39:10.060" v="300" actId="20577"/>
          <ac:spMkLst>
            <pc:docMk/>
            <pc:sldMk cId="0" sldId="256"/>
            <ac:spMk id="15" creationId="{D3265319-BC9D-477B-AD84-D5C4F1DE631A}"/>
          </ac:spMkLst>
        </pc:spChg>
      </pc:sldChg>
      <pc:sldChg chg="addSp delSp modSp mod">
        <pc:chgData name="HESSAEL LOPEZ GARCIA" userId="7612423d-7246-417c-bc9d-cab00dca8062" providerId="ADAL" clId="{BCA6A930-C111-497B-8002-00249B4CA012}" dt="2023-06-09T17:58:13.738" v="90" actId="20577"/>
        <pc:sldMkLst>
          <pc:docMk/>
          <pc:sldMk cId="3961241009" sldId="293"/>
        </pc:sldMkLst>
        <pc:graphicFrameChg chg="add mod ord">
          <ac:chgData name="HESSAEL LOPEZ GARCIA" userId="7612423d-7246-417c-bc9d-cab00dca8062" providerId="ADAL" clId="{BCA6A930-C111-497B-8002-00249B4CA012}" dt="2023-06-09T17:34:43.961" v="16" actId="167"/>
          <ac:graphicFrameMkLst>
            <pc:docMk/>
            <pc:sldMk cId="3961241009" sldId="293"/>
            <ac:graphicFrameMk id="2" creationId="{DF5875EE-E455-E08B-C16E-61F4916C5C2A}"/>
          </ac:graphicFrameMkLst>
        </pc:graphicFrameChg>
        <pc:graphicFrameChg chg="mod">
          <ac:chgData name="HESSAEL LOPEZ GARCIA" userId="7612423d-7246-417c-bc9d-cab00dca8062" providerId="ADAL" clId="{BCA6A930-C111-497B-8002-00249B4CA012}" dt="2023-06-09T17:58:13.738" v="90" actId="20577"/>
          <ac:graphicFrameMkLst>
            <pc:docMk/>
            <pc:sldMk cId="3961241009" sldId="293"/>
            <ac:graphicFrameMk id="4" creationId="{D28E70F1-0F28-2998-A8C7-7730C3E061C1}"/>
          </ac:graphicFrameMkLst>
        </pc:graphicFrameChg>
        <pc:graphicFrameChg chg="del">
          <ac:chgData name="HESSAEL LOPEZ GARCIA" userId="7612423d-7246-417c-bc9d-cab00dca8062" providerId="ADAL" clId="{BCA6A930-C111-497B-8002-00249B4CA012}" dt="2023-06-09T17:33:43.250" v="0" actId="478"/>
          <ac:graphicFrameMkLst>
            <pc:docMk/>
            <pc:sldMk cId="3961241009" sldId="293"/>
            <ac:graphicFrameMk id="6" creationId="{9D94E502-A014-DD1F-A5DC-EC8D03F5931D}"/>
          </ac:graphicFrameMkLst>
        </pc:graphicFrameChg>
      </pc:sldChg>
      <pc:sldChg chg="del">
        <pc:chgData name="HESSAEL LOPEZ GARCIA" userId="7612423d-7246-417c-bc9d-cab00dca8062" providerId="ADAL" clId="{BCA6A930-C111-497B-8002-00249B4CA012}" dt="2023-06-09T18:29:17.212" v="197" actId="47"/>
        <pc:sldMkLst>
          <pc:docMk/>
          <pc:sldMk cId="1462206244" sldId="308"/>
        </pc:sldMkLst>
      </pc:sldChg>
      <pc:sldChg chg="addSp delSp modSp mod">
        <pc:chgData name="HESSAEL LOPEZ GARCIA" userId="7612423d-7246-417c-bc9d-cab00dca8062" providerId="ADAL" clId="{BCA6A930-C111-497B-8002-00249B4CA012}" dt="2023-06-09T18:12:33.218" v="196" actId="20577"/>
        <pc:sldMkLst>
          <pc:docMk/>
          <pc:sldMk cId="3268217799" sldId="330"/>
        </pc:sldMkLst>
        <pc:spChg chg="mod">
          <ac:chgData name="HESSAEL LOPEZ GARCIA" userId="7612423d-7246-417c-bc9d-cab00dca8062" providerId="ADAL" clId="{BCA6A930-C111-497B-8002-00249B4CA012}" dt="2023-06-09T18:12:33.218" v="196" actId="20577"/>
          <ac:spMkLst>
            <pc:docMk/>
            <pc:sldMk cId="3268217799" sldId="330"/>
            <ac:spMk id="4" creationId="{E3A46035-BFD8-C7CC-3842-4C631F4105F8}"/>
          </ac:spMkLst>
        </pc:spChg>
        <pc:graphicFrameChg chg="del">
          <ac:chgData name="HESSAEL LOPEZ GARCIA" userId="7612423d-7246-417c-bc9d-cab00dca8062" providerId="ADAL" clId="{BCA6A930-C111-497B-8002-00249B4CA012}" dt="2023-06-09T17:36:26.476" v="21" actId="478"/>
          <ac:graphicFrameMkLst>
            <pc:docMk/>
            <pc:sldMk cId="3268217799" sldId="330"/>
            <ac:graphicFrameMk id="2" creationId="{58280998-813F-D65B-2C68-64D6F458398B}"/>
          </ac:graphicFrameMkLst>
        </pc:graphicFrameChg>
        <pc:graphicFrameChg chg="add mod ord">
          <ac:chgData name="HESSAEL LOPEZ GARCIA" userId="7612423d-7246-417c-bc9d-cab00dca8062" providerId="ADAL" clId="{BCA6A930-C111-497B-8002-00249B4CA012}" dt="2023-06-09T17:37:11.178" v="31" actId="167"/>
          <ac:graphicFrameMkLst>
            <pc:docMk/>
            <pc:sldMk cId="3268217799" sldId="330"/>
            <ac:graphicFrameMk id="3" creationId="{04F0E817-43A4-AA10-13D3-374B3BD22063}"/>
          </ac:graphicFrameMkLst>
        </pc:graphicFrameChg>
      </pc:sldChg>
      <pc:sldChg chg="delSp modSp mod">
        <pc:chgData name="HESSAEL LOPEZ GARCIA" userId="7612423d-7246-417c-bc9d-cab00dca8062" providerId="ADAL" clId="{BCA6A930-C111-497B-8002-00249B4CA012}" dt="2023-06-12T16:39:12.169" v="456" actId="20577"/>
        <pc:sldMkLst>
          <pc:docMk/>
          <pc:sldMk cId="2237118614" sldId="341"/>
        </pc:sldMkLst>
        <pc:spChg chg="mod">
          <ac:chgData name="HESSAEL LOPEZ GARCIA" userId="7612423d-7246-417c-bc9d-cab00dca8062" providerId="ADAL" clId="{BCA6A930-C111-497B-8002-00249B4CA012}" dt="2023-06-12T16:39:12.169" v="456" actId="20577"/>
          <ac:spMkLst>
            <pc:docMk/>
            <pc:sldMk cId="2237118614" sldId="341"/>
            <ac:spMk id="9" creationId="{7D2E13BA-62ED-4534-A095-40B769307B1D}"/>
          </ac:spMkLst>
        </pc:spChg>
        <pc:graphicFrameChg chg="mod">
          <ac:chgData name="HESSAEL LOPEZ GARCIA" userId="7612423d-7246-417c-bc9d-cab00dca8062" providerId="ADAL" clId="{BCA6A930-C111-497B-8002-00249B4CA012}" dt="2023-06-09T17:42:52.799" v="52" actId="14100"/>
          <ac:graphicFrameMkLst>
            <pc:docMk/>
            <pc:sldMk cId="2237118614" sldId="341"/>
            <ac:graphicFrameMk id="3" creationId="{6ABABE41-F6C4-580D-0967-F54FA1E3E0EE}"/>
          </ac:graphicFrameMkLst>
        </pc:graphicFrameChg>
        <pc:graphicFrameChg chg="del">
          <ac:chgData name="HESSAEL LOPEZ GARCIA" userId="7612423d-7246-417c-bc9d-cab00dca8062" providerId="ADAL" clId="{BCA6A930-C111-497B-8002-00249B4CA012}" dt="2023-06-09T17:39:10.793" v="48" actId="478"/>
          <ac:graphicFrameMkLst>
            <pc:docMk/>
            <pc:sldMk cId="2237118614" sldId="341"/>
            <ac:graphicFrameMk id="4" creationId="{7A542305-A322-0BF7-58D3-249249D9AA8F}"/>
          </ac:graphicFrameMkLst>
        </pc:graphicFrameChg>
      </pc:sldChg>
      <pc:sldChg chg="addSp delSp modSp mod">
        <pc:chgData name="HESSAEL LOPEZ GARCIA" userId="7612423d-7246-417c-bc9d-cab00dca8062" providerId="ADAL" clId="{BCA6A930-C111-497B-8002-00249B4CA012}" dt="2023-06-09T18:29:57.099" v="199"/>
        <pc:sldMkLst>
          <pc:docMk/>
          <pc:sldMk cId="1142197131" sldId="342"/>
        </pc:sldMkLst>
        <pc:spChg chg="add mod">
          <ac:chgData name="HESSAEL LOPEZ GARCIA" userId="7612423d-7246-417c-bc9d-cab00dca8062" providerId="ADAL" clId="{BCA6A930-C111-497B-8002-00249B4CA012}" dt="2023-06-09T18:29:57.099" v="199"/>
          <ac:spMkLst>
            <pc:docMk/>
            <pc:sldMk cId="1142197131" sldId="342"/>
            <ac:spMk id="3" creationId="{B2AE0C29-F8C2-5F9C-DD35-D8B2669745DD}"/>
          </ac:spMkLst>
        </pc:spChg>
        <pc:spChg chg="del">
          <ac:chgData name="HESSAEL LOPEZ GARCIA" userId="7612423d-7246-417c-bc9d-cab00dca8062" providerId="ADAL" clId="{BCA6A930-C111-497B-8002-00249B4CA012}" dt="2023-06-09T18:29:56.334" v="198" actId="478"/>
          <ac:spMkLst>
            <pc:docMk/>
            <pc:sldMk cId="1142197131" sldId="342"/>
            <ac:spMk id="7" creationId="{FC620B58-C9A5-BDEC-CB8F-C6FB839CA4FF}"/>
          </ac:spMkLst>
        </pc:spChg>
        <pc:graphicFrameChg chg="add mod">
          <ac:chgData name="HESSAEL LOPEZ GARCIA" userId="7612423d-7246-417c-bc9d-cab00dca8062" providerId="ADAL" clId="{BCA6A930-C111-497B-8002-00249B4CA012}" dt="2023-06-09T18:03:20.786" v="193" actId="14100"/>
          <ac:graphicFrameMkLst>
            <pc:docMk/>
            <pc:sldMk cId="1142197131" sldId="342"/>
            <ac:graphicFrameMk id="2" creationId="{61EC9DF8-AE9C-D1EC-53E7-DF15EF3D674D}"/>
          </ac:graphicFrameMkLst>
        </pc:graphicFrameChg>
        <pc:graphicFrameChg chg="del">
          <ac:chgData name="HESSAEL LOPEZ GARCIA" userId="7612423d-7246-417c-bc9d-cab00dca8062" providerId="ADAL" clId="{BCA6A930-C111-497B-8002-00249B4CA012}" dt="2023-06-09T17:44:39.548" v="53" actId="478"/>
          <ac:graphicFrameMkLst>
            <pc:docMk/>
            <pc:sldMk cId="1142197131" sldId="342"/>
            <ac:graphicFrameMk id="5" creationId="{0B0C344B-610A-25FF-E0BD-A2D112FD42C4}"/>
          </ac:graphicFrameMkLst>
        </pc:graphicFrameChg>
      </pc:sldChg>
      <pc:sldChg chg="addSp delSp modSp mod">
        <pc:chgData name="HESSAEL LOPEZ GARCIA" userId="7612423d-7246-417c-bc9d-cab00dca8062" providerId="ADAL" clId="{BCA6A930-C111-497B-8002-00249B4CA012}" dt="2023-06-09T18:11:46.986" v="195" actId="1076"/>
        <pc:sldMkLst>
          <pc:docMk/>
          <pc:sldMk cId="3605367287" sldId="343"/>
        </pc:sldMkLst>
        <pc:spChg chg="mod">
          <ac:chgData name="HESSAEL LOPEZ GARCIA" userId="7612423d-7246-417c-bc9d-cab00dca8062" providerId="ADAL" clId="{BCA6A930-C111-497B-8002-00249B4CA012}" dt="2023-06-09T18:11:46.986" v="195" actId="1076"/>
          <ac:spMkLst>
            <pc:docMk/>
            <pc:sldMk cId="3605367287" sldId="343"/>
            <ac:spMk id="4" creationId="{6889F9FB-A57D-C202-625E-A22C2A20DE93}"/>
          </ac:spMkLst>
        </pc:spChg>
        <pc:graphicFrameChg chg="add mod ord">
          <ac:chgData name="HESSAEL LOPEZ GARCIA" userId="7612423d-7246-417c-bc9d-cab00dca8062" providerId="ADAL" clId="{BCA6A930-C111-497B-8002-00249B4CA012}" dt="2023-06-09T17:58:42.421" v="94" actId="167"/>
          <ac:graphicFrameMkLst>
            <pc:docMk/>
            <pc:sldMk cId="3605367287" sldId="343"/>
            <ac:graphicFrameMk id="2" creationId="{C697B0C4-70EF-677D-96B4-321061589BBF}"/>
          </ac:graphicFrameMkLst>
        </pc:graphicFrameChg>
        <pc:graphicFrameChg chg="del">
          <ac:chgData name="HESSAEL LOPEZ GARCIA" userId="7612423d-7246-417c-bc9d-cab00dca8062" providerId="ADAL" clId="{BCA6A930-C111-497B-8002-00249B4CA012}" dt="2023-06-09T17:35:38.965" v="17" actId="478"/>
          <ac:graphicFrameMkLst>
            <pc:docMk/>
            <pc:sldMk cId="3605367287" sldId="343"/>
            <ac:graphicFrameMk id="3" creationId="{92CBAAF4-9185-534D-4D89-816953C1D1E1}"/>
          </ac:graphicFrameMkLst>
        </pc:graphicFrameChg>
      </pc:sldChg>
      <pc:sldChg chg="addSp delSp modSp mod">
        <pc:chgData name="HESSAEL LOPEZ GARCIA" userId="7612423d-7246-417c-bc9d-cab00dca8062" providerId="ADAL" clId="{BCA6A930-C111-497B-8002-00249B4CA012}" dt="2023-06-09T18:02:55.021" v="191" actId="20577"/>
        <pc:sldMkLst>
          <pc:docMk/>
          <pc:sldMk cId="3572730822" sldId="344"/>
        </pc:sldMkLst>
        <pc:spChg chg="add del">
          <ac:chgData name="HESSAEL LOPEZ GARCIA" userId="7612423d-7246-417c-bc9d-cab00dca8062" providerId="ADAL" clId="{BCA6A930-C111-497B-8002-00249B4CA012}" dt="2023-06-09T17:37:50.476" v="34" actId="22"/>
          <ac:spMkLst>
            <pc:docMk/>
            <pc:sldMk cId="3572730822" sldId="344"/>
            <ac:spMk id="3" creationId="{431F4DF8-71C2-DEAB-BD29-99C4935B113F}"/>
          </ac:spMkLst>
        </pc:spChg>
        <pc:spChg chg="mod">
          <ac:chgData name="HESSAEL LOPEZ GARCIA" userId="7612423d-7246-417c-bc9d-cab00dca8062" providerId="ADAL" clId="{BCA6A930-C111-497B-8002-00249B4CA012}" dt="2023-06-09T18:02:55.021" v="191" actId="20577"/>
          <ac:spMkLst>
            <pc:docMk/>
            <pc:sldMk cId="3572730822" sldId="344"/>
            <ac:spMk id="5" creationId="{2FE80F16-0093-558F-F39C-5226FF41F97D}"/>
          </ac:spMkLst>
        </pc:spChg>
        <pc:graphicFrameChg chg="del">
          <ac:chgData name="HESSAEL LOPEZ GARCIA" userId="7612423d-7246-417c-bc9d-cab00dca8062" providerId="ADAL" clId="{BCA6A930-C111-497B-8002-00249B4CA012}" dt="2023-06-09T17:37:46.727" v="32" actId="478"/>
          <ac:graphicFrameMkLst>
            <pc:docMk/>
            <pc:sldMk cId="3572730822" sldId="344"/>
            <ac:graphicFrameMk id="4" creationId="{1FF72BA0-E80E-9F24-E267-7F267643A201}"/>
          </ac:graphicFrameMkLst>
        </pc:graphicFrameChg>
        <pc:graphicFrameChg chg="add mod ord">
          <ac:chgData name="HESSAEL LOPEZ GARCIA" userId="7612423d-7246-417c-bc9d-cab00dca8062" providerId="ADAL" clId="{BCA6A930-C111-497B-8002-00249B4CA012}" dt="2023-06-09T17:38:42.029" v="47" actId="167"/>
          <ac:graphicFrameMkLst>
            <pc:docMk/>
            <pc:sldMk cId="3572730822" sldId="344"/>
            <ac:graphicFrameMk id="6" creationId="{617863EB-A592-2845-9C49-D160026BE369}"/>
          </ac:graphicFrameMkLst>
        </pc:graphicFrameChg>
      </pc:sldChg>
      <pc:sldChg chg="addSp delSp modSp new mod ord setBg">
        <pc:chgData name="HESSAEL LOPEZ GARCIA" userId="7612423d-7246-417c-bc9d-cab00dca8062" providerId="ADAL" clId="{BCA6A930-C111-497B-8002-00249B4CA012}" dt="2023-06-12T16:40:56.433" v="512"/>
        <pc:sldMkLst>
          <pc:docMk/>
          <pc:sldMk cId="1764972561" sldId="345"/>
        </pc:sldMkLst>
        <pc:spChg chg="mod ord">
          <ac:chgData name="HESSAEL LOPEZ GARCIA" userId="7612423d-7246-417c-bc9d-cab00dca8062" providerId="ADAL" clId="{BCA6A930-C111-497B-8002-00249B4CA012}" dt="2023-06-12T16:40:43.962" v="510" actId="20577"/>
          <ac:spMkLst>
            <pc:docMk/>
            <pc:sldMk cId="1764972561" sldId="345"/>
            <ac:spMk id="2" creationId="{E91ED064-D27B-8A68-9526-9308E1108BB5}"/>
          </ac:spMkLst>
        </pc:spChg>
        <pc:spChg chg="del mod">
          <ac:chgData name="HESSAEL LOPEZ GARCIA" userId="7612423d-7246-417c-bc9d-cab00dca8062" providerId="ADAL" clId="{BCA6A930-C111-497B-8002-00249B4CA012}" dt="2023-06-12T15:40:38.308" v="328" actId="478"/>
          <ac:spMkLst>
            <pc:docMk/>
            <pc:sldMk cId="1764972561" sldId="345"/>
            <ac:spMk id="3" creationId="{50C273BB-A831-949B-3E7C-3BBF072CDEE8}"/>
          </ac:spMkLst>
        </pc:spChg>
        <pc:spChg chg="add del">
          <ac:chgData name="HESSAEL LOPEZ GARCIA" userId="7612423d-7246-417c-bc9d-cab00dca8062" providerId="ADAL" clId="{BCA6A930-C111-497B-8002-00249B4CA012}" dt="2023-06-12T15:40:47.889" v="329" actId="26606"/>
          <ac:spMkLst>
            <pc:docMk/>
            <pc:sldMk cId="1764972561" sldId="345"/>
            <ac:spMk id="10" creationId="{F13C74B1-5B17-4795-BED0-7140497B445A}"/>
          </ac:spMkLst>
        </pc:spChg>
        <pc:spChg chg="add del">
          <ac:chgData name="HESSAEL LOPEZ GARCIA" userId="7612423d-7246-417c-bc9d-cab00dca8062" providerId="ADAL" clId="{BCA6A930-C111-497B-8002-00249B4CA012}" dt="2023-06-12T15:40:47.889" v="329" actId="26606"/>
          <ac:spMkLst>
            <pc:docMk/>
            <pc:sldMk cId="1764972561" sldId="345"/>
            <ac:spMk id="12" creationId="{D4974D33-8DC5-464E-8C6D-BE58F0669C17}"/>
          </ac:spMkLst>
        </pc:spChg>
        <pc:spChg chg="add">
          <ac:chgData name="HESSAEL LOPEZ GARCIA" userId="7612423d-7246-417c-bc9d-cab00dca8062" providerId="ADAL" clId="{BCA6A930-C111-497B-8002-00249B4CA012}" dt="2023-06-12T15:40:47.889" v="329" actId="26606"/>
          <ac:spMkLst>
            <pc:docMk/>
            <pc:sldMk cId="1764972561" sldId="345"/>
            <ac:spMk id="17" creationId="{55666830-9A19-4E01-8505-D6C7F9AC5665}"/>
          </ac:spMkLst>
        </pc:spChg>
        <pc:spChg chg="add">
          <ac:chgData name="HESSAEL LOPEZ GARCIA" userId="7612423d-7246-417c-bc9d-cab00dca8062" providerId="ADAL" clId="{BCA6A930-C111-497B-8002-00249B4CA012}" dt="2023-06-12T15:40:47.889" v="329" actId="26606"/>
          <ac:spMkLst>
            <pc:docMk/>
            <pc:sldMk cId="1764972561" sldId="345"/>
            <ac:spMk id="19" creationId="{AE9FC877-7FB6-4D22-9988-35420644E202}"/>
          </ac:spMkLst>
        </pc:spChg>
        <pc:spChg chg="add">
          <ac:chgData name="HESSAEL LOPEZ GARCIA" userId="7612423d-7246-417c-bc9d-cab00dca8062" providerId="ADAL" clId="{BCA6A930-C111-497B-8002-00249B4CA012}" dt="2023-06-12T15:40:47.889" v="329" actId="26606"/>
          <ac:spMkLst>
            <pc:docMk/>
            <pc:sldMk cId="1764972561" sldId="345"/>
            <ac:spMk id="21" creationId="{E41809D1-F12E-46BB-B804-5F209D325E8B}"/>
          </ac:spMkLst>
        </pc:spChg>
        <pc:spChg chg="add">
          <ac:chgData name="HESSAEL LOPEZ GARCIA" userId="7612423d-7246-417c-bc9d-cab00dca8062" providerId="ADAL" clId="{BCA6A930-C111-497B-8002-00249B4CA012}" dt="2023-06-12T15:40:47.889" v="329" actId="26606"/>
          <ac:spMkLst>
            <pc:docMk/>
            <pc:sldMk cId="1764972561" sldId="345"/>
            <ac:spMk id="23" creationId="{AF2F604E-43BE-4DC3-B983-E071523364F8}"/>
          </ac:spMkLst>
        </pc:spChg>
        <pc:spChg chg="add">
          <ac:chgData name="HESSAEL LOPEZ GARCIA" userId="7612423d-7246-417c-bc9d-cab00dca8062" providerId="ADAL" clId="{BCA6A930-C111-497B-8002-00249B4CA012}" dt="2023-06-12T15:40:47.889" v="329" actId="26606"/>
          <ac:spMkLst>
            <pc:docMk/>
            <pc:sldMk cId="1764972561" sldId="345"/>
            <ac:spMk id="25" creationId="{08C9B587-E65E-4B52-B37C-ABEBB6E87928}"/>
          </ac:spMkLst>
        </pc:spChg>
        <pc:picChg chg="add mod">
          <ac:chgData name="HESSAEL LOPEZ GARCIA" userId="7612423d-7246-417c-bc9d-cab00dca8062" providerId="ADAL" clId="{BCA6A930-C111-497B-8002-00249B4CA012}" dt="2023-06-12T15:40:47.889" v="329" actId="26606"/>
          <ac:picMkLst>
            <pc:docMk/>
            <pc:sldMk cId="1764972561" sldId="345"/>
            <ac:picMk id="5" creationId="{96FBDFB7-08AA-215E-0B17-3FABA18DD36F}"/>
          </ac:picMkLst>
        </pc:picChg>
      </pc:sldChg>
      <pc:sldChg chg="new del">
        <pc:chgData name="HESSAEL LOPEZ GARCIA" userId="7612423d-7246-417c-bc9d-cab00dca8062" providerId="ADAL" clId="{BCA6A930-C111-497B-8002-00249B4CA012}" dt="2023-06-12T16:29:18.016" v="332" actId="47"/>
        <pc:sldMkLst>
          <pc:docMk/>
          <pc:sldMk cId="2252747300" sldId="346"/>
        </pc:sldMkLst>
      </pc:sldChg>
      <pc:sldChg chg="add">
        <pc:chgData name="HESSAEL LOPEZ GARCIA" userId="7612423d-7246-417c-bc9d-cab00dca8062" providerId="ADAL" clId="{BCA6A930-C111-497B-8002-00249B4CA012}" dt="2023-06-12T16:29:15.519" v="331"/>
        <pc:sldMkLst>
          <pc:docMk/>
          <pc:sldMk cId="1731116542" sldId="347"/>
        </pc:sldMkLst>
      </pc:sldChg>
    </pc:docChg>
  </pc:docChgLst>
  <pc:docChgLst>
    <pc:chgData name="HESSAEL LOPEZ GARCIA" userId="7612423d-7246-417c-bc9d-cab00dca8062" providerId="ADAL" clId="{E0C62A8B-1B40-4DA2-899E-ED9A34E5889A}"/>
    <pc:docChg chg="undo custSel addSld delSld modSld">
      <pc:chgData name="HESSAEL LOPEZ GARCIA" userId="7612423d-7246-417c-bc9d-cab00dca8062" providerId="ADAL" clId="{E0C62A8B-1B40-4DA2-899E-ED9A34E5889A}" dt="2023-06-08T22:02:18.674" v="1018" actId="47"/>
      <pc:docMkLst>
        <pc:docMk/>
      </pc:docMkLst>
      <pc:sldChg chg="modSp mod">
        <pc:chgData name="HESSAEL LOPEZ GARCIA" userId="7612423d-7246-417c-bc9d-cab00dca8062" providerId="ADAL" clId="{E0C62A8B-1B40-4DA2-899E-ED9A34E5889A}" dt="2023-06-07T17:26:10.072" v="14" actId="20577"/>
        <pc:sldMkLst>
          <pc:docMk/>
          <pc:sldMk cId="0" sldId="256"/>
        </pc:sldMkLst>
        <pc:spChg chg="mod">
          <ac:chgData name="HESSAEL LOPEZ GARCIA" userId="7612423d-7246-417c-bc9d-cab00dca8062" providerId="ADAL" clId="{E0C62A8B-1B40-4DA2-899E-ED9A34E5889A}" dt="2023-06-07T17:26:10.072" v="14" actId="20577"/>
          <ac:spMkLst>
            <pc:docMk/>
            <pc:sldMk cId="0" sldId="256"/>
            <ac:spMk id="15" creationId="{D3265319-BC9D-477B-AD84-D5C4F1DE631A}"/>
          </ac:spMkLst>
        </pc:spChg>
      </pc:sldChg>
      <pc:sldChg chg="addSp delSp modSp add del mod">
        <pc:chgData name="HESSAEL LOPEZ GARCIA" userId="7612423d-7246-417c-bc9d-cab00dca8062" providerId="ADAL" clId="{E0C62A8B-1B40-4DA2-899E-ED9A34E5889A}" dt="2023-06-08T22:02:18.674" v="1018" actId="47"/>
        <pc:sldMkLst>
          <pc:docMk/>
          <pc:sldMk cId="3961241009" sldId="293"/>
        </pc:sldMkLst>
        <pc:spChg chg="mod">
          <ac:chgData name="HESSAEL LOPEZ GARCIA" userId="7612423d-7246-417c-bc9d-cab00dca8062" providerId="ADAL" clId="{E0C62A8B-1B40-4DA2-899E-ED9A34E5889A}" dt="2023-06-07T22:59:57.087" v="49" actId="1076"/>
          <ac:spMkLst>
            <pc:docMk/>
            <pc:sldMk cId="3961241009" sldId="293"/>
            <ac:spMk id="10" creationId="{2BCD2EFA-E110-408F-859B-A59B1EA4FD2D}"/>
          </ac:spMkLst>
        </pc:spChg>
        <pc:spChg chg="mod">
          <ac:chgData name="HESSAEL LOPEZ GARCIA" userId="7612423d-7246-417c-bc9d-cab00dca8062" providerId="ADAL" clId="{E0C62A8B-1B40-4DA2-899E-ED9A34E5889A}" dt="2023-06-07T22:59:50.076" v="48" actId="1076"/>
          <ac:spMkLst>
            <pc:docMk/>
            <pc:sldMk cId="3961241009" sldId="293"/>
            <ac:spMk id="15" creationId="{B85DE563-463F-48EE-AB59-4CC6A6590695}"/>
          </ac:spMkLst>
        </pc:spChg>
        <pc:graphicFrameChg chg="add del mod">
          <ac:chgData name="HESSAEL LOPEZ GARCIA" userId="7612423d-7246-417c-bc9d-cab00dca8062" providerId="ADAL" clId="{E0C62A8B-1B40-4DA2-899E-ED9A34E5889A}" dt="2023-06-07T17:54:42.651" v="25" actId="478"/>
          <ac:graphicFrameMkLst>
            <pc:docMk/>
            <pc:sldMk cId="3961241009" sldId="293"/>
            <ac:graphicFrameMk id="2" creationId="{B2559DE1-2C22-BB04-FEBA-680CF1B5D27B}"/>
          </ac:graphicFrameMkLst>
        </pc:graphicFrameChg>
        <pc:graphicFrameChg chg="add del mod">
          <ac:chgData name="HESSAEL LOPEZ GARCIA" userId="7612423d-7246-417c-bc9d-cab00dca8062" providerId="ADAL" clId="{E0C62A8B-1B40-4DA2-899E-ED9A34E5889A}" dt="2023-06-07T22:57:39.237" v="35" actId="478"/>
          <ac:graphicFrameMkLst>
            <pc:docMk/>
            <pc:sldMk cId="3961241009" sldId="293"/>
            <ac:graphicFrameMk id="3" creationId="{9F2F5F3E-1635-EB27-D0B3-88EE32CC26CF}"/>
          </ac:graphicFrameMkLst>
        </pc:graphicFrameChg>
        <pc:graphicFrameChg chg="mod">
          <ac:chgData name="HESSAEL LOPEZ GARCIA" userId="7612423d-7246-417c-bc9d-cab00dca8062" providerId="ADAL" clId="{E0C62A8B-1B40-4DA2-899E-ED9A34E5889A}" dt="2023-06-08T15:06:33.166" v="270" actId="20577"/>
          <ac:graphicFrameMkLst>
            <pc:docMk/>
            <pc:sldMk cId="3961241009" sldId="293"/>
            <ac:graphicFrameMk id="4" creationId="{D28E70F1-0F28-2998-A8C7-7730C3E061C1}"/>
          </ac:graphicFrameMkLst>
        </pc:graphicFrameChg>
        <pc:graphicFrameChg chg="del">
          <ac:chgData name="HESSAEL LOPEZ GARCIA" userId="7612423d-7246-417c-bc9d-cab00dca8062" providerId="ADAL" clId="{E0C62A8B-1B40-4DA2-899E-ED9A34E5889A}" dt="2023-06-07T17:53:14.781" v="16" actId="478"/>
          <ac:graphicFrameMkLst>
            <pc:docMk/>
            <pc:sldMk cId="3961241009" sldId="293"/>
            <ac:graphicFrameMk id="5" creationId="{AA57346D-8FB0-E0AA-3B30-A4993C07663B}"/>
          </ac:graphicFrameMkLst>
        </pc:graphicFrameChg>
        <pc:graphicFrameChg chg="add mod ord">
          <ac:chgData name="HESSAEL LOPEZ GARCIA" userId="7612423d-7246-417c-bc9d-cab00dca8062" providerId="ADAL" clId="{E0C62A8B-1B40-4DA2-899E-ED9A34E5889A}" dt="2023-06-07T22:59:45.463" v="47" actId="1076"/>
          <ac:graphicFrameMkLst>
            <pc:docMk/>
            <pc:sldMk cId="3961241009" sldId="293"/>
            <ac:graphicFrameMk id="6" creationId="{9D94E502-A014-DD1F-A5DC-EC8D03F5931D}"/>
          </ac:graphicFrameMkLst>
        </pc:graphicFrameChg>
      </pc:sldChg>
      <pc:sldChg chg="addSp delSp modSp mod">
        <pc:chgData name="HESSAEL LOPEZ GARCIA" userId="7612423d-7246-417c-bc9d-cab00dca8062" providerId="ADAL" clId="{E0C62A8B-1B40-4DA2-899E-ED9A34E5889A}" dt="2023-06-08T15:22:17.970" v="810" actId="20577"/>
        <pc:sldMkLst>
          <pc:docMk/>
          <pc:sldMk cId="3268217799" sldId="330"/>
        </pc:sldMkLst>
        <pc:spChg chg="add mod">
          <ac:chgData name="HESSAEL LOPEZ GARCIA" userId="7612423d-7246-417c-bc9d-cab00dca8062" providerId="ADAL" clId="{E0C62A8B-1B40-4DA2-899E-ED9A34E5889A}" dt="2023-06-08T15:22:17.970" v="810" actId="20577"/>
          <ac:spMkLst>
            <pc:docMk/>
            <pc:sldMk cId="3268217799" sldId="330"/>
            <ac:spMk id="4" creationId="{E3A46035-BFD8-C7CC-3842-4C631F4105F8}"/>
          </ac:spMkLst>
        </pc:spChg>
        <pc:graphicFrameChg chg="add mod">
          <ac:chgData name="HESSAEL LOPEZ GARCIA" userId="7612423d-7246-417c-bc9d-cab00dca8062" providerId="ADAL" clId="{E0C62A8B-1B40-4DA2-899E-ED9A34E5889A}" dt="2023-06-07T23:02:14.168" v="58" actId="1076"/>
          <ac:graphicFrameMkLst>
            <pc:docMk/>
            <pc:sldMk cId="3268217799" sldId="330"/>
            <ac:graphicFrameMk id="2" creationId="{58280998-813F-D65B-2C68-64D6F458398B}"/>
          </ac:graphicFrameMkLst>
        </pc:graphicFrameChg>
        <pc:graphicFrameChg chg="del">
          <ac:chgData name="HESSAEL LOPEZ GARCIA" userId="7612423d-7246-417c-bc9d-cab00dca8062" providerId="ADAL" clId="{E0C62A8B-1B40-4DA2-899E-ED9A34E5889A}" dt="2023-06-07T23:01:31.170" v="54" actId="478"/>
          <ac:graphicFrameMkLst>
            <pc:docMk/>
            <pc:sldMk cId="3268217799" sldId="330"/>
            <ac:graphicFrameMk id="3" creationId="{CFFA9CC5-71E0-8C54-1FE1-FB81FE9CEE88}"/>
          </ac:graphicFrameMkLst>
        </pc:graphicFrameChg>
      </pc:sldChg>
      <pc:sldChg chg="addSp delSp modSp mod">
        <pc:chgData name="HESSAEL LOPEZ GARCIA" userId="7612423d-7246-417c-bc9d-cab00dca8062" providerId="ADAL" clId="{E0C62A8B-1B40-4DA2-899E-ED9A34E5889A}" dt="2023-06-08T22:00:26.138" v="1015" actId="1076"/>
        <pc:sldMkLst>
          <pc:docMk/>
          <pc:sldMk cId="2237118614" sldId="341"/>
        </pc:sldMkLst>
        <pc:graphicFrameChg chg="del modGraphic">
          <ac:chgData name="HESSAEL LOPEZ GARCIA" userId="7612423d-7246-417c-bc9d-cab00dca8062" providerId="ADAL" clId="{E0C62A8B-1B40-4DA2-899E-ED9A34E5889A}" dt="2023-06-08T21:56:06.147" v="996" actId="478"/>
          <ac:graphicFrameMkLst>
            <pc:docMk/>
            <pc:sldMk cId="2237118614" sldId="341"/>
            <ac:graphicFrameMk id="2" creationId="{CB12008D-2201-5AF7-C1B8-29A955A31C29}"/>
          </ac:graphicFrameMkLst>
        </pc:graphicFrameChg>
        <pc:graphicFrameChg chg="add">
          <ac:chgData name="HESSAEL LOPEZ GARCIA" userId="7612423d-7246-417c-bc9d-cab00dca8062" providerId="ADAL" clId="{E0C62A8B-1B40-4DA2-899E-ED9A34E5889A}" dt="2023-06-08T21:56:10.775" v="997"/>
          <ac:graphicFrameMkLst>
            <pc:docMk/>
            <pc:sldMk cId="2237118614" sldId="341"/>
            <ac:graphicFrameMk id="3" creationId="{6ABABE41-F6C4-580D-0967-F54FA1E3E0EE}"/>
          </ac:graphicFrameMkLst>
        </pc:graphicFrameChg>
        <pc:graphicFrameChg chg="add mod">
          <ac:chgData name="HESSAEL LOPEZ GARCIA" userId="7612423d-7246-417c-bc9d-cab00dca8062" providerId="ADAL" clId="{E0C62A8B-1B40-4DA2-899E-ED9A34E5889A}" dt="2023-06-08T22:00:26.138" v="1015" actId="1076"/>
          <ac:graphicFrameMkLst>
            <pc:docMk/>
            <pc:sldMk cId="2237118614" sldId="341"/>
            <ac:graphicFrameMk id="4" creationId="{7A542305-A322-0BF7-58D3-249249D9AA8F}"/>
          </ac:graphicFrameMkLst>
        </pc:graphicFrameChg>
      </pc:sldChg>
      <pc:sldChg chg="addSp delSp modSp mod">
        <pc:chgData name="HESSAEL LOPEZ GARCIA" userId="7612423d-7246-417c-bc9d-cab00dca8062" providerId="ADAL" clId="{E0C62A8B-1B40-4DA2-899E-ED9A34E5889A}" dt="2023-06-08T21:59:33.443" v="1013" actId="14100"/>
        <pc:sldMkLst>
          <pc:docMk/>
          <pc:sldMk cId="1142197131" sldId="342"/>
        </pc:sldMkLst>
        <pc:spChg chg="add del">
          <ac:chgData name="HESSAEL LOPEZ GARCIA" userId="7612423d-7246-417c-bc9d-cab00dca8062" providerId="ADAL" clId="{E0C62A8B-1B40-4DA2-899E-ED9A34E5889A}" dt="2023-06-08T21:58:03.661" v="1002" actId="22"/>
          <ac:spMkLst>
            <pc:docMk/>
            <pc:sldMk cId="1142197131" sldId="342"/>
            <ac:spMk id="4" creationId="{8DCF7A59-C9F4-1A7D-8AE3-ADA29D7433BF}"/>
          </ac:spMkLst>
        </pc:spChg>
        <pc:graphicFrameChg chg="del modGraphic">
          <ac:chgData name="HESSAEL LOPEZ GARCIA" userId="7612423d-7246-417c-bc9d-cab00dca8062" providerId="ADAL" clId="{E0C62A8B-1B40-4DA2-899E-ED9A34E5889A}" dt="2023-06-08T21:57:30.894" v="1000" actId="478"/>
          <ac:graphicFrameMkLst>
            <pc:docMk/>
            <pc:sldMk cId="1142197131" sldId="342"/>
            <ac:graphicFrameMk id="3" creationId="{5B4C72B3-C920-2707-3254-4C3ACCE1409A}"/>
          </ac:graphicFrameMkLst>
        </pc:graphicFrameChg>
        <pc:graphicFrameChg chg="add mod">
          <ac:chgData name="HESSAEL LOPEZ GARCIA" userId="7612423d-7246-417c-bc9d-cab00dca8062" providerId="ADAL" clId="{E0C62A8B-1B40-4DA2-899E-ED9A34E5889A}" dt="2023-06-08T21:59:33.443" v="1013" actId="14100"/>
          <ac:graphicFrameMkLst>
            <pc:docMk/>
            <pc:sldMk cId="1142197131" sldId="342"/>
            <ac:graphicFrameMk id="5" creationId="{0B0C344B-610A-25FF-E0BD-A2D112FD42C4}"/>
          </ac:graphicFrameMkLst>
        </pc:graphicFrameChg>
      </pc:sldChg>
      <pc:sldChg chg="addSp delSp modSp mod">
        <pc:chgData name="HESSAEL LOPEZ GARCIA" userId="7612423d-7246-417c-bc9d-cab00dca8062" providerId="ADAL" clId="{E0C62A8B-1B40-4DA2-899E-ED9A34E5889A}" dt="2023-06-08T15:15:05.939" v="668" actId="207"/>
        <pc:sldMkLst>
          <pc:docMk/>
          <pc:sldMk cId="3605367287" sldId="343"/>
        </pc:sldMkLst>
        <pc:spChg chg="add mod">
          <ac:chgData name="HESSAEL LOPEZ GARCIA" userId="7612423d-7246-417c-bc9d-cab00dca8062" providerId="ADAL" clId="{E0C62A8B-1B40-4DA2-899E-ED9A34E5889A}" dt="2023-06-08T15:15:05.939" v="668" actId="207"/>
          <ac:spMkLst>
            <pc:docMk/>
            <pc:sldMk cId="3605367287" sldId="343"/>
            <ac:spMk id="4" creationId="{6889F9FB-A57D-C202-625E-A22C2A20DE93}"/>
          </ac:spMkLst>
        </pc:spChg>
        <pc:graphicFrameChg chg="del">
          <ac:chgData name="HESSAEL LOPEZ GARCIA" userId="7612423d-7246-417c-bc9d-cab00dca8062" providerId="ADAL" clId="{E0C62A8B-1B40-4DA2-899E-ED9A34E5889A}" dt="2023-06-07T23:00:32.330" v="50" actId="478"/>
          <ac:graphicFrameMkLst>
            <pc:docMk/>
            <pc:sldMk cId="3605367287" sldId="343"/>
            <ac:graphicFrameMk id="2" creationId="{8CE17563-07DD-F95D-01C7-4D297641F5EC}"/>
          </ac:graphicFrameMkLst>
        </pc:graphicFrameChg>
        <pc:graphicFrameChg chg="add mod">
          <ac:chgData name="HESSAEL LOPEZ GARCIA" userId="7612423d-7246-417c-bc9d-cab00dca8062" providerId="ADAL" clId="{E0C62A8B-1B40-4DA2-899E-ED9A34E5889A}" dt="2023-06-08T15:08:20.904" v="271" actId="14100"/>
          <ac:graphicFrameMkLst>
            <pc:docMk/>
            <pc:sldMk cId="3605367287" sldId="343"/>
            <ac:graphicFrameMk id="3" creationId="{92CBAAF4-9185-534D-4D89-816953C1D1E1}"/>
          </ac:graphicFrameMkLst>
        </pc:graphicFrameChg>
      </pc:sldChg>
      <pc:sldChg chg="addSp modSp new del mod">
        <pc:chgData name="HESSAEL LOPEZ GARCIA" userId="7612423d-7246-417c-bc9d-cab00dca8062" providerId="ADAL" clId="{E0C62A8B-1B40-4DA2-899E-ED9A34E5889A}" dt="2023-06-07T17:26:33.522" v="15" actId="47"/>
        <pc:sldMkLst>
          <pc:docMk/>
          <pc:sldMk cId="1142443308" sldId="344"/>
        </pc:sldMkLst>
        <pc:graphicFrameChg chg="add mod">
          <ac:chgData name="HESSAEL LOPEZ GARCIA" userId="7612423d-7246-417c-bc9d-cab00dca8062" providerId="ADAL" clId="{E0C62A8B-1B40-4DA2-899E-ED9A34E5889A}" dt="2023-06-07T17:19:23.900" v="9" actId="14100"/>
          <ac:graphicFrameMkLst>
            <pc:docMk/>
            <pc:sldMk cId="1142443308" sldId="344"/>
            <ac:graphicFrameMk id="4" creationId="{836B554C-61BF-4B8A-2E05-8F4F3F16A845}"/>
          </ac:graphicFrameMkLst>
        </pc:graphicFrameChg>
      </pc:sldChg>
      <pc:sldChg chg="addSp delSp modSp new mod">
        <pc:chgData name="HESSAEL LOPEZ GARCIA" userId="7612423d-7246-417c-bc9d-cab00dca8062" providerId="ADAL" clId="{E0C62A8B-1B40-4DA2-899E-ED9A34E5889A}" dt="2023-06-08T15:29:21.177" v="994" actId="20577"/>
        <pc:sldMkLst>
          <pc:docMk/>
          <pc:sldMk cId="3572730822" sldId="344"/>
        </pc:sldMkLst>
        <pc:spChg chg="del">
          <ac:chgData name="HESSAEL LOPEZ GARCIA" userId="7612423d-7246-417c-bc9d-cab00dca8062" providerId="ADAL" clId="{E0C62A8B-1B40-4DA2-899E-ED9A34E5889A}" dt="2023-06-07T23:04:34.563" v="64" actId="478"/>
          <ac:spMkLst>
            <pc:docMk/>
            <pc:sldMk cId="3572730822" sldId="344"/>
            <ac:spMk id="2" creationId="{720205F8-F3C0-CCBA-8EB9-AC6F7F2F79A0}"/>
          </ac:spMkLst>
        </pc:spChg>
        <pc:spChg chg="del mod">
          <ac:chgData name="HESSAEL LOPEZ GARCIA" userId="7612423d-7246-417c-bc9d-cab00dca8062" providerId="ADAL" clId="{E0C62A8B-1B40-4DA2-899E-ED9A34E5889A}" dt="2023-06-07T23:04:42.691" v="67" actId="478"/>
          <ac:spMkLst>
            <pc:docMk/>
            <pc:sldMk cId="3572730822" sldId="344"/>
            <ac:spMk id="3" creationId="{47252D0B-C479-9FD5-5A8E-7DDD6A2A7D7C}"/>
          </ac:spMkLst>
        </pc:spChg>
        <pc:spChg chg="add mod">
          <ac:chgData name="HESSAEL LOPEZ GARCIA" userId="7612423d-7246-417c-bc9d-cab00dca8062" providerId="ADAL" clId="{E0C62A8B-1B40-4DA2-899E-ED9A34E5889A}" dt="2023-06-08T15:29:21.177" v="994" actId="20577"/>
          <ac:spMkLst>
            <pc:docMk/>
            <pc:sldMk cId="3572730822" sldId="344"/>
            <ac:spMk id="5" creationId="{2FE80F16-0093-558F-F39C-5226FF41F97D}"/>
          </ac:spMkLst>
        </pc:spChg>
        <pc:graphicFrameChg chg="add mod">
          <ac:chgData name="HESSAEL LOPEZ GARCIA" userId="7612423d-7246-417c-bc9d-cab00dca8062" providerId="ADAL" clId="{E0C62A8B-1B40-4DA2-899E-ED9A34E5889A}" dt="2023-06-08T15:21:51.187" v="804" actId="1076"/>
          <ac:graphicFrameMkLst>
            <pc:docMk/>
            <pc:sldMk cId="3572730822" sldId="344"/>
            <ac:graphicFrameMk id="4" creationId="{1FF72BA0-E80E-9F24-E267-7F267643A201}"/>
          </ac:graphicFrameMkLst>
        </pc:graphicFrameChg>
      </pc:sldChg>
      <pc:sldChg chg="addSp new del">
        <pc:chgData name="HESSAEL LOPEZ GARCIA" userId="7612423d-7246-417c-bc9d-cab00dca8062" providerId="ADAL" clId="{E0C62A8B-1B40-4DA2-899E-ED9A34E5889A}" dt="2023-06-08T22:01:15.842" v="1016" actId="47"/>
        <pc:sldMkLst>
          <pc:docMk/>
          <pc:sldMk cId="1527886132" sldId="345"/>
        </pc:sldMkLst>
        <pc:graphicFrameChg chg="add">
          <ac:chgData name="HESSAEL LOPEZ GARCIA" userId="7612423d-7246-417c-bc9d-cab00dca8062" providerId="ADAL" clId="{E0C62A8B-1B40-4DA2-899E-ED9A34E5889A}" dt="2023-06-07T23:05:40.059" v="69"/>
          <ac:graphicFrameMkLst>
            <pc:docMk/>
            <pc:sldMk cId="1527886132" sldId="345"/>
            <ac:graphicFrameMk id="4" creationId="{AD265C12-5A65-4C50-1055-4377AA9B0D3D}"/>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6170EF-AD5E-4962-9B28-D821CE34A9D5}" type="doc">
      <dgm:prSet loTypeId="urn:microsoft.com/office/officeart/2005/8/layout/process4" loCatId="list" qsTypeId="urn:microsoft.com/office/officeart/2005/8/quickstyle/simple3" qsCatId="simple" csTypeId="urn:microsoft.com/office/officeart/2005/8/colors/accent4_2" csCatId="accent4"/>
      <dgm:spPr/>
      <dgm:t>
        <a:bodyPr/>
        <a:lstStyle/>
        <a:p>
          <a:endParaRPr lang="es-MX"/>
        </a:p>
      </dgm:t>
    </dgm:pt>
    <dgm:pt modelId="{E53EC05A-8DBD-4EA0-9C96-9A5797A413D1}">
      <dgm:prSet/>
      <dgm:spPr/>
      <dgm:t>
        <a:bodyPr/>
        <a:lstStyle/>
        <a:p>
          <a:r>
            <a:rPr lang="es-MX" b="0" i="0" dirty="0">
              <a:latin typeface="Adelle Sans Light" panose="02000503000000020004" pitchFamily="50" charset="0"/>
            </a:rPr>
            <a:t>La violencia de género contra las mujeres es una problemática extendida a nivel internacional con consecuencias negativas tanto en las víctimas como en las personas allegadas a ellas.</a:t>
          </a:r>
          <a:endParaRPr lang="es-MX" dirty="0">
            <a:latin typeface="Adelle Sans Light" panose="02000503000000020004" pitchFamily="50" charset="0"/>
          </a:endParaRPr>
        </a:p>
      </dgm:t>
    </dgm:pt>
    <dgm:pt modelId="{0A4EB83A-3648-4A76-8F39-B7EE0D673A2A}" type="parTrans" cxnId="{A0CFC8DE-CABB-4E93-B5C5-4778FF00503E}">
      <dgm:prSet/>
      <dgm:spPr/>
      <dgm:t>
        <a:bodyPr/>
        <a:lstStyle/>
        <a:p>
          <a:endParaRPr lang="es-MX">
            <a:latin typeface="Adelle Sans Light" panose="02000503000000020004" pitchFamily="50" charset="0"/>
          </a:endParaRPr>
        </a:p>
      </dgm:t>
    </dgm:pt>
    <dgm:pt modelId="{5E93ACF4-A58A-44EC-BA1A-8544AA2B1695}" type="sibTrans" cxnId="{A0CFC8DE-CABB-4E93-B5C5-4778FF00503E}">
      <dgm:prSet/>
      <dgm:spPr/>
      <dgm:t>
        <a:bodyPr/>
        <a:lstStyle/>
        <a:p>
          <a:endParaRPr lang="es-MX">
            <a:latin typeface="Adelle Sans Light" panose="02000503000000020004" pitchFamily="50" charset="0"/>
          </a:endParaRPr>
        </a:p>
      </dgm:t>
    </dgm:pt>
    <dgm:pt modelId="{F04FAAD9-30DB-464D-94D0-FC1F3EAFABEE}">
      <dgm:prSet/>
      <dgm:spPr/>
      <dgm:t>
        <a:bodyPr/>
        <a:lstStyle/>
        <a:p>
          <a:r>
            <a:rPr lang="es-MX" b="0" i="0" dirty="0">
              <a:latin typeface="Adelle Sans Light" panose="02000503000000020004" pitchFamily="50" charset="0"/>
            </a:rPr>
            <a:t>Pero también afecta al sector público, en ámbitos como el de salud, económico y de seguridad, por mencionar algunos. </a:t>
          </a:r>
          <a:endParaRPr lang="es-MX" dirty="0">
            <a:latin typeface="Adelle Sans Light" panose="02000503000000020004" pitchFamily="50" charset="0"/>
          </a:endParaRPr>
        </a:p>
      </dgm:t>
    </dgm:pt>
    <dgm:pt modelId="{FE0A2B18-8C95-4FD3-80A9-D6CA896489AF}" type="parTrans" cxnId="{EE4ABC44-5A66-48EF-8C92-D3ADF7F39D45}">
      <dgm:prSet/>
      <dgm:spPr/>
      <dgm:t>
        <a:bodyPr/>
        <a:lstStyle/>
        <a:p>
          <a:endParaRPr lang="es-MX">
            <a:latin typeface="Adelle Sans Light" panose="02000503000000020004" pitchFamily="50" charset="0"/>
          </a:endParaRPr>
        </a:p>
      </dgm:t>
    </dgm:pt>
    <dgm:pt modelId="{5D53642B-B1BA-40FC-901D-3D88FADA31FA}" type="sibTrans" cxnId="{EE4ABC44-5A66-48EF-8C92-D3ADF7F39D45}">
      <dgm:prSet/>
      <dgm:spPr/>
      <dgm:t>
        <a:bodyPr/>
        <a:lstStyle/>
        <a:p>
          <a:endParaRPr lang="es-MX">
            <a:latin typeface="Adelle Sans Light" panose="02000503000000020004" pitchFamily="50" charset="0"/>
          </a:endParaRPr>
        </a:p>
      </dgm:t>
    </dgm:pt>
    <dgm:pt modelId="{799A300E-D781-4003-838B-AD05EA100D45}" type="pres">
      <dgm:prSet presAssocID="{976170EF-AD5E-4962-9B28-D821CE34A9D5}" presName="Name0" presStyleCnt="0">
        <dgm:presLayoutVars>
          <dgm:dir/>
          <dgm:animLvl val="lvl"/>
          <dgm:resizeHandles val="exact"/>
        </dgm:presLayoutVars>
      </dgm:prSet>
      <dgm:spPr/>
    </dgm:pt>
    <dgm:pt modelId="{1A67A8A6-8464-49BB-AF17-D94E577D3D61}" type="pres">
      <dgm:prSet presAssocID="{F04FAAD9-30DB-464D-94D0-FC1F3EAFABEE}" presName="boxAndChildren" presStyleCnt="0"/>
      <dgm:spPr/>
    </dgm:pt>
    <dgm:pt modelId="{F975D82B-72B9-4D12-84C3-47FE220415D9}" type="pres">
      <dgm:prSet presAssocID="{F04FAAD9-30DB-464D-94D0-FC1F3EAFABEE}" presName="parentTextBox" presStyleLbl="node1" presStyleIdx="0" presStyleCnt="2"/>
      <dgm:spPr/>
    </dgm:pt>
    <dgm:pt modelId="{092681D7-967C-4BF8-9710-59E7EA14BF09}" type="pres">
      <dgm:prSet presAssocID="{5E93ACF4-A58A-44EC-BA1A-8544AA2B1695}" presName="sp" presStyleCnt="0"/>
      <dgm:spPr/>
    </dgm:pt>
    <dgm:pt modelId="{4BEA2E5C-944C-4FAD-AD6A-3DF58E4B4944}" type="pres">
      <dgm:prSet presAssocID="{E53EC05A-8DBD-4EA0-9C96-9A5797A413D1}" presName="arrowAndChildren" presStyleCnt="0"/>
      <dgm:spPr/>
    </dgm:pt>
    <dgm:pt modelId="{B1A68E48-1342-4735-8667-ED82FA260FD1}" type="pres">
      <dgm:prSet presAssocID="{E53EC05A-8DBD-4EA0-9C96-9A5797A413D1}" presName="parentTextArrow" presStyleLbl="node1" presStyleIdx="1" presStyleCnt="2"/>
      <dgm:spPr/>
    </dgm:pt>
  </dgm:ptLst>
  <dgm:cxnLst>
    <dgm:cxn modelId="{A663FE3E-F824-4C1F-B03E-916EB0335D2D}" type="presOf" srcId="{F04FAAD9-30DB-464D-94D0-FC1F3EAFABEE}" destId="{F975D82B-72B9-4D12-84C3-47FE220415D9}" srcOrd="0" destOrd="0" presId="urn:microsoft.com/office/officeart/2005/8/layout/process4"/>
    <dgm:cxn modelId="{2099AE41-5F24-4CF4-B29F-C48D28619964}" type="presOf" srcId="{976170EF-AD5E-4962-9B28-D821CE34A9D5}" destId="{799A300E-D781-4003-838B-AD05EA100D45}" srcOrd="0" destOrd="0" presId="urn:microsoft.com/office/officeart/2005/8/layout/process4"/>
    <dgm:cxn modelId="{EE4ABC44-5A66-48EF-8C92-D3ADF7F39D45}" srcId="{976170EF-AD5E-4962-9B28-D821CE34A9D5}" destId="{F04FAAD9-30DB-464D-94D0-FC1F3EAFABEE}" srcOrd="1" destOrd="0" parTransId="{FE0A2B18-8C95-4FD3-80A9-D6CA896489AF}" sibTransId="{5D53642B-B1BA-40FC-901D-3D88FADA31FA}"/>
    <dgm:cxn modelId="{319E2A95-46E0-4E3A-BAF7-162B954C2752}" type="presOf" srcId="{E53EC05A-8DBD-4EA0-9C96-9A5797A413D1}" destId="{B1A68E48-1342-4735-8667-ED82FA260FD1}" srcOrd="0" destOrd="0" presId="urn:microsoft.com/office/officeart/2005/8/layout/process4"/>
    <dgm:cxn modelId="{A0CFC8DE-CABB-4E93-B5C5-4778FF00503E}" srcId="{976170EF-AD5E-4962-9B28-D821CE34A9D5}" destId="{E53EC05A-8DBD-4EA0-9C96-9A5797A413D1}" srcOrd="0" destOrd="0" parTransId="{0A4EB83A-3648-4A76-8F39-B7EE0D673A2A}" sibTransId="{5E93ACF4-A58A-44EC-BA1A-8544AA2B1695}"/>
    <dgm:cxn modelId="{ED970FA8-FBC5-4F97-A0C8-986861E51A00}" type="presParOf" srcId="{799A300E-D781-4003-838B-AD05EA100D45}" destId="{1A67A8A6-8464-49BB-AF17-D94E577D3D61}" srcOrd="0" destOrd="0" presId="urn:microsoft.com/office/officeart/2005/8/layout/process4"/>
    <dgm:cxn modelId="{D7311ADC-83DF-4752-923C-0C30049B8E97}" type="presParOf" srcId="{1A67A8A6-8464-49BB-AF17-D94E577D3D61}" destId="{F975D82B-72B9-4D12-84C3-47FE220415D9}" srcOrd="0" destOrd="0" presId="urn:microsoft.com/office/officeart/2005/8/layout/process4"/>
    <dgm:cxn modelId="{D408FEAB-EC5B-477D-A723-76F6E929EAB3}" type="presParOf" srcId="{799A300E-D781-4003-838B-AD05EA100D45}" destId="{092681D7-967C-4BF8-9710-59E7EA14BF09}" srcOrd="1" destOrd="0" presId="urn:microsoft.com/office/officeart/2005/8/layout/process4"/>
    <dgm:cxn modelId="{1DC3EA9C-5D8E-4B83-A0BF-F93B8E888530}" type="presParOf" srcId="{799A300E-D781-4003-838B-AD05EA100D45}" destId="{4BEA2E5C-944C-4FAD-AD6A-3DF58E4B4944}" srcOrd="2" destOrd="0" presId="urn:microsoft.com/office/officeart/2005/8/layout/process4"/>
    <dgm:cxn modelId="{C4BC73C0-AA1D-4D0E-B72F-FF558CA2BAFE}" type="presParOf" srcId="{4BEA2E5C-944C-4FAD-AD6A-3DF58E4B4944}" destId="{B1A68E48-1342-4735-8667-ED82FA260FD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7C538-69D8-4B5A-9441-AC5EFD9D5CCA}" type="doc">
      <dgm:prSet loTypeId="urn:microsoft.com/office/officeart/2009/3/layout/SubStepProcess" loCatId="process" qsTypeId="urn:microsoft.com/office/officeart/2005/8/quickstyle/simple2" qsCatId="simple" csTypeId="urn:microsoft.com/office/officeart/2005/8/colors/accent4_2" csCatId="accent4" phldr="1"/>
      <dgm:spPr/>
      <dgm:t>
        <a:bodyPr/>
        <a:lstStyle/>
        <a:p>
          <a:endParaRPr lang="es-MX"/>
        </a:p>
      </dgm:t>
    </dgm:pt>
    <dgm:pt modelId="{DD0D9741-68DD-44C0-B2BC-179963EA47A3}">
      <dgm:prSet custT="1"/>
      <dgm:spPr/>
      <dgm:t>
        <a:bodyPr/>
        <a:lstStyle/>
        <a:p>
          <a:r>
            <a:rPr lang="es-MX" sz="2400" b="0" i="0" dirty="0">
              <a:latin typeface="Adelle Sans Light" panose="02000503000000020004" pitchFamily="50" charset="0"/>
            </a:rPr>
            <a:t>Del catálogo de delitos del Fuero Común del SESNSP, la Subdirección de Prevención Estratégica, adscrita a la Dirección de Prevención de la Violencia y Discriminación de la Secretaría de Igualdad Sustantiva, eligió 12 que se consideran directamente relacionados con violencia contra las mujeres, a saber: </a:t>
          </a:r>
          <a:endParaRPr lang="es-MX" sz="2400" dirty="0">
            <a:latin typeface="Adelle Sans Light" panose="02000503000000020004" pitchFamily="50" charset="0"/>
          </a:endParaRPr>
        </a:p>
      </dgm:t>
    </dgm:pt>
    <dgm:pt modelId="{D29E1E5C-2B02-40BB-A1D0-71E02FC1C8FC}" type="parTrans" cxnId="{15D9F01C-9A52-4E07-926F-6168EF486E01}">
      <dgm:prSet/>
      <dgm:spPr/>
      <dgm:t>
        <a:bodyPr/>
        <a:lstStyle/>
        <a:p>
          <a:endParaRPr lang="es-MX">
            <a:latin typeface="Adelle Sans Light" panose="02000503000000020004" pitchFamily="50" charset="0"/>
          </a:endParaRPr>
        </a:p>
      </dgm:t>
    </dgm:pt>
    <dgm:pt modelId="{47AABE0B-CFDA-4E3D-8766-F792611DC93B}" type="sibTrans" cxnId="{15D9F01C-9A52-4E07-926F-6168EF486E01}">
      <dgm:prSet/>
      <dgm:spPr/>
      <dgm:t>
        <a:bodyPr/>
        <a:lstStyle/>
        <a:p>
          <a:endParaRPr lang="es-MX">
            <a:latin typeface="Adelle Sans Light" panose="02000503000000020004" pitchFamily="50" charset="0"/>
          </a:endParaRPr>
        </a:p>
      </dgm:t>
    </dgm:pt>
    <dgm:pt modelId="{7982F06C-FDCC-4A6A-B3C9-E7187DBC3E94}">
      <dgm:prSet custT="1"/>
      <dgm:spPr/>
      <dgm:t>
        <a:bodyPr/>
        <a:lstStyle/>
        <a:p>
          <a:r>
            <a:rPr lang="es-MX" sz="2400" b="0" i="0" dirty="0">
              <a:latin typeface="Adelle Sans Light" panose="02000503000000020004" pitchFamily="50" charset="0"/>
            </a:rPr>
            <a:t>Aborto</a:t>
          </a:r>
          <a:endParaRPr lang="es-MX" sz="2400" dirty="0">
            <a:latin typeface="Adelle Sans Light" panose="02000503000000020004" pitchFamily="50" charset="0"/>
          </a:endParaRPr>
        </a:p>
      </dgm:t>
    </dgm:pt>
    <dgm:pt modelId="{B52129DD-17EF-4FF3-8AA3-E807D5337E77}" type="parTrans" cxnId="{5AEBDCA9-5468-49CB-B96F-2F680181F8B3}">
      <dgm:prSet/>
      <dgm:spPr/>
      <dgm:t>
        <a:bodyPr/>
        <a:lstStyle/>
        <a:p>
          <a:endParaRPr lang="es-MX">
            <a:latin typeface="Adelle Sans Light" panose="02000503000000020004" pitchFamily="50" charset="0"/>
          </a:endParaRPr>
        </a:p>
      </dgm:t>
    </dgm:pt>
    <dgm:pt modelId="{3DC5D1D3-6E89-4C50-8F84-E881561A1802}" type="sibTrans" cxnId="{5AEBDCA9-5468-49CB-B96F-2F680181F8B3}">
      <dgm:prSet/>
      <dgm:spPr/>
      <dgm:t>
        <a:bodyPr/>
        <a:lstStyle/>
        <a:p>
          <a:endParaRPr lang="es-MX">
            <a:latin typeface="Adelle Sans Light" panose="02000503000000020004" pitchFamily="50" charset="0"/>
          </a:endParaRPr>
        </a:p>
      </dgm:t>
    </dgm:pt>
    <dgm:pt modelId="{6AEB804A-AB21-4323-972A-20EF81E6894C}">
      <dgm:prSet custT="1"/>
      <dgm:spPr/>
      <dgm:t>
        <a:bodyPr/>
        <a:lstStyle/>
        <a:p>
          <a:r>
            <a:rPr lang="es-MX" sz="2400" b="0" i="0" dirty="0">
              <a:latin typeface="Adelle Sans Light" panose="02000503000000020004" pitchFamily="50" charset="0"/>
            </a:rPr>
            <a:t>Abuso sexual</a:t>
          </a:r>
          <a:endParaRPr lang="es-MX" sz="2400" dirty="0">
            <a:latin typeface="Adelle Sans Light" panose="02000503000000020004" pitchFamily="50" charset="0"/>
          </a:endParaRPr>
        </a:p>
      </dgm:t>
    </dgm:pt>
    <dgm:pt modelId="{CF9EC047-7F61-4367-9A2E-50D80B3FC476}" type="parTrans" cxnId="{91CC0743-B50F-4F9D-8B9F-7F76C7171D8F}">
      <dgm:prSet/>
      <dgm:spPr/>
      <dgm:t>
        <a:bodyPr/>
        <a:lstStyle/>
        <a:p>
          <a:endParaRPr lang="es-MX">
            <a:latin typeface="Adelle Sans Light" panose="02000503000000020004" pitchFamily="50" charset="0"/>
          </a:endParaRPr>
        </a:p>
      </dgm:t>
    </dgm:pt>
    <dgm:pt modelId="{2C089F2D-39D0-4D69-B52E-050893E13292}" type="sibTrans" cxnId="{91CC0743-B50F-4F9D-8B9F-7F76C7171D8F}">
      <dgm:prSet/>
      <dgm:spPr/>
      <dgm:t>
        <a:bodyPr/>
        <a:lstStyle/>
        <a:p>
          <a:endParaRPr lang="es-MX">
            <a:latin typeface="Adelle Sans Light" panose="02000503000000020004" pitchFamily="50" charset="0"/>
          </a:endParaRPr>
        </a:p>
      </dgm:t>
    </dgm:pt>
    <dgm:pt modelId="{300E7705-2007-43EC-BFF3-935A2174ECD6}">
      <dgm:prSet custT="1"/>
      <dgm:spPr/>
      <dgm:t>
        <a:bodyPr/>
        <a:lstStyle/>
        <a:p>
          <a:r>
            <a:rPr lang="es-MX" sz="2400" b="0" i="0" dirty="0">
              <a:latin typeface="Adelle Sans Light" panose="02000503000000020004" pitchFamily="50" charset="0"/>
            </a:rPr>
            <a:t>Acoso sexual</a:t>
          </a:r>
          <a:endParaRPr lang="es-MX" sz="2400" dirty="0">
            <a:latin typeface="Adelle Sans Light" panose="02000503000000020004" pitchFamily="50" charset="0"/>
          </a:endParaRPr>
        </a:p>
      </dgm:t>
    </dgm:pt>
    <dgm:pt modelId="{13DCB8D9-0480-464B-A207-27D3DDD13534}" type="parTrans" cxnId="{AC65AE19-FF3D-4083-A1F8-6F7D8C379A5F}">
      <dgm:prSet/>
      <dgm:spPr/>
      <dgm:t>
        <a:bodyPr/>
        <a:lstStyle/>
        <a:p>
          <a:endParaRPr lang="es-MX">
            <a:latin typeface="Adelle Sans Light" panose="02000503000000020004" pitchFamily="50" charset="0"/>
          </a:endParaRPr>
        </a:p>
      </dgm:t>
    </dgm:pt>
    <dgm:pt modelId="{1110A1B6-5E66-4B7E-88C0-402FFB5CDD11}" type="sibTrans" cxnId="{AC65AE19-FF3D-4083-A1F8-6F7D8C379A5F}">
      <dgm:prSet/>
      <dgm:spPr/>
      <dgm:t>
        <a:bodyPr/>
        <a:lstStyle/>
        <a:p>
          <a:endParaRPr lang="es-MX">
            <a:latin typeface="Adelle Sans Light" panose="02000503000000020004" pitchFamily="50" charset="0"/>
          </a:endParaRPr>
        </a:p>
      </dgm:t>
    </dgm:pt>
    <dgm:pt modelId="{664CBB64-5F39-4F09-9A26-3B96BF63A10E}">
      <dgm:prSet custT="1"/>
      <dgm:spPr/>
      <dgm:t>
        <a:bodyPr/>
        <a:lstStyle/>
        <a:p>
          <a:r>
            <a:rPr lang="es-MX" sz="2400" b="0" i="0" dirty="0">
              <a:latin typeface="Adelle Sans Light" panose="02000503000000020004" pitchFamily="50" charset="0"/>
            </a:rPr>
            <a:t>Feminicidio</a:t>
          </a:r>
          <a:endParaRPr lang="es-MX" sz="2400" dirty="0">
            <a:latin typeface="Adelle Sans Light" panose="02000503000000020004" pitchFamily="50" charset="0"/>
          </a:endParaRPr>
        </a:p>
      </dgm:t>
    </dgm:pt>
    <dgm:pt modelId="{0EC5630A-05B1-481B-99D9-303B61BFADDE}" type="parTrans" cxnId="{00E293CD-9284-4AC3-BC1A-A1FFF03DD296}">
      <dgm:prSet/>
      <dgm:spPr/>
      <dgm:t>
        <a:bodyPr/>
        <a:lstStyle/>
        <a:p>
          <a:endParaRPr lang="es-MX">
            <a:latin typeface="Adelle Sans Light" panose="02000503000000020004" pitchFamily="50" charset="0"/>
          </a:endParaRPr>
        </a:p>
      </dgm:t>
    </dgm:pt>
    <dgm:pt modelId="{CD55BB55-356B-41D8-89B0-C084905D8D7F}" type="sibTrans" cxnId="{00E293CD-9284-4AC3-BC1A-A1FFF03DD296}">
      <dgm:prSet/>
      <dgm:spPr/>
      <dgm:t>
        <a:bodyPr/>
        <a:lstStyle/>
        <a:p>
          <a:endParaRPr lang="es-MX">
            <a:latin typeface="Adelle Sans Light" panose="02000503000000020004" pitchFamily="50" charset="0"/>
          </a:endParaRPr>
        </a:p>
      </dgm:t>
    </dgm:pt>
    <dgm:pt modelId="{28B6BBED-7742-498E-AAF3-23D746797CBE}">
      <dgm:prSet custT="1"/>
      <dgm:spPr/>
      <dgm:t>
        <a:bodyPr/>
        <a:lstStyle/>
        <a:p>
          <a:r>
            <a:rPr lang="es-MX" sz="2400" b="0" i="0" dirty="0">
              <a:latin typeface="Adelle Sans Light" panose="02000503000000020004" pitchFamily="50" charset="0"/>
            </a:rPr>
            <a:t>Hostigamiento sexual </a:t>
          </a:r>
          <a:endParaRPr lang="es-MX" sz="2400" dirty="0">
            <a:latin typeface="Adelle Sans Light" panose="02000503000000020004" pitchFamily="50" charset="0"/>
          </a:endParaRPr>
        </a:p>
      </dgm:t>
    </dgm:pt>
    <dgm:pt modelId="{DBFDB232-4215-4B38-9EA8-1A85A5B9B693}" type="parTrans" cxnId="{7AC5E3FF-4D84-4B9B-B27D-952DDE5CB2B1}">
      <dgm:prSet/>
      <dgm:spPr/>
      <dgm:t>
        <a:bodyPr/>
        <a:lstStyle/>
        <a:p>
          <a:endParaRPr lang="es-MX">
            <a:latin typeface="Adelle Sans Light" panose="02000503000000020004" pitchFamily="50" charset="0"/>
          </a:endParaRPr>
        </a:p>
      </dgm:t>
    </dgm:pt>
    <dgm:pt modelId="{675D7F46-1901-4CB4-BBBE-F9D1CC1371B3}" type="sibTrans" cxnId="{7AC5E3FF-4D84-4B9B-B27D-952DDE5CB2B1}">
      <dgm:prSet/>
      <dgm:spPr/>
      <dgm:t>
        <a:bodyPr/>
        <a:lstStyle/>
        <a:p>
          <a:endParaRPr lang="es-MX">
            <a:latin typeface="Adelle Sans Light" panose="02000503000000020004" pitchFamily="50" charset="0"/>
          </a:endParaRPr>
        </a:p>
      </dgm:t>
    </dgm:pt>
    <dgm:pt modelId="{EA718EF3-6277-44D5-AE76-42D84DB3C848}">
      <dgm:prSet custT="1"/>
      <dgm:spPr/>
      <dgm:t>
        <a:bodyPr/>
        <a:lstStyle/>
        <a:p>
          <a:r>
            <a:rPr lang="es-MX" sz="2400" b="0" i="0" dirty="0">
              <a:latin typeface="Adelle Sans Light" panose="02000503000000020004" pitchFamily="50" charset="0"/>
            </a:rPr>
            <a:t>Otros delitos contra la familia</a:t>
          </a:r>
          <a:endParaRPr lang="es-MX" sz="2400" dirty="0">
            <a:latin typeface="Adelle Sans Light" panose="02000503000000020004" pitchFamily="50" charset="0"/>
          </a:endParaRPr>
        </a:p>
      </dgm:t>
    </dgm:pt>
    <dgm:pt modelId="{DF5EDC20-8D4C-4DA9-8313-A598EE1B8303}" type="parTrans" cxnId="{2BDFBECE-237F-49B9-A5FB-27BB4E502300}">
      <dgm:prSet/>
      <dgm:spPr/>
      <dgm:t>
        <a:bodyPr/>
        <a:lstStyle/>
        <a:p>
          <a:endParaRPr lang="es-MX">
            <a:latin typeface="Adelle Sans Light" panose="02000503000000020004" pitchFamily="50" charset="0"/>
          </a:endParaRPr>
        </a:p>
      </dgm:t>
    </dgm:pt>
    <dgm:pt modelId="{BCCE0311-6C10-412C-A2D0-B27D2068855B}" type="sibTrans" cxnId="{2BDFBECE-237F-49B9-A5FB-27BB4E502300}">
      <dgm:prSet/>
      <dgm:spPr/>
      <dgm:t>
        <a:bodyPr/>
        <a:lstStyle/>
        <a:p>
          <a:endParaRPr lang="es-MX">
            <a:latin typeface="Adelle Sans Light" panose="02000503000000020004" pitchFamily="50" charset="0"/>
          </a:endParaRPr>
        </a:p>
      </dgm:t>
    </dgm:pt>
    <dgm:pt modelId="{8CE932BE-D2C2-446B-8123-E7C88B91DE9E}">
      <dgm:prSet custT="1"/>
      <dgm:spPr/>
      <dgm:t>
        <a:bodyPr/>
        <a:lstStyle/>
        <a:p>
          <a:r>
            <a:rPr lang="es-MX" sz="2400" b="0" i="0" dirty="0">
              <a:latin typeface="Adelle Sans Light" panose="02000503000000020004" pitchFamily="50" charset="0"/>
            </a:rPr>
            <a:t>Otros delitos que atentan contra la libertad y la seguridad sexual</a:t>
          </a:r>
          <a:endParaRPr lang="es-MX" sz="2400" dirty="0">
            <a:latin typeface="Adelle Sans Light" panose="02000503000000020004" pitchFamily="50" charset="0"/>
          </a:endParaRPr>
        </a:p>
      </dgm:t>
    </dgm:pt>
    <dgm:pt modelId="{CE733DB0-B9A8-4B09-940C-4C96A742DA36}" type="parTrans" cxnId="{E88CE297-43CF-49F7-B1D1-D8FF6F55B58B}">
      <dgm:prSet/>
      <dgm:spPr/>
      <dgm:t>
        <a:bodyPr/>
        <a:lstStyle/>
        <a:p>
          <a:endParaRPr lang="es-MX">
            <a:latin typeface="Adelle Sans Light" panose="02000503000000020004" pitchFamily="50" charset="0"/>
          </a:endParaRPr>
        </a:p>
      </dgm:t>
    </dgm:pt>
    <dgm:pt modelId="{1CA60899-800D-4A65-A019-92FF3911C0B5}" type="sibTrans" cxnId="{E88CE297-43CF-49F7-B1D1-D8FF6F55B58B}">
      <dgm:prSet/>
      <dgm:spPr/>
      <dgm:t>
        <a:bodyPr/>
        <a:lstStyle/>
        <a:p>
          <a:endParaRPr lang="es-MX">
            <a:latin typeface="Adelle Sans Light" panose="02000503000000020004" pitchFamily="50" charset="0"/>
          </a:endParaRPr>
        </a:p>
      </dgm:t>
    </dgm:pt>
    <dgm:pt modelId="{B9266617-D54F-4847-ACE9-1592552D15C9}">
      <dgm:prSet custT="1"/>
      <dgm:spPr/>
      <dgm:t>
        <a:bodyPr/>
        <a:lstStyle/>
        <a:p>
          <a:r>
            <a:rPr lang="es-MX" sz="2400" b="0" i="0" dirty="0">
              <a:latin typeface="Adelle Sans Light" panose="02000503000000020004" pitchFamily="50" charset="0"/>
            </a:rPr>
            <a:t>Trata de personas</a:t>
          </a:r>
          <a:endParaRPr lang="es-MX" sz="2400" dirty="0">
            <a:latin typeface="Adelle Sans Light" panose="02000503000000020004" pitchFamily="50" charset="0"/>
          </a:endParaRPr>
        </a:p>
      </dgm:t>
    </dgm:pt>
    <dgm:pt modelId="{7585C3B4-483B-4B06-9FA4-541F3B78E481}" type="parTrans" cxnId="{036A0CEC-365F-4E1F-8FF3-5278F1302C02}">
      <dgm:prSet/>
      <dgm:spPr/>
      <dgm:t>
        <a:bodyPr/>
        <a:lstStyle/>
        <a:p>
          <a:endParaRPr lang="es-MX">
            <a:latin typeface="Adelle Sans Light" panose="02000503000000020004" pitchFamily="50" charset="0"/>
          </a:endParaRPr>
        </a:p>
      </dgm:t>
    </dgm:pt>
    <dgm:pt modelId="{43FCBA77-EBD0-42CB-A707-7A0B8C72A1FA}" type="sibTrans" cxnId="{036A0CEC-365F-4E1F-8FF3-5278F1302C02}">
      <dgm:prSet/>
      <dgm:spPr/>
      <dgm:t>
        <a:bodyPr/>
        <a:lstStyle/>
        <a:p>
          <a:endParaRPr lang="es-MX">
            <a:latin typeface="Adelle Sans Light" panose="02000503000000020004" pitchFamily="50" charset="0"/>
          </a:endParaRPr>
        </a:p>
      </dgm:t>
    </dgm:pt>
    <dgm:pt modelId="{64F95B47-CE40-4F0C-9E60-34E5E04B8978}">
      <dgm:prSet custT="1"/>
      <dgm:spPr/>
      <dgm:t>
        <a:bodyPr/>
        <a:lstStyle/>
        <a:p>
          <a:r>
            <a:rPr lang="es-MX" sz="2400" b="0" i="0" dirty="0">
              <a:latin typeface="Adelle Sans Light" panose="02000503000000020004" pitchFamily="50" charset="0"/>
            </a:rPr>
            <a:t>Violación equiparada</a:t>
          </a:r>
          <a:endParaRPr lang="es-MX" sz="2400" dirty="0">
            <a:latin typeface="Adelle Sans Light" panose="02000503000000020004" pitchFamily="50" charset="0"/>
          </a:endParaRPr>
        </a:p>
      </dgm:t>
    </dgm:pt>
    <dgm:pt modelId="{B73DCE79-CE8C-475D-AE6E-4A971A00EDFB}" type="parTrans" cxnId="{03DC9265-4B43-4D5B-8C95-F4F38DD999CD}">
      <dgm:prSet/>
      <dgm:spPr/>
      <dgm:t>
        <a:bodyPr/>
        <a:lstStyle/>
        <a:p>
          <a:endParaRPr lang="es-MX">
            <a:latin typeface="Adelle Sans Light" panose="02000503000000020004" pitchFamily="50" charset="0"/>
          </a:endParaRPr>
        </a:p>
      </dgm:t>
    </dgm:pt>
    <dgm:pt modelId="{CEADDFC1-9478-41F4-8B3A-0D48022B0451}" type="sibTrans" cxnId="{03DC9265-4B43-4D5B-8C95-F4F38DD999CD}">
      <dgm:prSet/>
      <dgm:spPr/>
      <dgm:t>
        <a:bodyPr/>
        <a:lstStyle/>
        <a:p>
          <a:endParaRPr lang="es-MX">
            <a:latin typeface="Adelle Sans Light" panose="02000503000000020004" pitchFamily="50" charset="0"/>
          </a:endParaRPr>
        </a:p>
      </dgm:t>
    </dgm:pt>
    <dgm:pt modelId="{4D5C7981-C5A6-402E-A891-38996F499F03}">
      <dgm:prSet custT="1"/>
      <dgm:spPr/>
      <dgm:t>
        <a:bodyPr/>
        <a:lstStyle/>
        <a:p>
          <a:r>
            <a:rPr lang="es-MX" sz="2400" b="0" i="0" dirty="0">
              <a:latin typeface="Adelle Sans Light" panose="02000503000000020004" pitchFamily="50" charset="0"/>
            </a:rPr>
            <a:t>Violación simple</a:t>
          </a:r>
          <a:endParaRPr lang="es-MX" sz="2400" dirty="0">
            <a:latin typeface="Adelle Sans Light" panose="02000503000000020004" pitchFamily="50" charset="0"/>
          </a:endParaRPr>
        </a:p>
      </dgm:t>
    </dgm:pt>
    <dgm:pt modelId="{85FC5D52-A068-4D4C-917E-1D8D55B6F69D}" type="parTrans" cxnId="{10B6387F-BF37-41E2-B240-F0D284AB7064}">
      <dgm:prSet/>
      <dgm:spPr/>
      <dgm:t>
        <a:bodyPr/>
        <a:lstStyle/>
        <a:p>
          <a:endParaRPr lang="es-MX">
            <a:latin typeface="Adelle Sans Light" panose="02000503000000020004" pitchFamily="50" charset="0"/>
          </a:endParaRPr>
        </a:p>
      </dgm:t>
    </dgm:pt>
    <dgm:pt modelId="{B52F83AC-29CF-4956-9907-C04FAF836282}" type="sibTrans" cxnId="{10B6387F-BF37-41E2-B240-F0D284AB7064}">
      <dgm:prSet/>
      <dgm:spPr/>
      <dgm:t>
        <a:bodyPr/>
        <a:lstStyle/>
        <a:p>
          <a:endParaRPr lang="es-MX">
            <a:latin typeface="Adelle Sans Light" panose="02000503000000020004" pitchFamily="50" charset="0"/>
          </a:endParaRPr>
        </a:p>
      </dgm:t>
    </dgm:pt>
    <dgm:pt modelId="{0EBA07EE-3BDA-4283-8589-4440DC1443C0}">
      <dgm:prSet custT="1"/>
      <dgm:spPr/>
      <dgm:t>
        <a:bodyPr/>
        <a:lstStyle/>
        <a:p>
          <a:r>
            <a:rPr lang="es-MX" sz="2400" b="0" i="0" dirty="0">
              <a:latin typeface="Adelle Sans Light" panose="02000503000000020004" pitchFamily="50" charset="0"/>
            </a:rPr>
            <a:t>Violencia de género en todas sus modalidades distinta a la violencia familiar</a:t>
          </a:r>
          <a:endParaRPr lang="es-MX" sz="2400" dirty="0">
            <a:latin typeface="Adelle Sans Light" panose="02000503000000020004" pitchFamily="50" charset="0"/>
          </a:endParaRPr>
        </a:p>
      </dgm:t>
    </dgm:pt>
    <dgm:pt modelId="{DA5BAC74-697D-4BF3-AA8B-6F38598F32AA}" type="parTrans" cxnId="{7B28505F-144A-43F1-BD05-2B071A7A3105}">
      <dgm:prSet/>
      <dgm:spPr/>
      <dgm:t>
        <a:bodyPr/>
        <a:lstStyle/>
        <a:p>
          <a:endParaRPr lang="es-MX">
            <a:latin typeface="Adelle Sans Light" panose="02000503000000020004" pitchFamily="50" charset="0"/>
          </a:endParaRPr>
        </a:p>
      </dgm:t>
    </dgm:pt>
    <dgm:pt modelId="{0F1AD2C2-E4D2-40CA-AB7D-E5B5A0A5EBC9}" type="sibTrans" cxnId="{7B28505F-144A-43F1-BD05-2B071A7A3105}">
      <dgm:prSet/>
      <dgm:spPr/>
      <dgm:t>
        <a:bodyPr/>
        <a:lstStyle/>
        <a:p>
          <a:endParaRPr lang="es-MX">
            <a:latin typeface="Adelle Sans Light" panose="02000503000000020004" pitchFamily="50" charset="0"/>
          </a:endParaRPr>
        </a:p>
      </dgm:t>
    </dgm:pt>
    <dgm:pt modelId="{F23D332A-DEEC-4D30-8647-DF1EBE80601E}">
      <dgm:prSet custT="1"/>
      <dgm:spPr/>
      <dgm:t>
        <a:bodyPr/>
        <a:lstStyle/>
        <a:p>
          <a:r>
            <a:rPr lang="es-MX" sz="2400" b="0" i="0" dirty="0">
              <a:latin typeface="Adelle Sans Light" panose="02000503000000020004" pitchFamily="50" charset="0"/>
            </a:rPr>
            <a:t>Violencia familiar.</a:t>
          </a:r>
          <a:endParaRPr lang="es-MX" sz="2400" dirty="0">
            <a:latin typeface="Adelle Sans Light" panose="02000503000000020004" pitchFamily="50" charset="0"/>
          </a:endParaRPr>
        </a:p>
      </dgm:t>
    </dgm:pt>
    <dgm:pt modelId="{983A5D7F-BFC6-4DF0-91C5-9BC59E6A8A6F}" type="parTrans" cxnId="{FB3FEE8F-7D8A-49D0-9148-941AE5E795FD}">
      <dgm:prSet/>
      <dgm:spPr/>
      <dgm:t>
        <a:bodyPr/>
        <a:lstStyle/>
        <a:p>
          <a:endParaRPr lang="es-MX">
            <a:latin typeface="Adelle Sans Light" panose="02000503000000020004" pitchFamily="50" charset="0"/>
          </a:endParaRPr>
        </a:p>
      </dgm:t>
    </dgm:pt>
    <dgm:pt modelId="{3B5A3671-F95D-4E34-B0C7-946C5E2FD9C6}" type="sibTrans" cxnId="{FB3FEE8F-7D8A-49D0-9148-941AE5E795FD}">
      <dgm:prSet/>
      <dgm:spPr/>
      <dgm:t>
        <a:bodyPr/>
        <a:lstStyle/>
        <a:p>
          <a:endParaRPr lang="es-MX">
            <a:latin typeface="Adelle Sans Light" panose="02000503000000020004" pitchFamily="50" charset="0"/>
          </a:endParaRPr>
        </a:p>
      </dgm:t>
    </dgm:pt>
    <dgm:pt modelId="{DABC70C4-6645-4093-919D-D1D126B84E31}">
      <dgm:prSet/>
      <dgm:spPr/>
      <dgm:t>
        <a:bodyPr/>
        <a:lstStyle/>
        <a:p>
          <a:r>
            <a:rPr lang="es-MX" b="0" i="0" dirty="0">
              <a:latin typeface="Adelle Sans Light" panose="02000503000000020004" pitchFamily="50" charset="0"/>
            </a:rPr>
            <a:t>La tipificación de estos presuntos delitos se encuentra especificada para su consulta en el Anexo 1 de este Reporte. </a:t>
          </a:r>
          <a:endParaRPr lang="es-MX" dirty="0">
            <a:latin typeface="Adelle Sans Light" panose="02000503000000020004" pitchFamily="50" charset="0"/>
          </a:endParaRPr>
        </a:p>
      </dgm:t>
    </dgm:pt>
    <dgm:pt modelId="{EA5D380E-7B07-4ADE-BF70-B68E79E882BE}" type="parTrans" cxnId="{77C557EA-B267-4D2B-A996-FDF7A20BAE55}">
      <dgm:prSet/>
      <dgm:spPr/>
      <dgm:t>
        <a:bodyPr/>
        <a:lstStyle/>
        <a:p>
          <a:endParaRPr lang="es-MX">
            <a:latin typeface="Adelle Sans Light" panose="02000503000000020004" pitchFamily="50" charset="0"/>
          </a:endParaRPr>
        </a:p>
      </dgm:t>
    </dgm:pt>
    <dgm:pt modelId="{2AC22525-AD07-467E-AA9C-F4799C0B60BD}" type="sibTrans" cxnId="{77C557EA-B267-4D2B-A996-FDF7A20BAE55}">
      <dgm:prSet/>
      <dgm:spPr/>
      <dgm:t>
        <a:bodyPr/>
        <a:lstStyle/>
        <a:p>
          <a:endParaRPr lang="es-MX">
            <a:latin typeface="Adelle Sans Light" panose="02000503000000020004" pitchFamily="50" charset="0"/>
          </a:endParaRPr>
        </a:p>
      </dgm:t>
    </dgm:pt>
    <dgm:pt modelId="{722DB55B-166C-44A1-9553-5FF3C53533E4}" type="pres">
      <dgm:prSet presAssocID="{05F7C538-69D8-4B5A-9441-AC5EFD9D5CCA}" presName="Name0" presStyleCnt="0">
        <dgm:presLayoutVars>
          <dgm:chMax val="7"/>
          <dgm:dir/>
          <dgm:animOne val="branch"/>
        </dgm:presLayoutVars>
      </dgm:prSet>
      <dgm:spPr/>
    </dgm:pt>
    <dgm:pt modelId="{E602BDD7-0D81-4EAD-8999-EA2A0439716B}" type="pres">
      <dgm:prSet presAssocID="{DD0D9741-68DD-44C0-B2BC-179963EA47A3}" presName="parTx1" presStyleLbl="node1" presStyleIdx="0" presStyleCnt="2"/>
      <dgm:spPr/>
    </dgm:pt>
    <dgm:pt modelId="{0275F95F-2218-4B0A-9ED5-38A482E9EAF1}" type="pres">
      <dgm:prSet presAssocID="{DD0D9741-68DD-44C0-B2BC-179963EA47A3}" presName="spPre1" presStyleCnt="0"/>
      <dgm:spPr/>
    </dgm:pt>
    <dgm:pt modelId="{065A30E9-9F6F-4076-89E7-2D563AE5FDED}" type="pres">
      <dgm:prSet presAssocID="{DD0D9741-68DD-44C0-B2BC-179963EA47A3}" presName="chLin1" presStyleCnt="0"/>
      <dgm:spPr/>
    </dgm:pt>
    <dgm:pt modelId="{3DD2B04F-8DAD-4322-B9B7-7060CA9F2A55}" type="pres">
      <dgm:prSet presAssocID="{B52129DD-17EF-4FF3-8AA3-E807D5337E77}" presName="Name11" presStyleLbl="parChTrans1D1" presStyleIdx="0" presStyleCnt="48"/>
      <dgm:spPr/>
    </dgm:pt>
    <dgm:pt modelId="{DEB96DDC-05D2-4CFD-95AD-912559A0D1F1}" type="pres">
      <dgm:prSet presAssocID="{B52129DD-17EF-4FF3-8AA3-E807D5337E77}" presName="Name31" presStyleLbl="parChTrans1D1" presStyleIdx="1" presStyleCnt="48"/>
      <dgm:spPr/>
    </dgm:pt>
    <dgm:pt modelId="{D717B5A2-354B-4B6D-9C20-57076C6CCAC7}" type="pres">
      <dgm:prSet presAssocID="{7982F06C-FDCC-4A6A-B3C9-E7187DBC3E94}" presName="txAndLines1" presStyleCnt="0"/>
      <dgm:spPr/>
    </dgm:pt>
    <dgm:pt modelId="{7A7B5273-340A-4EE6-9CBB-A46FB9BC87DE}" type="pres">
      <dgm:prSet presAssocID="{7982F06C-FDCC-4A6A-B3C9-E7187DBC3E94}" presName="anchor1" presStyleCnt="0"/>
      <dgm:spPr/>
    </dgm:pt>
    <dgm:pt modelId="{E3C12C52-14F1-4F07-A7C0-B4F1236819A2}" type="pres">
      <dgm:prSet presAssocID="{7982F06C-FDCC-4A6A-B3C9-E7187DBC3E94}" presName="backup1" presStyleCnt="0"/>
      <dgm:spPr/>
    </dgm:pt>
    <dgm:pt modelId="{9FD55A04-749A-4FFF-B67E-B9D45E9E24BC}" type="pres">
      <dgm:prSet presAssocID="{7982F06C-FDCC-4A6A-B3C9-E7187DBC3E94}" presName="preLine1" presStyleLbl="parChTrans1D1" presStyleIdx="2" presStyleCnt="48"/>
      <dgm:spPr/>
    </dgm:pt>
    <dgm:pt modelId="{90DF9201-0DE3-4CFE-A456-8FF66B67574B}" type="pres">
      <dgm:prSet presAssocID="{7982F06C-FDCC-4A6A-B3C9-E7187DBC3E94}" presName="desTx1" presStyleLbl="revTx" presStyleIdx="0" presStyleCnt="0">
        <dgm:presLayoutVars>
          <dgm:bulletEnabled val="1"/>
        </dgm:presLayoutVars>
      </dgm:prSet>
      <dgm:spPr/>
    </dgm:pt>
    <dgm:pt modelId="{777A984B-A41C-4ABD-ACD6-B7C5B2221D8E}" type="pres">
      <dgm:prSet presAssocID="{7982F06C-FDCC-4A6A-B3C9-E7187DBC3E94}" presName="postLine1" presStyleLbl="parChTrans1D1" presStyleIdx="3" presStyleCnt="48"/>
      <dgm:spPr/>
    </dgm:pt>
    <dgm:pt modelId="{2185DF38-9462-4760-99AF-7F3703E8DBBD}" type="pres">
      <dgm:prSet presAssocID="{CF9EC047-7F61-4367-9A2E-50D80B3FC476}" presName="Name11" presStyleLbl="parChTrans1D1" presStyleIdx="4" presStyleCnt="48"/>
      <dgm:spPr/>
    </dgm:pt>
    <dgm:pt modelId="{7E520F5B-66B1-4563-9C2D-8F55138820A6}" type="pres">
      <dgm:prSet presAssocID="{CF9EC047-7F61-4367-9A2E-50D80B3FC476}" presName="Name31" presStyleLbl="parChTrans1D1" presStyleIdx="5" presStyleCnt="48"/>
      <dgm:spPr/>
    </dgm:pt>
    <dgm:pt modelId="{0C063A39-52C0-4EA6-AB76-30D514493AE6}" type="pres">
      <dgm:prSet presAssocID="{6AEB804A-AB21-4323-972A-20EF81E6894C}" presName="txAndLines1" presStyleCnt="0"/>
      <dgm:spPr/>
    </dgm:pt>
    <dgm:pt modelId="{FED54A4B-24D3-4816-8C06-1159EFF9092D}" type="pres">
      <dgm:prSet presAssocID="{6AEB804A-AB21-4323-972A-20EF81E6894C}" presName="anchor1" presStyleCnt="0"/>
      <dgm:spPr/>
    </dgm:pt>
    <dgm:pt modelId="{7D8BE656-AD2C-43DE-8C03-6B5CAF4FFFF2}" type="pres">
      <dgm:prSet presAssocID="{6AEB804A-AB21-4323-972A-20EF81E6894C}" presName="backup1" presStyleCnt="0"/>
      <dgm:spPr/>
    </dgm:pt>
    <dgm:pt modelId="{26F4140C-936C-4E84-892B-F8C7B265DE5B}" type="pres">
      <dgm:prSet presAssocID="{6AEB804A-AB21-4323-972A-20EF81E6894C}" presName="preLine1" presStyleLbl="parChTrans1D1" presStyleIdx="6" presStyleCnt="48"/>
      <dgm:spPr/>
    </dgm:pt>
    <dgm:pt modelId="{C0BFEAB9-2A46-4125-BD3B-1940FBA44EAA}" type="pres">
      <dgm:prSet presAssocID="{6AEB804A-AB21-4323-972A-20EF81E6894C}" presName="desTx1" presStyleLbl="revTx" presStyleIdx="0" presStyleCnt="0">
        <dgm:presLayoutVars>
          <dgm:bulletEnabled val="1"/>
        </dgm:presLayoutVars>
      </dgm:prSet>
      <dgm:spPr/>
    </dgm:pt>
    <dgm:pt modelId="{D1D5ACDE-7499-495B-AC0F-AC2D3D1AD8F0}" type="pres">
      <dgm:prSet presAssocID="{6AEB804A-AB21-4323-972A-20EF81E6894C}" presName="postLine1" presStyleLbl="parChTrans1D1" presStyleIdx="7" presStyleCnt="48"/>
      <dgm:spPr/>
    </dgm:pt>
    <dgm:pt modelId="{2C5D372B-0585-4947-9EC0-2A7CF5BB3469}" type="pres">
      <dgm:prSet presAssocID="{13DCB8D9-0480-464B-A207-27D3DDD13534}" presName="Name11" presStyleLbl="parChTrans1D1" presStyleIdx="8" presStyleCnt="48"/>
      <dgm:spPr/>
    </dgm:pt>
    <dgm:pt modelId="{9737C8F2-E9A0-4D91-8E32-998A28F50E42}" type="pres">
      <dgm:prSet presAssocID="{13DCB8D9-0480-464B-A207-27D3DDD13534}" presName="Name31" presStyleLbl="parChTrans1D1" presStyleIdx="9" presStyleCnt="48"/>
      <dgm:spPr/>
    </dgm:pt>
    <dgm:pt modelId="{B5382C10-3BDB-4283-9430-E4A4921234D7}" type="pres">
      <dgm:prSet presAssocID="{300E7705-2007-43EC-BFF3-935A2174ECD6}" presName="txAndLines1" presStyleCnt="0"/>
      <dgm:spPr/>
    </dgm:pt>
    <dgm:pt modelId="{CDF53F99-8550-4468-9A9F-6A01FE43BF0C}" type="pres">
      <dgm:prSet presAssocID="{300E7705-2007-43EC-BFF3-935A2174ECD6}" presName="anchor1" presStyleCnt="0"/>
      <dgm:spPr/>
    </dgm:pt>
    <dgm:pt modelId="{A49F2818-93B9-47FF-A9F3-0F5978145E48}" type="pres">
      <dgm:prSet presAssocID="{300E7705-2007-43EC-BFF3-935A2174ECD6}" presName="backup1" presStyleCnt="0"/>
      <dgm:spPr/>
    </dgm:pt>
    <dgm:pt modelId="{ECD041A6-98B0-4CDD-8E68-7EEBFBB1F2CD}" type="pres">
      <dgm:prSet presAssocID="{300E7705-2007-43EC-BFF3-935A2174ECD6}" presName="preLine1" presStyleLbl="parChTrans1D1" presStyleIdx="10" presStyleCnt="48"/>
      <dgm:spPr/>
    </dgm:pt>
    <dgm:pt modelId="{1EC3724B-4373-4E03-8750-3BF0C9770E57}" type="pres">
      <dgm:prSet presAssocID="{300E7705-2007-43EC-BFF3-935A2174ECD6}" presName="desTx1" presStyleLbl="revTx" presStyleIdx="0" presStyleCnt="0">
        <dgm:presLayoutVars>
          <dgm:bulletEnabled val="1"/>
        </dgm:presLayoutVars>
      </dgm:prSet>
      <dgm:spPr/>
    </dgm:pt>
    <dgm:pt modelId="{C60B048C-6667-4827-A315-0C0F0C856292}" type="pres">
      <dgm:prSet presAssocID="{300E7705-2007-43EC-BFF3-935A2174ECD6}" presName="postLine1" presStyleLbl="parChTrans1D1" presStyleIdx="11" presStyleCnt="48"/>
      <dgm:spPr/>
    </dgm:pt>
    <dgm:pt modelId="{BFB1360C-7F73-4DDC-834D-7CEF0EBDAFDA}" type="pres">
      <dgm:prSet presAssocID="{0EC5630A-05B1-481B-99D9-303B61BFADDE}" presName="Name11" presStyleLbl="parChTrans1D1" presStyleIdx="12" presStyleCnt="48"/>
      <dgm:spPr/>
    </dgm:pt>
    <dgm:pt modelId="{CF97ABE2-8B02-4E38-8AAC-EBC1BFDB24FD}" type="pres">
      <dgm:prSet presAssocID="{0EC5630A-05B1-481B-99D9-303B61BFADDE}" presName="Name31" presStyleLbl="parChTrans1D1" presStyleIdx="13" presStyleCnt="48"/>
      <dgm:spPr/>
    </dgm:pt>
    <dgm:pt modelId="{A8D1860A-E666-4C65-94C5-BD061A6794A6}" type="pres">
      <dgm:prSet presAssocID="{664CBB64-5F39-4F09-9A26-3B96BF63A10E}" presName="txAndLines1" presStyleCnt="0"/>
      <dgm:spPr/>
    </dgm:pt>
    <dgm:pt modelId="{0DFD6518-EABE-40BB-BBAD-2263C33EA403}" type="pres">
      <dgm:prSet presAssocID="{664CBB64-5F39-4F09-9A26-3B96BF63A10E}" presName="anchor1" presStyleCnt="0"/>
      <dgm:spPr/>
    </dgm:pt>
    <dgm:pt modelId="{6B8057BF-1B3D-426A-B652-A47B2B37552E}" type="pres">
      <dgm:prSet presAssocID="{664CBB64-5F39-4F09-9A26-3B96BF63A10E}" presName="backup1" presStyleCnt="0"/>
      <dgm:spPr/>
    </dgm:pt>
    <dgm:pt modelId="{1F790762-4BD9-4F81-99AB-642870E2E14E}" type="pres">
      <dgm:prSet presAssocID="{664CBB64-5F39-4F09-9A26-3B96BF63A10E}" presName="preLine1" presStyleLbl="parChTrans1D1" presStyleIdx="14" presStyleCnt="48"/>
      <dgm:spPr/>
    </dgm:pt>
    <dgm:pt modelId="{37215937-5273-42C6-9404-624BF10CEF77}" type="pres">
      <dgm:prSet presAssocID="{664CBB64-5F39-4F09-9A26-3B96BF63A10E}" presName="desTx1" presStyleLbl="revTx" presStyleIdx="0" presStyleCnt="0">
        <dgm:presLayoutVars>
          <dgm:bulletEnabled val="1"/>
        </dgm:presLayoutVars>
      </dgm:prSet>
      <dgm:spPr/>
    </dgm:pt>
    <dgm:pt modelId="{D09F67D2-4461-4101-A9F0-F570E3BE0286}" type="pres">
      <dgm:prSet presAssocID="{664CBB64-5F39-4F09-9A26-3B96BF63A10E}" presName="postLine1" presStyleLbl="parChTrans1D1" presStyleIdx="15" presStyleCnt="48"/>
      <dgm:spPr/>
    </dgm:pt>
    <dgm:pt modelId="{42B27178-EBB3-4C44-8B78-250D744C473A}" type="pres">
      <dgm:prSet presAssocID="{DBFDB232-4215-4B38-9EA8-1A85A5B9B693}" presName="Name11" presStyleLbl="parChTrans1D1" presStyleIdx="16" presStyleCnt="48"/>
      <dgm:spPr/>
    </dgm:pt>
    <dgm:pt modelId="{7D3EEA42-FBCC-421B-B1AC-D6A7DDC063D4}" type="pres">
      <dgm:prSet presAssocID="{DBFDB232-4215-4B38-9EA8-1A85A5B9B693}" presName="Name31" presStyleLbl="parChTrans1D1" presStyleIdx="17" presStyleCnt="48"/>
      <dgm:spPr/>
    </dgm:pt>
    <dgm:pt modelId="{0AC1AE43-EB86-4F4C-9960-F11437A9F09C}" type="pres">
      <dgm:prSet presAssocID="{28B6BBED-7742-498E-AAF3-23D746797CBE}" presName="txAndLines1" presStyleCnt="0"/>
      <dgm:spPr/>
    </dgm:pt>
    <dgm:pt modelId="{49B788B1-6A72-4210-96ED-B772714D83F8}" type="pres">
      <dgm:prSet presAssocID="{28B6BBED-7742-498E-AAF3-23D746797CBE}" presName="anchor1" presStyleCnt="0"/>
      <dgm:spPr/>
    </dgm:pt>
    <dgm:pt modelId="{4A63241D-27C2-48D0-B32D-FFF34B75A691}" type="pres">
      <dgm:prSet presAssocID="{28B6BBED-7742-498E-AAF3-23D746797CBE}" presName="backup1" presStyleCnt="0"/>
      <dgm:spPr/>
    </dgm:pt>
    <dgm:pt modelId="{59FDB0CD-0E63-46D2-9D63-6E4D989CA1F3}" type="pres">
      <dgm:prSet presAssocID="{28B6BBED-7742-498E-AAF3-23D746797CBE}" presName="preLine1" presStyleLbl="parChTrans1D1" presStyleIdx="18" presStyleCnt="48"/>
      <dgm:spPr/>
    </dgm:pt>
    <dgm:pt modelId="{3B982B48-D761-469F-BC21-D2EC84001F74}" type="pres">
      <dgm:prSet presAssocID="{28B6BBED-7742-498E-AAF3-23D746797CBE}" presName="desTx1" presStyleLbl="revTx" presStyleIdx="0" presStyleCnt="0">
        <dgm:presLayoutVars>
          <dgm:bulletEnabled val="1"/>
        </dgm:presLayoutVars>
      </dgm:prSet>
      <dgm:spPr/>
    </dgm:pt>
    <dgm:pt modelId="{57D490AD-66F5-44CC-90FC-B508C393FB2B}" type="pres">
      <dgm:prSet presAssocID="{28B6BBED-7742-498E-AAF3-23D746797CBE}" presName="postLine1" presStyleLbl="parChTrans1D1" presStyleIdx="19" presStyleCnt="48"/>
      <dgm:spPr/>
    </dgm:pt>
    <dgm:pt modelId="{0673E5A5-A3AB-465F-8D8C-440FAFBC96FC}" type="pres">
      <dgm:prSet presAssocID="{DF5EDC20-8D4C-4DA9-8313-A598EE1B8303}" presName="Name11" presStyleLbl="parChTrans1D1" presStyleIdx="20" presStyleCnt="48"/>
      <dgm:spPr/>
    </dgm:pt>
    <dgm:pt modelId="{599764BA-F3B6-4DD3-85FC-C39213B980C4}" type="pres">
      <dgm:prSet presAssocID="{DF5EDC20-8D4C-4DA9-8313-A598EE1B8303}" presName="Name31" presStyleLbl="parChTrans1D1" presStyleIdx="21" presStyleCnt="48"/>
      <dgm:spPr/>
    </dgm:pt>
    <dgm:pt modelId="{FF3A0180-17BC-4E84-B8D6-6950AB7E4FE7}" type="pres">
      <dgm:prSet presAssocID="{EA718EF3-6277-44D5-AE76-42D84DB3C848}" presName="txAndLines1" presStyleCnt="0"/>
      <dgm:spPr/>
    </dgm:pt>
    <dgm:pt modelId="{3B2E10A7-81CD-46D2-8C54-1EF760622D15}" type="pres">
      <dgm:prSet presAssocID="{EA718EF3-6277-44D5-AE76-42D84DB3C848}" presName="anchor1" presStyleCnt="0"/>
      <dgm:spPr/>
    </dgm:pt>
    <dgm:pt modelId="{C912F2CE-23F6-4C8D-81B3-010088EBB115}" type="pres">
      <dgm:prSet presAssocID="{EA718EF3-6277-44D5-AE76-42D84DB3C848}" presName="backup1" presStyleCnt="0"/>
      <dgm:spPr/>
    </dgm:pt>
    <dgm:pt modelId="{F559F235-D09A-4F12-A8ED-10839640B203}" type="pres">
      <dgm:prSet presAssocID="{EA718EF3-6277-44D5-AE76-42D84DB3C848}" presName="preLine1" presStyleLbl="parChTrans1D1" presStyleIdx="22" presStyleCnt="48"/>
      <dgm:spPr/>
    </dgm:pt>
    <dgm:pt modelId="{194D4553-BAFE-47C0-B7D1-674C579C8C9E}" type="pres">
      <dgm:prSet presAssocID="{EA718EF3-6277-44D5-AE76-42D84DB3C848}" presName="desTx1" presStyleLbl="revTx" presStyleIdx="0" presStyleCnt="0">
        <dgm:presLayoutVars>
          <dgm:bulletEnabled val="1"/>
        </dgm:presLayoutVars>
      </dgm:prSet>
      <dgm:spPr/>
    </dgm:pt>
    <dgm:pt modelId="{AC2B830A-8BF9-4CDD-BAD2-E5F1C93AC1EA}" type="pres">
      <dgm:prSet presAssocID="{EA718EF3-6277-44D5-AE76-42D84DB3C848}" presName="postLine1" presStyleLbl="parChTrans1D1" presStyleIdx="23" presStyleCnt="48"/>
      <dgm:spPr/>
    </dgm:pt>
    <dgm:pt modelId="{A6173084-3813-4A3E-92AC-E78D66E40E46}" type="pres">
      <dgm:prSet presAssocID="{CE733DB0-B9A8-4B09-940C-4C96A742DA36}" presName="Name11" presStyleLbl="parChTrans1D1" presStyleIdx="24" presStyleCnt="48"/>
      <dgm:spPr/>
    </dgm:pt>
    <dgm:pt modelId="{02EEA148-432C-458A-A6F8-230B8C1E25EA}" type="pres">
      <dgm:prSet presAssocID="{CE733DB0-B9A8-4B09-940C-4C96A742DA36}" presName="Name31" presStyleLbl="parChTrans1D1" presStyleIdx="25" presStyleCnt="48"/>
      <dgm:spPr/>
    </dgm:pt>
    <dgm:pt modelId="{939227B7-FD56-4A07-A71A-ACDD5CB935B0}" type="pres">
      <dgm:prSet presAssocID="{8CE932BE-D2C2-446B-8123-E7C88B91DE9E}" presName="txAndLines1" presStyleCnt="0"/>
      <dgm:spPr/>
    </dgm:pt>
    <dgm:pt modelId="{3FF950B0-3F4C-432B-A2BF-DAAD8640E74E}" type="pres">
      <dgm:prSet presAssocID="{8CE932BE-D2C2-446B-8123-E7C88B91DE9E}" presName="anchor1" presStyleCnt="0"/>
      <dgm:spPr/>
    </dgm:pt>
    <dgm:pt modelId="{851DDC59-FAB2-4876-A613-66D9DA722F9F}" type="pres">
      <dgm:prSet presAssocID="{8CE932BE-D2C2-446B-8123-E7C88B91DE9E}" presName="backup1" presStyleCnt="0"/>
      <dgm:spPr/>
    </dgm:pt>
    <dgm:pt modelId="{EE0A8ACF-E497-4F62-BE6C-AF6887C31276}" type="pres">
      <dgm:prSet presAssocID="{8CE932BE-D2C2-446B-8123-E7C88B91DE9E}" presName="preLine1" presStyleLbl="parChTrans1D1" presStyleIdx="26" presStyleCnt="48"/>
      <dgm:spPr/>
    </dgm:pt>
    <dgm:pt modelId="{2DEC66FA-899C-4B67-8BE6-470A76AEE19E}" type="pres">
      <dgm:prSet presAssocID="{8CE932BE-D2C2-446B-8123-E7C88B91DE9E}" presName="desTx1" presStyleLbl="revTx" presStyleIdx="0" presStyleCnt="0">
        <dgm:presLayoutVars>
          <dgm:bulletEnabled val="1"/>
        </dgm:presLayoutVars>
      </dgm:prSet>
      <dgm:spPr/>
    </dgm:pt>
    <dgm:pt modelId="{2ADFB468-2E00-4E5E-AB1B-281E2A3E155E}" type="pres">
      <dgm:prSet presAssocID="{8CE932BE-D2C2-446B-8123-E7C88B91DE9E}" presName="postLine1" presStyleLbl="parChTrans1D1" presStyleIdx="27" presStyleCnt="48"/>
      <dgm:spPr/>
    </dgm:pt>
    <dgm:pt modelId="{38BD4022-DAE0-464C-AC1D-136D4230FA45}" type="pres">
      <dgm:prSet presAssocID="{7585C3B4-483B-4B06-9FA4-541F3B78E481}" presName="Name11" presStyleLbl="parChTrans1D1" presStyleIdx="28" presStyleCnt="48"/>
      <dgm:spPr/>
    </dgm:pt>
    <dgm:pt modelId="{B6565A70-3F83-44B7-BB04-E0C99B58F7E0}" type="pres">
      <dgm:prSet presAssocID="{7585C3B4-483B-4B06-9FA4-541F3B78E481}" presName="Name31" presStyleLbl="parChTrans1D1" presStyleIdx="29" presStyleCnt="48"/>
      <dgm:spPr/>
    </dgm:pt>
    <dgm:pt modelId="{FD64B945-D118-42DA-A7C6-B61560147426}" type="pres">
      <dgm:prSet presAssocID="{B9266617-D54F-4847-ACE9-1592552D15C9}" presName="txAndLines1" presStyleCnt="0"/>
      <dgm:spPr/>
    </dgm:pt>
    <dgm:pt modelId="{57D2B39A-D67F-4C49-9901-9F1654F69487}" type="pres">
      <dgm:prSet presAssocID="{B9266617-D54F-4847-ACE9-1592552D15C9}" presName="anchor1" presStyleCnt="0"/>
      <dgm:spPr/>
    </dgm:pt>
    <dgm:pt modelId="{EABDB463-8886-4019-9222-C58CE17F0B9B}" type="pres">
      <dgm:prSet presAssocID="{B9266617-D54F-4847-ACE9-1592552D15C9}" presName="backup1" presStyleCnt="0"/>
      <dgm:spPr/>
    </dgm:pt>
    <dgm:pt modelId="{883EBFCE-A6CF-498D-8850-8E94263434DC}" type="pres">
      <dgm:prSet presAssocID="{B9266617-D54F-4847-ACE9-1592552D15C9}" presName="preLine1" presStyleLbl="parChTrans1D1" presStyleIdx="30" presStyleCnt="48"/>
      <dgm:spPr/>
    </dgm:pt>
    <dgm:pt modelId="{09E7C7D1-0BB1-4CCC-946D-6D38EB718C5F}" type="pres">
      <dgm:prSet presAssocID="{B9266617-D54F-4847-ACE9-1592552D15C9}" presName="desTx1" presStyleLbl="revTx" presStyleIdx="0" presStyleCnt="0">
        <dgm:presLayoutVars>
          <dgm:bulletEnabled val="1"/>
        </dgm:presLayoutVars>
      </dgm:prSet>
      <dgm:spPr/>
    </dgm:pt>
    <dgm:pt modelId="{0C339F9F-88F4-4FD9-AF73-43892983B2BD}" type="pres">
      <dgm:prSet presAssocID="{B9266617-D54F-4847-ACE9-1592552D15C9}" presName="postLine1" presStyleLbl="parChTrans1D1" presStyleIdx="31" presStyleCnt="48"/>
      <dgm:spPr/>
    </dgm:pt>
    <dgm:pt modelId="{FA07E2B3-1EB4-4734-BAF5-88B4ADBFD202}" type="pres">
      <dgm:prSet presAssocID="{B73DCE79-CE8C-475D-AE6E-4A971A00EDFB}" presName="Name11" presStyleLbl="parChTrans1D1" presStyleIdx="32" presStyleCnt="48"/>
      <dgm:spPr/>
    </dgm:pt>
    <dgm:pt modelId="{9191C07D-9AF8-4F94-87FF-C89F5EA93E6C}" type="pres">
      <dgm:prSet presAssocID="{B73DCE79-CE8C-475D-AE6E-4A971A00EDFB}" presName="Name31" presStyleLbl="parChTrans1D1" presStyleIdx="33" presStyleCnt="48"/>
      <dgm:spPr/>
    </dgm:pt>
    <dgm:pt modelId="{165D44A7-2B45-4499-9113-8AB2422C462F}" type="pres">
      <dgm:prSet presAssocID="{64F95B47-CE40-4F0C-9E60-34E5E04B8978}" presName="txAndLines1" presStyleCnt="0"/>
      <dgm:spPr/>
    </dgm:pt>
    <dgm:pt modelId="{6FF58486-FD54-4037-AA64-F96056F982A3}" type="pres">
      <dgm:prSet presAssocID="{64F95B47-CE40-4F0C-9E60-34E5E04B8978}" presName="anchor1" presStyleCnt="0"/>
      <dgm:spPr/>
    </dgm:pt>
    <dgm:pt modelId="{2FBD3034-3274-40F2-B757-FE5CF9F38F3D}" type="pres">
      <dgm:prSet presAssocID="{64F95B47-CE40-4F0C-9E60-34E5E04B8978}" presName="backup1" presStyleCnt="0"/>
      <dgm:spPr/>
    </dgm:pt>
    <dgm:pt modelId="{55E10BE5-F4AF-4C84-8381-F140876D5B0E}" type="pres">
      <dgm:prSet presAssocID="{64F95B47-CE40-4F0C-9E60-34E5E04B8978}" presName="preLine1" presStyleLbl="parChTrans1D1" presStyleIdx="34" presStyleCnt="48"/>
      <dgm:spPr/>
    </dgm:pt>
    <dgm:pt modelId="{59CE536A-AB12-49A1-94FA-47A8029B1A25}" type="pres">
      <dgm:prSet presAssocID="{64F95B47-CE40-4F0C-9E60-34E5E04B8978}" presName="desTx1" presStyleLbl="revTx" presStyleIdx="0" presStyleCnt="0">
        <dgm:presLayoutVars>
          <dgm:bulletEnabled val="1"/>
        </dgm:presLayoutVars>
      </dgm:prSet>
      <dgm:spPr/>
    </dgm:pt>
    <dgm:pt modelId="{10EFD3A5-B692-4C15-9320-5B75580898F6}" type="pres">
      <dgm:prSet presAssocID="{64F95B47-CE40-4F0C-9E60-34E5E04B8978}" presName="postLine1" presStyleLbl="parChTrans1D1" presStyleIdx="35" presStyleCnt="48"/>
      <dgm:spPr/>
    </dgm:pt>
    <dgm:pt modelId="{A9EEF863-B5D6-4B31-BB55-179EC10BAABC}" type="pres">
      <dgm:prSet presAssocID="{85FC5D52-A068-4D4C-917E-1D8D55B6F69D}" presName="Name11" presStyleLbl="parChTrans1D1" presStyleIdx="36" presStyleCnt="48"/>
      <dgm:spPr/>
    </dgm:pt>
    <dgm:pt modelId="{6704C056-CB40-45FE-A347-94CD5C329486}" type="pres">
      <dgm:prSet presAssocID="{85FC5D52-A068-4D4C-917E-1D8D55B6F69D}" presName="Name31" presStyleLbl="parChTrans1D1" presStyleIdx="37" presStyleCnt="48"/>
      <dgm:spPr/>
    </dgm:pt>
    <dgm:pt modelId="{972709DD-C143-48DA-9531-E7A8B64A72D0}" type="pres">
      <dgm:prSet presAssocID="{4D5C7981-C5A6-402E-A891-38996F499F03}" presName="txAndLines1" presStyleCnt="0"/>
      <dgm:spPr/>
    </dgm:pt>
    <dgm:pt modelId="{773B6776-F880-4079-B548-6EB26582B527}" type="pres">
      <dgm:prSet presAssocID="{4D5C7981-C5A6-402E-A891-38996F499F03}" presName="anchor1" presStyleCnt="0"/>
      <dgm:spPr/>
    </dgm:pt>
    <dgm:pt modelId="{920C9925-273F-444E-BF1C-A234180A552B}" type="pres">
      <dgm:prSet presAssocID="{4D5C7981-C5A6-402E-A891-38996F499F03}" presName="backup1" presStyleCnt="0"/>
      <dgm:spPr/>
    </dgm:pt>
    <dgm:pt modelId="{DBDB850D-382A-4126-BF3D-6F012CBBE503}" type="pres">
      <dgm:prSet presAssocID="{4D5C7981-C5A6-402E-A891-38996F499F03}" presName="preLine1" presStyleLbl="parChTrans1D1" presStyleIdx="38" presStyleCnt="48"/>
      <dgm:spPr/>
    </dgm:pt>
    <dgm:pt modelId="{88C33ECD-B59A-4379-9106-4ADD1F194105}" type="pres">
      <dgm:prSet presAssocID="{4D5C7981-C5A6-402E-A891-38996F499F03}" presName="desTx1" presStyleLbl="revTx" presStyleIdx="0" presStyleCnt="0">
        <dgm:presLayoutVars>
          <dgm:bulletEnabled val="1"/>
        </dgm:presLayoutVars>
      </dgm:prSet>
      <dgm:spPr/>
    </dgm:pt>
    <dgm:pt modelId="{65167DED-E777-4AF6-945A-1F6328AD6E10}" type="pres">
      <dgm:prSet presAssocID="{4D5C7981-C5A6-402E-A891-38996F499F03}" presName="postLine1" presStyleLbl="parChTrans1D1" presStyleIdx="39" presStyleCnt="48"/>
      <dgm:spPr/>
    </dgm:pt>
    <dgm:pt modelId="{0FEA7333-0994-4E6A-B978-624625B1B758}" type="pres">
      <dgm:prSet presAssocID="{DA5BAC74-697D-4BF3-AA8B-6F38598F32AA}" presName="Name11" presStyleLbl="parChTrans1D1" presStyleIdx="40" presStyleCnt="48"/>
      <dgm:spPr/>
    </dgm:pt>
    <dgm:pt modelId="{6EBB76E7-509F-43BA-99EF-359D37D7702D}" type="pres">
      <dgm:prSet presAssocID="{DA5BAC74-697D-4BF3-AA8B-6F38598F32AA}" presName="Name31" presStyleLbl="parChTrans1D1" presStyleIdx="41" presStyleCnt="48"/>
      <dgm:spPr/>
    </dgm:pt>
    <dgm:pt modelId="{408D38E6-D086-49DE-B7AD-64807CA0EAE8}" type="pres">
      <dgm:prSet presAssocID="{0EBA07EE-3BDA-4283-8589-4440DC1443C0}" presName="txAndLines1" presStyleCnt="0"/>
      <dgm:spPr/>
    </dgm:pt>
    <dgm:pt modelId="{00C2A06A-3CFC-48CE-B829-DC8DCCD534E9}" type="pres">
      <dgm:prSet presAssocID="{0EBA07EE-3BDA-4283-8589-4440DC1443C0}" presName="anchor1" presStyleCnt="0"/>
      <dgm:spPr/>
    </dgm:pt>
    <dgm:pt modelId="{B262A856-DB37-4F2A-998C-BAC10317F2C6}" type="pres">
      <dgm:prSet presAssocID="{0EBA07EE-3BDA-4283-8589-4440DC1443C0}" presName="backup1" presStyleCnt="0"/>
      <dgm:spPr/>
    </dgm:pt>
    <dgm:pt modelId="{145A54CF-2101-4789-9EB9-66A413332002}" type="pres">
      <dgm:prSet presAssocID="{0EBA07EE-3BDA-4283-8589-4440DC1443C0}" presName="preLine1" presStyleLbl="parChTrans1D1" presStyleIdx="42" presStyleCnt="48"/>
      <dgm:spPr/>
    </dgm:pt>
    <dgm:pt modelId="{341F56A2-FA4A-4145-A209-37357D04B1A7}" type="pres">
      <dgm:prSet presAssocID="{0EBA07EE-3BDA-4283-8589-4440DC1443C0}" presName="desTx1" presStyleLbl="revTx" presStyleIdx="0" presStyleCnt="0">
        <dgm:presLayoutVars>
          <dgm:bulletEnabled val="1"/>
        </dgm:presLayoutVars>
      </dgm:prSet>
      <dgm:spPr/>
    </dgm:pt>
    <dgm:pt modelId="{89265124-1990-4B00-8EE0-52AF946AF8BF}" type="pres">
      <dgm:prSet presAssocID="{0EBA07EE-3BDA-4283-8589-4440DC1443C0}" presName="postLine1" presStyleLbl="parChTrans1D1" presStyleIdx="43" presStyleCnt="48"/>
      <dgm:spPr/>
    </dgm:pt>
    <dgm:pt modelId="{DF00B303-EEC4-4567-8315-3C956C6A54D9}" type="pres">
      <dgm:prSet presAssocID="{983A5D7F-BFC6-4DF0-91C5-9BC59E6A8A6F}" presName="Name11" presStyleLbl="parChTrans1D1" presStyleIdx="44" presStyleCnt="48"/>
      <dgm:spPr/>
    </dgm:pt>
    <dgm:pt modelId="{54124634-0EB7-4AA7-BA15-E7AA7AAD81C6}" type="pres">
      <dgm:prSet presAssocID="{983A5D7F-BFC6-4DF0-91C5-9BC59E6A8A6F}" presName="Name31" presStyleLbl="parChTrans1D1" presStyleIdx="45" presStyleCnt="48"/>
      <dgm:spPr/>
    </dgm:pt>
    <dgm:pt modelId="{B06F06AE-9725-4901-973C-6FB4D10F3A71}" type="pres">
      <dgm:prSet presAssocID="{F23D332A-DEEC-4D30-8647-DF1EBE80601E}" presName="txAndLines1" presStyleCnt="0"/>
      <dgm:spPr/>
    </dgm:pt>
    <dgm:pt modelId="{383F0036-2856-4223-978F-B3C1D2E01C42}" type="pres">
      <dgm:prSet presAssocID="{F23D332A-DEEC-4D30-8647-DF1EBE80601E}" presName="anchor1" presStyleCnt="0"/>
      <dgm:spPr/>
    </dgm:pt>
    <dgm:pt modelId="{37F565FF-CA21-4DFB-9B9C-C0C6AD841B83}" type="pres">
      <dgm:prSet presAssocID="{F23D332A-DEEC-4D30-8647-DF1EBE80601E}" presName="backup1" presStyleCnt="0"/>
      <dgm:spPr/>
    </dgm:pt>
    <dgm:pt modelId="{F12AB241-224D-4F71-A07E-C343ECC76E0E}" type="pres">
      <dgm:prSet presAssocID="{F23D332A-DEEC-4D30-8647-DF1EBE80601E}" presName="preLine1" presStyleLbl="parChTrans1D1" presStyleIdx="46" presStyleCnt="48"/>
      <dgm:spPr/>
    </dgm:pt>
    <dgm:pt modelId="{9DED8D93-07E5-4080-81CF-101E37F5CF2D}" type="pres">
      <dgm:prSet presAssocID="{F23D332A-DEEC-4D30-8647-DF1EBE80601E}" presName="desTx1" presStyleLbl="revTx" presStyleIdx="0" presStyleCnt="0">
        <dgm:presLayoutVars>
          <dgm:bulletEnabled val="1"/>
        </dgm:presLayoutVars>
      </dgm:prSet>
      <dgm:spPr/>
    </dgm:pt>
    <dgm:pt modelId="{D6C0E1E4-D770-4201-A6E9-4A3DF10884B1}" type="pres">
      <dgm:prSet presAssocID="{F23D332A-DEEC-4D30-8647-DF1EBE80601E}" presName="postLine1" presStyleLbl="parChTrans1D1" presStyleIdx="47" presStyleCnt="48"/>
      <dgm:spPr/>
    </dgm:pt>
    <dgm:pt modelId="{5D4485C5-928E-474A-BB4A-C59CAFCD692C}" type="pres">
      <dgm:prSet presAssocID="{DD0D9741-68DD-44C0-B2BC-179963EA47A3}" presName="spPost1" presStyleCnt="0"/>
      <dgm:spPr/>
    </dgm:pt>
    <dgm:pt modelId="{3DBFC1BE-408D-4A98-B2B1-2A802AB06B89}" type="pres">
      <dgm:prSet presAssocID="{DABC70C4-6645-4093-919D-D1D126B84E31}" presName="parTx2" presStyleLbl="node1" presStyleIdx="1" presStyleCnt="2"/>
      <dgm:spPr/>
    </dgm:pt>
  </dgm:ptLst>
  <dgm:cxnLst>
    <dgm:cxn modelId="{56C2A30C-D137-462A-A72F-5943AB1FD59F}" type="presOf" srcId="{4D5C7981-C5A6-402E-A891-38996F499F03}" destId="{88C33ECD-B59A-4379-9106-4ADD1F194105}" srcOrd="0" destOrd="0" presId="urn:microsoft.com/office/officeart/2009/3/layout/SubStepProcess"/>
    <dgm:cxn modelId="{B5B34312-CCB7-4080-809D-4EC487E5BC48}" type="presOf" srcId="{6AEB804A-AB21-4323-972A-20EF81E6894C}" destId="{C0BFEAB9-2A46-4125-BD3B-1940FBA44EAA}" srcOrd="0" destOrd="0" presId="urn:microsoft.com/office/officeart/2009/3/layout/SubStepProcess"/>
    <dgm:cxn modelId="{EEB45915-CFE8-4B58-8A96-A5BEA138EA3D}" type="presOf" srcId="{64F95B47-CE40-4F0C-9E60-34E5E04B8978}" destId="{59CE536A-AB12-49A1-94FA-47A8029B1A25}" srcOrd="0" destOrd="0" presId="urn:microsoft.com/office/officeart/2009/3/layout/SubStepProcess"/>
    <dgm:cxn modelId="{AC65AE19-FF3D-4083-A1F8-6F7D8C379A5F}" srcId="{DD0D9741-68DD-44C0-B2BC-179963EA47A3}" destId="{300E7705-2007-43EC-BFF3-935A2174ECD6}" srcOrd="2" destOrd="0" parTransId="{13DCB8D9-0480-464B-A207-27D3DDD13534}" sibTransId="{1110A1B6-5E66-4B7E-88C0-402FFB5CDD11}"/>
    <dgm:cxn modelId="{15D9F01C-9A52-4E07-926F-6168EF486E01}" srcId="{05F7C538-69D8-4B5A-9441-AC5EFD9D5CCA}" destId="{DD0D9741-68DD-44C0-B2BC-179963EA47A3}" srcOrd="0" destOrd="0" parTransId="{D29E1E5C-2B02-40BB-A1D0-71E02FC1C8FC}" sibTransId="{47AABE0B-CFDA-4E3D-8766-F792611DC93B}"/>
    <dgm:cxn modelId="{9F92122E-1819-4D84-BBD7-9D9221EF12D0}" type="presOf" srcId="{DD0D9741-68DD-44C0-B2BC-179963EA47A3}" destId="{E602BDD7-0D81-4EAD-8999-EA2A0439716B}" srcOrd="0" destOrd="0" presId="urn:microsoft.com/office/officeart/2009/3/layout/SubStepProcess"/>
    <dgm:cxn modelId="{07D52D3E-7ED1-4635-A020-529EC49B102F}" type="presOf" srcId="{7982F06C-FDCC-4A6A-B3C9-E7187DBC3E94}" destId="{90DF9201-0DE3-4CFE-A456-8FF66B67574B}" srcOrd="0" destOrd="0" presId="urn:microsoft.com/office/officeart/2009/3/layout/SubStepProcess"/>
    <dgm:cxn modelId="{2BC3145E-313D-4EC6-A935-CA00B072C74C}" type="presOf" srcId="{DABC70C4-6645-4093-919D-D1D126B84E31}" destId="{3DBFC1BE-408D-4A98-B2B1-2A802AB06B89}" srcOrd="0" destOrd="0" presId="urn:microsoft.com/office/officeart/2009/3/layout/SubStepProcess"/>
    <dgm:cxn modelId="{7B28505F-144A-43F1-BD05-2B071A7A3105}" srcId="{DD0D9741-68DD-44C0-B2BC-179963EA47A3}" destId="{0EBA07EE-3BDA-4283-8589-4440DC1443C0}" srcOrd="10" destOrd="0" parTransId="{DA5BAC74-697D-4BF3-AA8B-6F38598F32AA}" sibTransId="{0F1AD2C2-E4D2-40CA-AB7D-E5B5A0A5EBC9}"/>
    <dgm:cxn modelId="{91CC0743-B50F-4F9D-8B9F-7F76C7171D8F}" srcId="{DD0D9741-68DD-44C0-B2BC-179963EA47A3}" destId="{6AEB804A-AB21-4323-972A-20EF81E6894C}" srcOrd="1" destOrd="0" parTransId="{CF9EC047-7F61-4367-9A2E-50D80B3FC476}" sibTransId="{2C089F2D-39D0-4D69-B52E-050893E13292}"/>
    <dgm:cxn modelId="{03DC9265-4B43-4D5B-8C95-F4F38DD999CD}" srcId="{DD0D9741-68DD-44C0-B2BC-179963EA47A3}" destId="{64F95B47-CE40-4F0C-9E60-34E5E04B8978}" srcOrd="8" destOrd="0" parTransId="{B73DCE79-CE8C-475D-AE6E-4A971A00EDFB}" sibTransId="{CEADDFC1-9478-41F4-8B3A-0D48022B0451}"/>
    <dgm:cxn modelId="{9F69B266-C757-4F85-BDBB-44882F20E19A}" type="presOf" srcId="{05F7C538-69D8-4B5A-9441-AC5EFD9D5CCA}" destId="{722DB55B-166C-44A1-9553-5FF3C53533E4}" srcOrd="0" destOrd="0" presId="urn:microsoft.com/office/officeart/2009/3/layout/SubStepProcess"/>
    <dgm:cxn modelId="{4147C34D-46BB-4238-9523-BD4D1DDEB8C5}" type="presOf" srcId="{28B6BBED-7742-498E-AAF3-23D746797CBE}" destId="{3B982B48-D761-469F-BC21-D2EC84001F74}" srcOrd="0" destOrd="0" presId="urn:microsoft.com/office/officeart/2009/3/layout/SubStepProcess"/>
    <dgm:cxn modelId="{C8A5BC6F-B861-4CD9-998A-95761581E3D9}" type="presOf" srcId="{F23D332A-DEEC-4D30-8647-DF1EBE80601E}" destId="{9DED8D93-07E5-4080-81CF-101E37F5CF2D}" srcOrd="0" destOrd="0" presId="urn:microsoft.com/office/officeart/2009/3/layout/SubStepProcess"/>
    <dgm:cxn modelId="{A3BE9756-162D-4A48-A136-A9C4E2777144}" type="presOf" srcId="{300E7705-2007-43EC-BFF3-935A2174ECD6}" destId="{1EC3724B-4373-4E03-8750-3BF0C9770E57}" srcOrd="0" destOrd="0" presId="urn:microsoft.com/office/officeart/2009/3/layout/SubStepProcess"/>
    <dgm:cxn modelId="{10B6387F-BF37-41E2-B240-F0D284AB7064}" srcId="{DD0D9741-68DD-44C0-B2BC-179963EA47A3}" destId="{4D5C7981-C5A6-402E-A891-38996F499F03}" srcOrd="9" destOrd="0" parTransId="{85FC5D52-A068-4D4C-917E-1D8D55B6F69D}" sibTransId="{B52F83AC-29CF-4956-9907-C04FAF836282}"/>
    <dgm:cxn modelId="{FB3FEE8F-7D8A-49D0-9148-941AE5E795FD}" srcId="{DD0D9741-68DD-44C0-B2BC-179963EA47A3}" destId="{F23D332A-DEEC-4D30-8647-DF1EBE80601E}" srcOrd="11" destOrd="0" parTransId="{983A5D7F-BFC6-4DF0-91C5-9BC59E6A8A6F}" sibTransId="{3B5A3671-F95D-4E34-B0C7-946C5E2FD9C6}"/>
    <dgm:cxn modelId="{BA20BB97-F1DA-4A62-B3BA-44771BC8D2C9}" type="presOf" srcId="{8CE932BE-D2C2-446B-8123-E7C88B91DE9E}" destId="{2DEC66FA-899C-4B67-8BE6-470A76AEE19E}" srcOrd="0" destOrd="0" presId="urn:microsoft.com/office/officeart/2009/3/layout/SubStepProcess"/>
    <dgm:cxn modelId="{E88CE297-43CF-49F7-B1D1-D8FF6F55B58B}" srcId="{DD0D9741-68DD-44C0-B2BC-179963EA47A3}" destId="{8CE932BE-D2C2-446B-8123-E7C88B91DE9E}" srcOrd="6" destOrd="0" parTransId="{CE733DB0-B9A8-4B09-940C-4C96A742DA36}" sibTransId="{1CA60899-800D-4A65-A019-92FF3911C0B5}"/>
    <dgm:cxn modelId="{09DDBA99-F04D-43D4-8361-7DFEB22086C7}" type="presOf" srcId="{664CBB64-5F39-4F09-9A26-3B96BF63A10E}" destId="{37215937-5273-42C6-9404-624BF10CEF77}" srcOrd="0" destOrd="0" presId="urn:microsoft.com/office/officeart/2009/3/layout/SubStepProcess"/>
    <dgm:cxn modelId="{F0F34CA4-B88A-40BC-9F03-BDFD215F02AC}" type="presOf" srcId="{B9266617-D54F-4847-ACE9-1592552D15C9}" destId="{09E7C7D1-0BB1-4CCC-946D-6D38EB718C5F}" srcOrd="0" destOrd="0" presId="urn:microsoft.com/office/officeart/2009/3/layout/SubStepProcess"/>
    <dgm:cxn modelId="{5AEBDCA9-5468-49CB-B96F-2F680181F8B3}" srcId="{DD0D9741-68DD-44C0-B2BC-179963EA47A3}" destId="{7982F06C-FDCC-4A6A-B3C9-E7187DBC3E94}" srcOrd="0" destOrd="0" parTransId="{B52129DD-17EF-4FF3-8AA3-E807D5337E77}" sibTransId="{3DC5D1D3-6E89-4C50-8F84-E881561A1802}"/>
    <dgm:cxn modelId="{339487B8-448E-4CC8-813E-0B2C3FE586B3}" type="presOf" srcId="{EA718EF3-6277-44D5-AE76-42D84DB3C848}" destId="{194D4553-BAFE-47C0-B7D1-674C579C8C9E}" srcOrd="0" destOrd="0" presId="urn:microsoft.com/office/officeart/2009/3/layout/SubStepProcess"/>
    <dgm:cxn modelId="{00E293CD-9284-4AC3-BC1A-A1FFF03DD296}" srcId="{DD0D9741-68DD-44C0-B2BC-179963EA47A3}" destId="{664CBB64-5F39-4F09-9A26-3B96BF63A10E}" srcOrd="3" destOrd="0" parTransId="{0EC5630A-05B1-481B-99D9-303B61BFADDE}" sibTransId="{CD55BB55-356B-41D8-89B0-C084905D8D7F}"/>
    <dgm:cxn modelId="{2BDFBECE-237F-49B9-A5FB-27BB4E502300}" srcId="{DD0D9741-68DD-44C0-B2BC-179963EA47A3}" destId="{EA718EF3-6277-44D5-AE76-42D84DB3C848}" srcOrd="5" destOrd="0" parTransId="{DF5EDC20-8D4C-4DA9-8313-A598EE1B8303}" sibTransId="{BCCE0311-6C10-412C-A2D0-B27D2068855B}"/>
    <dgm:cxn modelId="{77C557EA-B267-4D2B-A996-FDF7A20BAE55}" srcId="{05F7C538-69D8-4B5A-9441-AC5EFD9D5CCA}" destId="{DABC70C4-6645-4093-919D-D1D126B84E31}" srcOrd="1" destOrd="0" parTransId="{EA5D380E-7B07-4ADE-BF70-B68E79E882BE}" sibTransId="{2AC22525-AD07-467E-AA9C-F4799C0B60BD}"/>
    <dgm:cxn modelId="{036A0CEC-365F-4E1F-8FF3-5278F1302C02}" srcId="{DD0D9741-68DD-44C0-B2BC-179963EA47A3}" destId="{B9266617-D54F-4847-ACE9-1592552D15C9}" srcOrd="7" destOrd="0" parTransId="{7585C3B4-483B-4B06-9FA4-541F3B78E481}" sibTransId="{43FCBA77-EBD0-42CB-A707-7A0B8C72A1FA}"/>
    <dgm:cxn modelId="{D1014CEC-F884-4706-9813-F506BCBB00D0}" type="presOf" srcId="{0EBA07EE-3BDA-4283-8589-4440DC1443C0}" destId="{341F56A2-FA4A-4145-A209-37357D04B1A7}" srcOrd="0" destOrd="0" presId="urn:microsoft.com/office/officeart/2009/3/layout/SubStepProcess"/>
    <dgm:cxn modelId="{7AC5E3FF-4D84-4B9B-B27D-952DDE5CB2B1}" srcId="{DD0D9741-68DD-44C0-B2BC-179963EA47A3}" destId="{28B6BBED-7742-498E-AAF3-23D746797CBE}" srcOrd="4" destOrd="0" parTransId="{DBFDB232-4215-4B38-9EA8-1A85A5B9B693}" sibTransId="{675D7F46-1901-4CB4-BBBE-F9D1CC1371B3}"/>
    <dgm:cxn modelId="{1869161E-2E88-402A-8324-D900997F3F2A}" type="presParOf" srcId="{722DB55B-166C-44A1-9553-5FF3C53533E4}" destId="{E602BDD7-0D81-4EAD-8999-EA2A0439716B}" srcOrd="0" destOrd="0" presId="urn:microsoft.com/office/officeart/2009/3/layout/SubStepProcess"/>
    <dgm:cxn modelId="{689E1AC9-BC84-40B2-A990-41C6AE47CE2E}" type="presParOf" srcId="{722DB55B-166C-44A1-9553-5FF3C53533E4}" destId="{0275F95F-2218-4B0A-9ED5-38A482E9EAF1}" srcOrd="1" destOrd="0" presId="urn:microsoft.com/office/officeart/2009/3/layout/SubStepProcess"/>
    <dgm:cxn modelId="{D7B14372-8A3E-4464-BBFD-1D8FC8575733}" type="presParOf" srcId="{722DB55B-166C-44A1-9553-5FF3C53533E4}" destId="{065A30E9-9F6F-4076-89E7-2D563AE5FDED}" srcOrd="2" destOrd="0" presId="urn:microsoft.com/office/officeart/2009/3/layout/SubStepProcess"/>
    <dgm:cxn modelId="{038AB885-FF5E-438C-A4FA-4B47436D3D96}" type="presParOf" srcId="{065A30E9-9F6F-4076-89E7-2D563AE5FDED}" destId="{3DD2B04F-8DAD-4322-B9B7-7060CA9F2A55}" srcOrd="0" destOrd="0" presId="urn:microsoft.com/office/officeart/2009/3/layout/SubStepProcess"/>
    <dgm:cxn modelId="{7F836761-9F85-42FF-A11E-8A712E0899C2}" type="presParOf" srcId="{065A30E9-9F6F-4076-89E7-2D563AE5FDED}" destId="{DEB96DDC-05D2-4CFD-95AD-912559A0D1F1}" srcOrd="1" destOrd="0" presId="urn:microsoft.com/office/officeart/2009/3/layout/SubStepProcess"/>
    <dgm:cxn modelId="{CA5FF25A-98A9-4844-9254-51AA20ED7AB7}" type="presParOf" srcId="{065A30E9-9F6F-4076-89E7-2D563AE5FDED}" destId="{D717B5A2-354B-4B6D-9C20-57076C6CCAC7}" srcOrd="2" destOrd="0" presId="urn:microsoft.com/office/officeart/2009/3/layout/SubStepProcess"/>
    <dgm:cxn modelId="{ACBC08AD-2FAD-4CA2-89DE-DC4D740D7CE7}" type="presParOf" srcId="{D717B5A2-354B-4B6D-9C20-57076C6CCAC7}" destId="{7A7B5273-340A-4EE6-9CBB-A46FB9BC87DE}" srcOrd="0" destOrd="0" presId="urn:microsoft.com/office/officeart/2009/3/layout/SubStepProcess"/>
    <dgm:cxn modelId="{F10670EF-5587-4CFF-ADA5-59B9541708B5}" type="presParOf" srcId="{D717B5A2-354B-4B6D-9C20-57076C6CCAC7}" destId="{E3C12C52-14F1-4F07-A7C0-B4F1236819A2}" srcOrd="1" destOrd="0" presId="urn:microsoft.com/office/officeart/2009/3/layout/SubStepProcess"/>
    <dgm:cxn modelId="{E44A2379-3BF3-4BE5-9758-07995CCA5772}" type="presParOf" srcId="{D717B5A2-354B-4B6D-9C20-57076C6CCAC7}" destId="{9FD55A04-749A-4FFF-B67E-B9D45E9E24BC}" srcOrd="2" destOrd="0" presId="urn:microsoft.com/office/officeart/2009/3/layout/SubStepProcess"/>
    <dgm:cxn modelId="{17BB894D-383D-4A6F-B566-AD621DA4ABED}" type="presParOf" srcId="{D717B5A2-354B-4B6D-9C20-57076C6CCAC7}" destId="{90DF9201-0DE3-4CFE-A456-8FF66B67574B}" srcOrd="3" destOrd="0" presId="urn:microsoft.com/office/officeart/2009/3/layout/SubStepProcess"/>
    <dgm:cxn modelId="{C8DEC5E4-558A-43BB-8D7B-177D9C33E84D}" type="presParOf" srcId="{D717B5A2-354B-4B6D-9C20-57076C6CCAC7}" destId="{777A984B-A41C-4ABD-ACD6-B7C5B2221D8E}" srcOrd="4" destOrd="0" presId="urn:microsoft.com/office/officeart/2009/3/layout/SubStepProcess"/>
    <dgm:cxn modelId="{FF479995-E4BA-4E0C-8348-630C71147E49}" type="presParOf" srcId="{065A30E9-9F6F-4076-89E7-2D563AE5FDED}" destId="{2185DF38-9462-4760-99AF-7F3703E8DBBD}" srcOrd="3" destOrd="0" presId="urn:microsoft.com/office/officeart/2009/3/layout/SubStepProcess"/>
    <dgm:cxn modelId="{135E8335-A21B-46C7-BF5E-E58E966DCC73}" type="presParOf" srcId="{065A30E9-9F6F-4076-89E7-2D563AE5FDED}" destId="{7E520F5B-66B1-4563-9C2D-8F55138820A6}" srcOrd="4" destOrd="0" presId="urn:microsoft.com/office/officeart/2009/3/layout/SubStepProcess"/>
    <dgm:cxn modelId="{93C1D2C4-3429-413C-B4A9-8BAD0239BD19}" type="presParOf" srcId="{065A30E9-9F6F-4076-89E7-2D563AE5FDED}" destId="{0C063A39-52C0-4EA6-AB76-30D514493AE6}" srcOrd="5" destOrd="0" presId="urn:microsoft.com/office/officeart/2009/3/layout/SubStepProcess"/>
    <dgm:cxn modelId="{172010D6-01CC-428B-B584-6FEC948CC7EB}" type="presParOf" srcId="{0C063A39-52C0-4EA6-AB76-30D514493AE6}" destId="{FED54A4B-24D3-4816-8C06-1159EFF9092D}" srcOrd="0" destOrd="0" presId="urn:microsoft.com/office/officeart/2009/3/layout/SubStepProcess"/>
    <dgm:cxn modelId="{191C26C9-8D7F-4256-8DA0-B7DE207D2B27}" type="presParOf" srcId="{0C063A39-52C0-4EA6-AB76-30D514493AE6}" destId="{7D8BE656-AD2C-43DE-8C03-6B5CAF4FFFF2}" srcOrd="1" destOrd="0" presId="urn:microsoft.com/office/officeart/2009/3/layout/SubStepProcess"/>
    <dgm:cxn modelId="{3EF1EA80-0E84-43D9-8311-2C952755F899}" type="presParOf" srcId="{0C063A39-52C0-4EA6-AB76-30D514493AE6}" destId="{26F4140C-936C-4E84-892B-F8C7B265DE5B}" srcOrd="2" destOrd="0" presId="urn:microsoft.com/office/officeart/2009/3/layout/SubStepProcess"/>
    <dgm:cxn modelId="{E0F3142F-9142-4EB9-B7D2-D182DE6E3CE6}" type="presParOf" srcId="{0C063A39-52C0-4EA6-AB76-30D514493AE6}" destId="{C0BFEAB9-2A46-4125-BD3B-1940FBA44EAA}" srcOrd="3" destOrd="0" presId="urn:microsoft.com/office/officeart/2009/3/layout/SubStepProcess"/>
    <dgm:cxn modelId="{AD713C21-3601-4814-A5EE-5928FD7138FC}" type="presParOf" srcId="{0C063A39-52C0-4EA6-AB76-30D514493AE6}" destId="{D1D5ACDE-7499-495B-AC0F-AC2D3D1AD8F0}" srcOrd="4" destOrd="0" presId="urn:microsoft.com/office/officeart/2009/3/layout/SubStepProcess"/>
    <dgm:cxn modelId="{98E4D882-C06C-4A8A-AC8D-352AE20B9E7F}" type="presParOf" srcId="{065A30E9-9F6F-4076-89E7-2D563AE5FDED}" destId="{2C5D372B-0585-4947-9EC0-2A7CF5BB3469}" srcOrd="6" destOrd="0" presId="urn:microsoft.com/office/officeart/2009/3/layout/SubStepProcess"/>
    <dgm:cxn modelId="{D8F01092-63A4-45B5-9572-7F4336D6626C}" type="presParOf" srcId="{065A30E9-9F6F-4076-89E7-2D563AE5FDED}" destId="{9737C8F2-E9A0-4D91-8E32-998A28F50E42}" srcOrd="7" destOrd="0" presId="urn:microsoft.com/office/officeart/2009/3/layout/SubStepProcess"/>
    <dgm:cxn modelId="{FE12E34B-4AC1-484C-888B-BB9D3F095665}" type="presParOf" srcId="{065A30E9-9F6F-4076-89E7-2D563AE5FDED}" destId="{B5382C10-3BDB-4283-9430-E4A4921234D7}" srcOrd="8" destOrd="0" presId="urn:microsoft.com/office/officeart/2009/3/layout/SubStepProcess"/>
    <dgm:cxn modelId="{281B219D-27B1-42B2-97CF-61811E5C21DE}" type="presParOf" srcId="{B5382C10-3BDB-4283-9430-E4A4921234D7}" destId="{CDF53F99-8550-4468-9A9F-6A01FE43BF0C}" srcOrd="0" destOrd="0" presId="urn:microsoft.com/office/officeart/2009/3/layout/SubStepProcess"/>
    <dgm:cxn modelId="{080487A8-BB92-4EDD-9338-B217C9AB52C2}" type="presParOf" srcId="{B5382C10-3BDB-4283-9430-E4A4921234D7}" destId="{A49F2818-93B9-47FF-A9F3-0F5978145E48}" srcOrd="1" destOrd="0" presId="urn:microsoft.com/office/officeart/2009/3/layout/SubStepProcess"/>
    <dgm:cxn modelId="{87343BDE-F930-499D-889F-899EE2A56F32}" type="presParOf" srcId="{B5382C10-3BDB-4283-9430-E4A4921234D7}" destId="{ECD041A6-98B0-4CDD-8E68-7EEBFBB1F2CD}" srcOrd="2" destOrd="0" presId="urn:microsoft.com/office/officeart/2009/3/layout/SubStepProcess"/>
    <dgm:cxn modelId="{7BDC99F6-1069-4189-86D8-183B99B42D2A}" type="presParOf" srcId="{B5382C10-3BDB-4283-9430-E4A4921234D7}" destId="{1EC3724B-4373-4E03-8750-3BF0C9770E57}" srcOrd="3" destOrd="0" presId="urn:microsoft.com/office/officeart/2009/3/layout/SubStepProcess"/>
    <dgm:cxn modelId="{B9E1F1BA-1435-492E-9BC5-1B18383DA925}" type="presParOf" srcId="{B5382C10-3BDB-4283-9430-E4A4921234D7}" destId="{C60B048C-6667-4827-A315-0C0F0C856292}" srcOrd="4" destOrd="0" presId="urn:microsoft.com/office/officeart/2009/3/layout/SubStepProcess"/>
    <dgm:cxn modelId="{D29C1A03-5089-4604-8DD3-54831198F75F}" type="presParOf" srcId="{065A30E9-9F6F-4076-89E7-2D563AE5FDED}" destId="{BFB1360C-7F73-4DDC-834D-7CEF0EBDAFDA}" srcOrd="9" destOrd="0" presId="urn:microsoft.com/office/officeart/2009/3/layout/SubStepProcess"/>
    <dgm:cxn modelId="{44302FB5-7E32-417F-AC04-3418FB8246BD}" type="presParOf" srcId="{065A30E9-9F6F-4076-89E7-2D563AE5FDED}" destId="{CF97ABE2-8B02-4E38-8AAC-EBC1BFDB24FD}" srcOrd="10" destOrd="0" presId="urn:microsoft.com/office/officeart/2009/3/layout/SubStepProcess"/>
    <dgm:cxn modelId="{4AF8CD28-DAAD-42AF-89B4-087F7903242B}" type="presParOf" srcId="{065A30E9-9F6F-4076-89E7-2D563AE5FDED}" destId="{A8D1860A-E666-4C65-94C5-BD061A6794A6}" srcOrd="11" destOrd="0" presId="urn:microsoft.com/office/officeart/2009/3/layout/SubStepProcess"/>
    <dgm:cxn modelId="{40C837C5-DF7D-46DA-BABD-6686492E6309}" type="presParOf" srcId="{A8D1860A-E666-4C65-94C5-BD061A6794A6}" destId="{0DFD6518-EABE-40BB-BBAD-2263C33EA403}" srcOrd="0" destOrd="0" presId="urn:microsoft.com/office/officeart/2009/3/layout/SubStepProcess"/>
    <dgm:cxn modelId="{376F390E-859B-483D-BC1B-FE339672DECC}" type="presParOf" srcId="{A8D1860A-E666-4C65-94C5-BD061A6794A6}" destId="{6B8057BF-1B3D-426A-B652-A47B2B37552E}" srcOrd="1" destOrd="0" presId="urn:microsoft.com/office/officeart/2009/3/layout/SubStepProcess"/>
    <dgm:cxn modelId="{601E2460-C784-451F-BAA4-7A7D9F6AB0C6}" type="presParOf" srcId="{A8D1860A-E666-4C65-94C5-BD061A6794A6}" destId="{1F790762-4BD9-4F81-99AB-642870E2E14E}" srcOrd="2" destOrd="0" presId="urn:microsoft.com/office/officeart/2009/3/layout/SubStepProcess"/>
    <dgm:cxn modelId="{45C2C35F-854E-4CA3-A274-A80633C6F7B1}" type="presParOf" srcId="{A8D1860A-E666-4C65-94C5-BD061A6794A6}" destId="{37215937-5273-42C6-9404-624BF10CEF77}" srcOrd="3" destOrd="0" presId="urn:microsoft.com/office/officeart/2009/3/layout/SubStepProcess"/>
    <dgm:cxn modelId="{04A58DA2-EA95-476C-BCEE-044D95D214FF}" type="presParOf" srcId="{A8D1860A-E666-4C65-94C5-BD061A6794A6}" destId="{D09F67D2-4461-4101-A9F0-F570E3BE0286}" srcOrd="4" destOrd="0" presId="urn:microsoft.com/office/officeart/2009/3/layout/SubStepProcess"/>
    <dgm:cxn modelId="{DD1A8443-2BBA-4F98-A75E-C4B28B65FD15}" type="presParOf" srcId="{065A30E9-9F6F-4076-89E7-2D563AE5FDED}" destId="{42B27178-EBB3-4C44-8B78-250D744C473A}" srcOrd="12" destOrd="0" presId="urn:microsoft.com/office/officeart/2009/3/layout/SubStepProcess"/>
    <dgm:cxn modelId="{D437D5A7-0E55-4AF8-A5EE-F3A4DB5514FD}" type="presParOf" srcId="{065A30E9-9F6F-4076-89E7-2D563AE5FDED}" destId="{7D3EEA42-FBCC-421B-B1AC-D6A7DDC063D4}" srcOrd="13" destOrd="0" presId="urn:microsoft.com/office/officeart/2009/3/layout/SubStepProcess"/>
    <dgm:cxn modelId="{C4CEB564-803F-4122-ADB2-E852073C5D79}" type="presParOf" srcId="{065A30E9-9F6F-4076-89E7-2D563AE5FDED}" destId="{0AC1AE43-EB86-4F4C-9960-F11437A9F09C}" srcOrd="14" destOrd="0" presId="urn:microsoft.com/office/officeart/2009/3/layout/SubStepProcess"/>
    <dgm:cxn modelId="{4F898C43-57BF-48DC-9F06-D0639852E0C7}" type="presParOf" srcId="{0AC1AE43-EB86-4F4C-9960-F11437A9F09C}" destId="{49B788B1-6A72-4210-96ED-B772714D83F8}" srcOrd="0" destOrd="0" presId="urn:microsoft.com/office/officeart/2009/3/layout/SubStepProcess"/>
    <dgm:cxn modelId="{68E3FC0A-5073-4309-9D51-014AC0F1C474}" type="presParOf" srcId="{0AC1AE43-EB86-4F4C-9960-F11437A9F09C}" destId="{4A63241D-27C2-48D0-B32D-FFF34B75A691}" srcOrd="1" destOrd="0" presId="urn:microsoft.com/office/officeart/2009/3/layout/SubStepProcess"/>
    <dgm:cxn modelId="{ED57BD9E-8496-4707-8ED1-82971997B3A0}" type="presParOf" srcId="{0AC1AE43-EB86-4F4C-9960-F11437A9F09C}" destId="{59FDB0CD-0E63-46D2-9D63-6E4D989CA1F3}" srcOrd="2" destOrd="0" presId="urn:microsoft.com/office/officeart/2009/3/layout/SubStepProcess"/>
    <dgm:cxn modelId="{C27085E4-7659-4760-871B-5496A7E8A4F3}" type="presParOf" srcId="{0AC1AE43-EB86-4F4C-9960-F11437A9F09C}" destId="{3B982B48-D761-469F-BC21-D2EC84001F74}" srcOrd="3" destOrd="0" presId="urn:microsoft.com/office/officeart/2009/3/layout/SubStepProcess"/>
    <dgm:cxn modelId="{ED381A11-C4CB-4058-B47C-C78F70B893A1}" type="presParOf" srcId="{0AC1AE43-EB86-4F4C-9960-F11437A9F09C}" destId="{57D490AD-66F5-44CC-90FC-B508C393FB2B}" srcOrd="4" destOrd="0" presId="urn:microsoft.com/office/officeart/2009/3/layout/SubStepProcess"/>
    <dgm:cxn modelId="{07110E72-D2B9-4057-BCA6-698EA4B07561}" type="presParOf" srcId="{065A30E9-9F6F-4076-89E7-2D563AE5FDED}" destId="{0673E5A5-A3AB-465F-8D8C-440FAFBC96FC}" srcOrd="15" destOrd="0" presId="urn:microsoft.com/office/officeart/2009/3/layout/SubStepProcess"/>
    <dgm:cxn modelId="{1550D8D4-451D-4EEF-8E36-F36B793B927A}" type="presParOf" srcId="{065A30E9-9F6F-4076-89E7-2D563AE5FDED}" destId="{599764BA-F3B6-4DD3-85FC-C39213B980C4}" srcOrd="16" destOrd="0" presId="urn:microsoft.com/office/officeart/2009/3/layout/SubStepProcess"/>
    <dgm:cxn modelId="{B28CC86F-F8DC-4F93-8B9A-31E65F314088}" type="presParOf" srcId="{065A30E9-9F6F-4076-89E7-2D563AE5FDED}" destId="{FF3A0180-17BC-4E84-B8D6-6950AB7E4FE7}" srcOrd="17" destOrd="0" presId="urn:microsoft.com/office/officeart/2009/3/layout/SubStepProcess"/>
    <dgm:cxn modelId="{F31B4E0A-C05E-4782-B7CA-67639283DF41}" type="presParOf" srcId="{FF3A0180-17BC-4E84-B8D6-6950AB7E4FE7}" destId="{3B2E10A7-81CD-46D2-8C54-1EF760622D15}" srcOrd="0" destOrd="0" presId="urn:microsoft.com/office/officeart/2009/3/layout/SubStepProcess"/>
    <dgm:cxn modelId="{93A63EC6-90A6-4D4C-B497-93E9D420FBA7}" type="presParOf" srcId="{FF3A0180-17BC-4E84-B8D6-6950AB7E4FE7}" destId="{C912F2CE-23F6-4C8D-81B3-010088EBB115}" srcOrd="1" destOrd="0" presId="urn:microsoft.com/office/officeart/2009/3/layout/SubStepProcess"/>
    <dgm:cxn modelId="{11D58B19-2892-4FFC-9B5E-1FAF8F90B38A}" type="presParOf" srcId="{FF3A0180-17BC-4E84-B8D6-6950AB7E4FE7}" destId="{F559F235-D09A-4F12-A8ED-10839640B203}" srcOrd="2" destOrd="0" presId="urn:microsoft.com/office/officeart/2009/3/layout/SubStepProcess"/>
    <dgm:cxn modelId="{AC402C44-D018-417F-B09D-A859A2DA0BBE}" type="presParOf" srcId="{FF3A0180-17BC-4E84-B8D6-6950AB7E4FE7}" destId="{194D4553-BAFE-47C0-B7D1-674C579C8C9E}" srcOrd="3" destOrd="0" presId="urn:microsoft.com/office/officeart/2009/3/layout/SubStepProcess"/>
    <dgm:cxn modelId="{D7E289CB-44A1-4AC1-908E-1609A0D8387C}" type="presParOf" srcId="{FF3A0180-17BC-4E84-B8D6-6950AB7E4FE7}" destId="{AC2B830A-8BF9-4CDD-BAD2-E5F1C93AC1EA}" srcOrd="4" destOrd="0" presId="urn:microsoft.com/office/officeart/2009/3/layout/SubStepProcess"/>
    <dgm:cxn modelId="{E4A00776-39CF-4F73-927D-8E8CC46D4C03}" type="presParOf" srcId="{065A30E9-9F6F-4076-89E7-2D563AE5FDED}" destId="{A6173084-3813-4A3E-92AC-E78D66E40E46}" srcOrd="18" destOrd="0" presId="urn:microsoft.com/office/officeart/2009/3/layout/SubStepProcess"/>
    <dgm:cxn modelId="{D5062B48-479A-4B0F-AE65-B65F4BE3CBCF}" type="presParOf" srcId="{065A30E9-9F6F-4076-89E7-2D563AE5FDED}" destId="{02EEA148-432C-458A-A6F8-230B8C1E25EA}" srcOrd="19" destOrd="0" presId="urn:microsoft.com/office/officeart/2009/3/layout/SubStepProcess"/>
    <dgm:cxn modelId="{C8D9C49D-5BF3-43E1-BFFA-E9A0484966C1}" type="presParOf" srcId="{065A30E9-9F6F-4076-89E7-2D563AE5FDED}" destId="{939227B7-FD56-4A07-A71A-ACDD5CB935B0}" srcOrd="20" destOrd="0" presId="urn:microsoft.com/office/officeart/2009/3/layout/SubStepProcess"/>
    <dgm:cxn modelId="{C71F6775-B835-4C67-8A94-BCD0921828B0}" type="presParOf" srcId="{939227B7-FD56-4A07-A71A-ACDD5CB935B0}" destId="{3FF950B0-3F4C-432B-A2BF-DAAD8640E74E}" srcOrd="0" destOrd="0" presId="urn:microsoft.com/office/officeart/2009/3/layout/SubStepProcess"/>
    <dgm:cxn modelId="{D860B800-7E13-42E9-9FB5-694FC49CAFA5}" type="presParOf" srcId="{939227B7-FD56-4A07-A71A-ACDD5CB935B0}" destId="{851DDC59-FAB2-4876-A613-66D9DA722F9F}" srcOrd="1" destOrd="0" presId="urn:microsoft.com/office/officeart/2009/3/layout/SubStepProcess"/>
    <dgm:cxn modelId="{3D2E7F2C-6875-4019-B145-857E5F827B01}" type="presParOf" srcId="{939227B7-FD56-4A07-A71A-ACDD5CB935B0}" destId="{EE0A8ACF-E497-4F62-BE6C-AF6887C31276}" srcOrd="2" destOrd="0" presId="urn:microsoft.com/office/officeart/2009/3/layout/SubStepProcess"/>
    <dgm:cxn modelId="{958DCFF2-D0C8-4C1A-818E-ECD1D89A7817}" type="presParOf" srcId="{939227B7-FD56-4A07-A71A-ACDD5CB935B0}" destId="{2DEC66FA-899C-4B67-8BE6-470A76AEE19E}" srcOrd="3" destOrd="0" presId="urn:microsoft.com/office/officeart/2009/3/layout/SubStepProcess"/>
    <dgm:cxn modelId="{772B230F-4ECB-4F6A-A143-BD519F20CDA6}" type="presParOf" srcId="{939227B7-FD56-4A07-A71A-ACDD5CB935B0}" destId="{2ADFB468-2E00-4E5E-AB1B-281E2A3E155E}" srcOrd="4" destOrd="0" presId="urn:microsoft.com/office/officeart/2009/3/layout/SubStepProcess"/>
    <dgm:cxn modelId="{EC5D190A-3C96-4A73-AADF-E2DE57062152}" type="presParOf" srcId="{065A30E9-9F6F-4076-89E7-2D563AE5FDED}" destId="{38BD4022-DAE0-464C-AC1D-136D4230FA45}" srcOrd="21" destOrd="0" presId="urn:microsoft.com/office/officeart/2009/3/layout/SubStepProcess"/>
    <dgm:cxn modelId="{593C4DE4-AF19-45A8-AA16-9B53B3AF572E}" type="presParOf" srcId="{065A30E9-9F6F-4076-89E7-2D563AE5FDED}" destId="{B6565A70-3F83-44B7-BB04-E0C99B58F7E0}" srcOrd="22" destOrd="0" presId="urn:microsoft.com/office/officeart/2009/3/layout/SubStepProcess"/>
    <dgm:cxn modelId="{0150E681-2B50-4864-95FC-63629F46F520}" type="presParOf" srcId="{065A30E9-9F6F-4076-89E7-2D563AE5FDED}" destId="{FD64B945-D118-42DA-A7C6-B61560147426}" srcOrd="23" destOrd="0" presId="urn:microsoft.com/office/officeart/2009/3/layout/SubStepProcess"/>
    <dgm:cxn modelId="{96174FA4-20E1-4BB3-BE41-62798E6504EB}" type="presParOf" srcId="{FD64B945-D118-42DA-A7C6-B61560147426}" destId="{57D2B39A-D67F-4C49-9901-9F1654F69487}" srcOrd="0" destOrd="0" presId="urn:microsoft.com/office/officeart/2009/3/layout/SubStepProcess"/>
    <dgm:cxn modelId="{EA3017DC-DAFD-4885-A335-D76B0068CB48}" type="presParOf" srcId="{FD64B945-D118-42DA-A7C6-B61560147426}" destId="{EABDB463-8886-4019-9222-C58CE17F0B9B}" srcOrd="1" destOrd="0" presId="urn:microsoft.com/office/officeart/2009/3/layout/SubStepProcess"/>
    <dgm:cxn modelId="{7685EEB7-0B50-46F3-9710-FC0611001B79}" type="presParOf" srcId="{FD64B945-D118-42DA-A7C6-B61560147426}" destId="{883EBFCE-A6CF-498D-8850-8E94263434DC}" srcOrd="2" destOrd="0" presId="urn:microsoft.com/office/officeart/2009/3/layout/SubStepProcess"/>
    <dgm:cxn modelId="{A8B86690-3997-4BE5-A05B-0E31BFB780B9}" type="presParOf" srcId="{FD64B945-D118-42DA-A7C6-B61560147426}" destId="{09E7C7D1-0BB1-4CCC-946D-6D38EB718C5F}" srcOrd="3" destOrd="0" presId="urn:microsoft.com/office/officeart/2009/3/layout/SubStepProcess"/>
    <dgm:cxn modelId="{EB400E0C-A6EF-4755-80B9-4A83A24EFDB7}" type="presParOf" srcId="{FD64B945-D118-42DA-A7C6-B61560147426}" destId="{0C339F9F-88F4-4FD9-AF73-43892983B2BD}" srcOrd="4" destOrd="0" presId="urn:microsoft.com/office/officeart/2009/3/layout/SubStepProcess"/>
    <dgm:cxn modelId="{2A94E2AA-6CC7-49C8-864D-189C119BC7AD}" type="presParOf" srcId="{065A30E9-9F6F-4076-89E7-2D563AE5FDED}" destId="{FA07E2B3-1EB4-4734-BAF5-88B4ADBFD202}" srcOrd="24" destOrd="0" presId="urn:microsoft.com/office/officeart/2009/3/layout/SubStepProcess"/>
    <dgm:cxn modelId="{958D2D61-5C8D-4698-AED9-6499EB9F7432}" type="presParOf" srcId="{065A30E9-9F6F-4076-89E7-2D563AE5FDED}" destId="{9191C07D-9AF8-4F94-87FF-C89F5EA93E6C}" srcOrd="25" destOrd="0" presId="urn:microsoft.com/office/officeart/2009/3/layout/SubStepProcess"/>
    <dgm:cxn modelId="{65CD5941-30CE-4046-9788-EEA95EF7D7D3}" type="presParOf" srcId="{065A30E9-9F6F-4076-89E7-2D563AE5FDED}" destId="{165D44A7-2B45-4499-9113-8AB2422C462F}" srcOrd="26" destOrd="0" presId="urn:microsoft.com/office/officeart/2009/3/layout/SubStepProcess"/>
    <dgm:cxn modelId="{9B706939-4CAA-477C-B571-8A1145BA44DF}" type="presParOf" srcId="{165D44A7-2B45-4499-9113-8AB2422C462F}" destId="{6FF58486-FD54-4037-AA64-F96056F982A3}" srcOrd="0" destOrd="0" presId="urn:microsoft.com/office/officeart/2009/3/layout/SubStepProcess"/>
    <dgm:cxn modelId="{8B5FDE64-BDBC-4604-94A4-457A33B7B939}" type="presParOf" srcId="{165D44A7-2B45-4499-9113-8AB2422C462F}" destId="{2FBD3034-3274-40F2-B757-FE5CF9F38F3D}" srcOrd="1" destOrd="0" presId="urn:microsoft.com/office/officeart/2009/3/layout/SubStepProcess"/>
    <dgm:cxn modelId="{F62B0B63-E451-4EEC-B6B9-00DB3D6B48A9}" type="presParOf" srcId="{165D44A7-2B45-4499-9113-8AB2422C462F}" destId="{55E10BE5-F4AF-4C84-8381-F140876D5B0E}" srcOrd="2" destOrd="0" presId="urn:microsoft.com/office/officeart/2009/3/layout/SubStepProcess"/>
    <dgm:cxn modelId="{8AB32FCB-2DE6-4531-A3B3-4E9925E76B2C}" type="presParOf" srcId="{165D44A7-2B45-4499-9113-8AB2422C462F}" destId="{59CE536A-AB12-49A1-94FA-47A8029B1A25}" srcOrd="3" destOrd="0" presId="urn:microsoft.com/office/officeart/2009/3/layout/SubStepProcess"/>
    <dgm:cxn modelId="{A0F83B2B-2EAD-44F4-B707-E02F6C83D24F}" type="presParOf" srcId="{165D44A7-2B45-4499-9113-8AB2422C462F}" destId="{10EFD3A5-B692-4C15-9320-5B75580898F6}" srcOrd="4" destOrd="0" presId="urn:microsoft.com/office/officeart/2009/3/layout/SubStepProcess"/>
    <dgm:cxn modelId="{BE6E98F5-BEF8-4B21-8E4F-2066D7506CD8}" type="presParOf" srcId="{065A30E9-9F6F-4076-89E7-2D563AE5FDED}" destId="{A9EEF863-B5D6-4B31-BB55-179EC10BAABC}" srcOrd="27" destOrd="0" presId="urn:microsoft.com/office/officeart/2009/3/layout/SubStepProcess"/>
    <dgm:cxn modelId="{328E11DA-E811-4710-906D-9CA6B6DFE7E6}" type="presParOf" srcId="{065A30E9-9F6F-4076-89E7-2D563AE5FDED}" destId="{6704C056-CB40-45FE-A347-94CD5C329486}" srcOrd="28" destOrd="0" presId="urn:microsoft.com/office/officeart/2009/3/layout/SubStepProcess"/>
    <dgm:cxn modelId="{92350AF0-91B8-407F-AD6F-95387F4774BC}" type="presParOf" srcId="{065A30E9-9F6F-4076-89E7-2D563AE5FDED}" destId="{972709DD-C143-48DA-9531-E7A8B64A72D0}" srcOrd="29" destOrd="0" presId="urn:microsoft.com/office/officeart/2009/3/layout/SubStepProcess"/>
    <dgm:cxn modelId="{3C947A3A-0916-47EB-981C-4271CD13AE8E}" type="presParOf" srcId="{972709DD-C143-48DA-9531-E7A8B64A72D0}" destId="{773B6776-F880-4079-B548-6EB26582B527}" srcOrd="0" destOrd="0" presId="urn:microsoft.com/office/officeart/2009/3/layout/SubStepProcess"/>
    <dgm:cxn modelId="{A945038D-758D-4495-9D4C-CDDDB16E28B3}" type="presParOf" srcId="{972709DD-C143-48DA-9531-E7A8B64A72D0}" destId="{920C9925-273F-444E-BF1C-A234180A552B}" srcOrd="1" destOrd="0" presId="urn:microsoft.com/office/officeart/2009/3/layout/SubStepProcess"/>
    <dgm:cxn modelId="{6CD02B4D-A9D1-4A91-AD13-9728FDD69F70}" type="presParOf" srcId="{972709DD-C143-48DA-9531-E7A8B64A72D0}" destId="{DBDB850D-382A-4126-BF3D-6F012CBBE503}" srcOrd="2" destOrd="0" presId="urn:microsoft.com/office/officeart/2009/3/layout/SubStepProcess"/>
    <dgm:cxn modelId="{A8FDDEF6-5630-495D-AFFD-0034C23ADBA3}" type="presParOf" srcId="{972709DD-C143-48DA-9531-E7A8B64A72D0}" destId="{88C33ECD-B59A-4379-9106-4ADD1F194105}" srcOrd="3" destOrd="0" presId="urn:microsoft.com/office/officeart/2009/3/layout/SubStepProcess"/>
    <dgm:cxn modelId="{4FC53F19-A778-4495-8D9A-9B6FEA1B0441}" type="presParOf" srcId="{972709DD-C143-48DA-9531-E7A8B64A72D0}" destId="{65167DED-E777-4AF6-945A-1F6328AD6E10}" srcOrd="4" destOrd="0" presId="urn:microsoft.com/office/officeart/2009/3/layout/SubStepProcess"/>
    <dgm:cxn modelId="{147C0757-6832-4A7C-BDFF-620CB10907D6}" type="presParOf" srcId="{065A30E9-9F6F-4076-89E7-2D563AE5FDED}" destId="{0FEA7333-0994-4E6A-B978-624625B1B758}" srcOrd="30" destOrd="0" presId="urn:microsoft.com/office/officeart/2009/3/layout/SubStepProcess"/>
    <dgm:cxn modelId="{C626D5F4-7705-4C8D-8951-7F68AE33C6BC}" type="presParOf" srcId="{065A30E9-9F6F-4076-89E7-2D563AE5FDED}" destId="{6EBB76E7-509F-43BA-99EF-359D37D7702D}" srcOrd="31" destOrd="0" presId="urn:microsoft.com/office/officeart/2009/3/layout/SubStepProcess"/>
    <dgm:cxn modelId="{DF622FA8-1130-4544-B2DA-53B0D99F9D8A}" type="presParOf" srcId="{065A30E9-9F6F-4076-89E7-2D563AE5FDED}" destId="{408D38E6-D086-49DE-B7AD-64807CA0EAE8}" srcOrd="32" destOrd="0" presId="urn:microsoft.com/office/officeart/2009/3/layout/SubStepProcess"/>
    <dgm:cxn modelId="{8578057D-CACD-4DD1-B80A-F37F4F9115B6}" type="presParOf" srcId="{408D38E6-D086-49DE-B7AD-64807CA0EAE8}" destId="{00C2A06A-3CFC-48CE-B829-DC8DCCD534E9}" srcOrd="0" destOrd="0" presId="urn:microsoft.com/office/officeart/2009/3/layout/SubStepProcess"/>
    <dgm:cxn modelId="{4C94BEB4-529E-4D18-B2BF-5863AC10FB7C}" type="presParOf" srcId="{408D38E6-D086-49DE-B7AD-64807CA0EAE8}" destId="{B262A856-DB37-4F2A-998C-BAC10317F2C6}" srcOrd="1" destOrd="0" presId="urn:microsoft.com/office/officeart/2009/3/layout/SubStepProcess"/>
    <dgm:cxn modelId="{42CB0049-4A57-4B1F-81A5-D529496918C9}" type="presParOf" srcId="{408D38E6-D086-49DE-B7AD-64807CA0EAE8}" destId="{145A54CF-2101-4789-9EB9-66A413332002}" srcOrd="2" destOrd="0" presId="urn:microsoft.com/office/officeart/2009/3/layout/SubStepProcess"/>
    <dgm:cxn modelId="{1902768B-9296-4D81-B5D9-694F9E17D84D}" type="presParOf" srcId="{408D38E6-D086-49DE-B7AD-64807CA0EAE8}" destId="{341F56A2-FA4A-4145-A209-37357D04B1A7}" srcOrd="3" destOrd="0" presId="urn:microsoft.com/office/officeart/2009/3/layout/SubStepProcess"/>
    <dgm:cxn modelId="{C3A029B2-24EA-4046-B653-F7EF87C15AEA}" type="presParOf" srcId="{408D38E6-D086-49DE-B7AD-64807CA0EAE8}" destId="{89265124-1990-4B00-8EE0-52AF946AF8BF}" srcOrd="4" destOrd="0" presId="urn:microsoft.com/office/officeart/2009/3/layout/SubStepProcess"/>
    <dgm:cxn modelId="{BC984C66-4BB4-4FA5-B342-E1C3703A4934}" type="presParOf" srcId="{065A30E9-9F6F-4076-89E7-2D563AE5FDED}" destId="{DF00B303-EEC4-4567-8315-3C956C6A54D9}" srcOrd="33" destOrd="0" presId="urn:microsoft.com/office/officeart/2009/3/layout/SubStepProcess"/>
    <dgm:cxn modelId="{5B8F13E8-7F8E-4A60-868F-97876865B057}" type="presParOf" srcId="{065A30E9-9F6F-4076-89E7-2D563AE5FDED}" destId="{54124634-0EB7-4AA7-BA15-E7AA7AAD81C6}" srcOrd="34" destOrd="0" presId="urn:microsoft.com/office/officeart/2009/3/layout/SubStepProcess"/>
    <dgm:cxn modelId="{07DD4EEE-B852-4902-AE8D-508A761A4922}" type="presParOf" srcId="{065A30E9-9F6F-4076-89E7-2D563AE5FDED}" destId="{B06F06AE-9725-4901-973C-6FB4D10F3A71}" srcOrd="35" destOrd="0" presId="urn:microsoft.com/office/officeart/2009/3/layout/SubStepProcess"/>
    <dgm:cxn modelId="{D054952A-DD06-42B2-904B-376EFFC9CDC9}" type="presParOf" srcId="{B06F06AE-9725-4901-973C-6FB4D10F3A71}" destId="{383F0036-2856-4223-978F-B3C1D2E01C42}" srcOrd="0" destOrd="0" presId="urn:microsoft.com/office/officeart/2009/3/layout/SubStepProcess"/>
    <dgm:cxn modelId="{674350CE-9EA0-48F7-84A9-F97ACDF733FD}" type="presParOf" srcId="{B06F06AE-9725-4901-973C-6FB4D10F3A71}" destId="{37F565FF-CA21-4DFB-9B9C-C0C6AD841B83}" srcOrd="1" destOrd="0" presId="urn:microsoft.com/office/officeart/2009/3/layout/SubStepProcess"/>
    <dgm:cxn modelId="{469FA9D4-5D63-48D2-8228-43BB37165071}" type="presParOf" srcId="{B06F06AE-9725-4901-973C-6FB4D10F3A71}" destId="{F12AB241-224D-4F71-A07E-C343ECC76E0E}" srcOrd="2" destOrd="0" presId="urn:microsoft.com/office/officeart/2009/3/layout/SubStepProcess"/>
    <dgm:cxn modelId="{B386BFE4-AFF6-4405-B722-A9D10AD7E352}" type="presParOf" srcId="{B06F06AE-9725-4901-973C-6FB4D10F3A71}" destId="{9DED8D93-07E5-4080-81CF-101E37F5CF2D}" srcOrd="3" destOrd="0" presId="urn:microsoft.com/office/officeart/2009/3/layout/SubStepProcess"/>
    <dgm:cxn modelId="{7FDE65B4-0099-44C2-9224-459FCC6E8936}" type="presParOf" srcId="{B06F06AE-9725-4901-973C-6FB4D10F3A71}" destId="{D6C0E1E4-D770-4201-A6E9-4A3DF10884B1}" srcOrd="4" destOrd="0" presId="urn:microsoft.com/office/officeart/2009/3/layout/SubStepProcess"/>
    <dgm:cxn modelId="{F7341A6D-EB9F-4BBE-A8ED-D173860C37D4}" type="presParOf" srcId="{722DB55B-166C-44A1-9553-5FF3C53533E4}" destId="{5D4485C5-928E-474A-BB4A-C59CAFCD692C}" srcOrd="3" destOrd="0" presId="urn:microsoft.com/office/officeart/2009/3/layout/SubStepProcess"/>
    <dgm:cxn modelId="{D32331B9-2CA4-4283-A2CB-F481033CCE13}" type="presParOf" srcId="{722DB55B-166C-44A1-9553-5FF3C53533E4}" destId="{3DBFC1BE-408D-4A98-B2B1-2A802AB06B89}" srcOrd="4"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ECFE45-6CFF-48CD-A2FC-34F63124F240}" type="doc">
      <dgm:prSet loTypeId="urn:microsoft.com/office/officeart/2005/8/layout/vList2" loCatId="list" qsTypeId="urn:microsoft.com/office/officeart/2005/8/quickstyle/3d3" qsCatId="3D" csTypeId="urn:microsoft.com/office/officeart/2005/8/colors/accent4_2" csCatId="accent4" phldr="1"/>
      <dgm:spPr/>
      <dgm:t>
        <a:bodyPr/>
        <a:lstStyle/>
        <a:p>
          <a:endParaRPr lang="es-MX"/>
        </a:p>
      </dgm:t>
    </dgm:pt>
    <dgm:pt modelId="{5FD7868A-81BC-41A9-992C-EDE406FF8E12}">
      <dgm:prSet/>
      <dgm:spPr/>
      <dgm:t>
        <a:bodyPr/>
        <a:lstStyle/>
        <a:p>
          <a:r>
            <a:rPr lang="es-MX" b="0" i="0" dirty="0"/>
            <a:t>En abril de 2023, en el Estado de Puebla ocurrieron 6278 incidencias delictivas, de las cuales 1121 se tratan de probables delitos directamente relacionados con violencia contra las mujeres. En este rubro, hubo un decremento del 9.01% respecto al mes de marzo y está distribuido de la siguiente forma:</a:t>
          </a:r>
          <a:endParaRPr lang="es-MX" dirty="0"/>
        </a:p>
      </dgm:t>
    </dgm:pt>
    <dgm:pt modelId="{4531AB31-EDBB-4938-B0BF-8F60C16C1F6A}" type="parTrans" cxnId="{4428F809-C002-42BA-85C4-59B18DC1D864}">
      <dgm:prSet/>
      <dgm:spPr/>
      <dgm:t>
        <a:bodyPr/>
        <a:lstStyle/>
        <a:p>
          <a:endParaRPr lang="es-MX"/>
        </a:p>
      </dgm:t>
    </dgm:pt>
    <dgm:pt modelId="{E413D433-89E5-41D6-94EF-F99307576906}" type="sibTrans" cxnId="{4428F809-C002-42BA-85C4-59B18DC1D864}">
      <dgm:prSet/>
      <dgm:spPr/>
      <dgm:t>
        <a:bodyPr/>
        <a:lstStyle/>
        <a:p>
          <a:endParaRPr lang="es-MX"/>
        </a:p>
      </dgm:t>
    </dgm:pt>
    <dgm:pt modelId="{FB227CDA-9430-49FF-B16B-77A4B1D3CC89}" type="pres">
      <dgm:prSet presAssocID="{B2ECFE45-6CFF-48CD-A2FC-34F63124F240}" presName="linear" presStyleCnt="0">
        <dgm:presLayoutVars>
          <dgm:animLvl val="lvl"/>
          <dgm:resizeHandles val="exact"/>
        </dgm:presLayoutVars>
      </dgm:prSet>
      <dgm:spPr/>
    </dgm:pt>
    <dgm:pt modelId="{A3118A51-4DE5-4481-9C29-107D072F9243}" type="pres">
      <dgm:prSet presAssocID="{5FD7868A-81BC-41A9-992C-EDE406FF8E12}" presName="parentText" presStyleLbl="node1" presStyleIdx="0" presStyleCnt="1" custScaleY="100602" custLinFactNeighborY="-64576">
        <dgm:presLayoutVars>
          <dgm:chMax val="0"/>
          <dgm:bulletEnabled val="1"/>
        </dgm:presLayoutVars>
      </dgm:prSet>
      <dgm:spPr/>
    </dgm:pt>
  </dgm:ptLst>
  <dgm:cxnLst>
    <dgm:cxn modelId="{4428F809-C002-42BA-85C4-59B18DC1D864}" srcId="{B2ECFE45-6CFF-48CD-A2FC-34F63124F240}" destId="{5FD7868A-81BC-41A9-992C-EDE406FF8E12}" srcOrd="0" destOrd="0" parTransId="{4531AB31-EDBB-4938-B0BF-8F60C16C1F6A}" sibTransId="{E413D433-89E5-41D6-94EF-F99307576906}"/>
    <dgm:cxn modelId="{FCC58CA3-9A35-482F-B0C8-2EE06EA8184C}" type="presOf" srcId="{B2ECFE45-6CFF-48CD-A2FC-34F63124F240}" destId="{FB227CDA-9430-49FF-B16B-77A4B1D3CC89}" srcOrd="0" destOrd="0" presId="urn:microsoft.com/office/officeart/2005/8/layout/vList2"/>
    <dgm:cxn modelId="{11BB12E4-C71F-4B47-8224-BE7F9EF9D5B7}" type="presOf" srcId="{5FD7868A-81BC-41A9-992C-EDE406FF8E12}" destId="{A3118A51-4DE5-4481-9C29-107D072F9243}" srcOrd="0" destOrd="0" presId="urn:microsoft.com/office/officeart/2005/8/layout/vList2"/>
    <dgm:cxn modelId="{ED7D04BE-3C3E-4E74-AB6B-973D39C4B18E}" type="presParOf" srcId="{FB227CDA-9430-49FF-B16B-77A4B1D3CC89}" destId="{A3118A51-4DE5-4481-9C29-107D072F9243}"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036431-6218-492D-8FFE-C8B2CA15454C}" type="doc">
      <dgm:prSet loTypeId="urn:microsoft.com/office/officeart/2005/8/layout/cycle4" loCatId="relationship" qsTypeId="urn:microsoft.com/office/officeart/2005/8/quickstyle/simple1" qsCatId="simple" csTypeId="urn:microsoft.com/office/officeart/2005/8/colors/accent3_3" csCatId="accent3" phldr="1"/>
      <dgm:spPr/>
      <dgm:t>
        <a:bodyPr/>
        <a:lstStyle/>
        <a:p>
          <a:endParaRPr lang="es-MX"/>
        </a:p>
      </dgm:t>
    </dgm:pt>
    <dgm:pt modelId="{954E6F69-BF18-4DAF-A1AB-C2976824F7A3}">
      <dgm:prSet phldrT="[Texto]" custT="1"/>
      <dgm:spPr>
        <a:xfrm>
          <a:off x="1487078" y="256812"/>
          <a:ext cx="1950871" cy="1950871"/>
        </a:xfrm>
        <a:prstGeom prst="pieWedge">
          <a:avLst/>
        </a:prstGeom>
        <a:solidFill>
          <a:srgbClr val="5B4F63"/>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rPr>
            <a:t>La capacitación con perspectiva de género a funcionarios públicos y población en general</a:t>
          </a:r>
          <a:endParaRPr lang="es-MX" sz="2400" b="0" i="0" u="none" strike="noStrike" kern="1200" cap="none" dirty="0">
            <a:solidFill>
              <a:schemeClr val="bg1"/>
            </a:solidFill>
            <a:latin typeface="Adelle Sans" panose="02000503000000020004" pitchFamily="2" charset="77"/>
            <a:ea typeface="+mn-ea"/>
            <a:cs typeface="Arial"/>
          </a:endParaRPr>
        </a:p>
      </dgm:t>
    </dgm:pt>
    <dgm:pt modelId="{BF02CD64-4EF2-4860-B55B-341228DEE202}" type="parTrans" cxnId="{515D5F94-EA2B-4A3D-B785-42650D77D220}">
      <dgm:prSet/>
      <dgm:spPr/>
      <dgm:t>
        <a:bodyPr/>
        <a:lstStyle/>
        <a:p>
          <a:endParaRPr lang="es-MX"/>
        </a:p>
      </dgm:t>
    </dgm:pt>
    <dgm:pt modelId="{5B9CC9D2-944B-4821-9BEA-0D21D2F0049F}" type="sibTrans" cxnId="{515D5F94-EA2B-4A3D-B785-42650D77D220}">
      <dgm:prSet/>
      <dgm:spPr/>
      <dgm:t>
        <a:bodyPr/>
        <a:lstStyle/>
        <a:p>
          <a:endParaRPr lang="es-MX"/>
        </a:p>
      </dgm:t>
    </dgm:pt>
    <dgm:pt modelId="{EC1C5F82-FF37-4D2D-AFA3-C64A7729E1B0}">
      <dgm:prSet phldrT="[Texto]" custT="1"/>
      <dgm:spPr>
        <a:xfrm rot="5400000">
          <a:off x="3516880" y="256812"/>
          <a:ext cx="1950871" cy="1950871"/>
        </a:xfrm>
        <a:prstGeom prst="pieWedge">
          <a:avLst/>
        </a:prstGeom>
        <a:solidFill>
          <a:srgbClr val="8D7C98"/>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sym typeface="Arial"/>
            </a:rPr>
            <a:t>Prohibición a todo funcionario de discriminar por razón de género</a:t>
          </a:r>
          <a:endParaRPr lang="es-MX" sz="2400" b="0" i="0" u="none" strike="noStrike" kern="1200" cap="none" dirty="0">
            <a:solidFill>
              <a:schemeClr val="bg1"/>
            </a:solidFill>
            <a:latin typeface="Adelle Sans" panose="02000503000000020004" pitchFamily="2" charset="77"/>
            <a:ea typeface="+mn-ea"/>
            <a:cs typeface="Arial"/>
            <a:sym typeface="Arial"/>
          </a:endParaRPr>
        </a:p>
      </dgm:t>
    </dgm:pt>
    <dgm:pt modelId="{20458D68-B1E7-45D4-9F3B-4D485E432AE6}" type="parTrans" cxnId="{C3670EA0-06AC-42D2-8B95-55F57C113FD7}">
      <dgm:prSet/>
      <dgm:spPr/>
      <dgm:t>
        <a:bodyPr/>
        <a:lstStyle/>
        <a:p>
          <a:endParaRPr lang="es-MX"/>
        </a:p>
      </dgm:t>
    </dgm:pt>
    <dgm:pt modelId="{523B06D2-FBA0-4DD6-8220-743C1725E801}" type="sibTrans" cxnId="{C3670EA0-06AC-42D2-8B95-55F57C113FD7}">
      <dgm:prSet/>
      <dgm:spPr/>
      <dgm:t>
        <a:bodyPr/>
        <a:lstStyle/>
        <a:p>
          <a:endParaRPr lang="es-MX"/>
        </a:p>
      </dgm:t>
    </dgm:pt>
    <dgm:pt modelId="{90F3FAB9-279D-4B48-80EC-2BB561BBE57A}">
      <dgm:prSet phldrT="[Texto]" custT="1"/>
      <dgm:spPr>
        <a:xfrm rot="10800000">
          <a:off x="3516880" y="2272841"/>
          <a:ext cx="1950871" cy="1950871"/>
        </a:xfrm>
        <a:prstGeom prst="pieWedge">
          <a:avLst/>
        </a:prstGeom>
        <a:solidFill>
          <a:srgbClr val="B4A9BB"/>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200" b="0" i="0" u="none" strike="noStrike" kern="1200" cap="none" dirty="0">
            <a:solidFill>
              <a:srgbClr val="5B4F63"/>
            </a:solidFill>
            <a:latin typeface="Adelle Sans" panose="02000503000000020004" pitchFamily="2" charset="77"/>
            <a:ea typeface="+mn-ea"/>
            <a:cs typeface="Arial"/>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La discriminación indirecta es aquella que aparenta ser neutra en políticas para mujeres y hombres pero fomentan discriminación </a:t>
          </a:r>
          <a:endParaRPr lang="es-MX" sz="2400" b="0" i="0" u="none" strike="noStrike" kern="1200" cap="none" dirty="0">
            <a:solidFill>
              <a:srgbClr val="5B4F63"/>
            </a:solidFill>
            <a:latin typeface="Adelle Sans" panose="02000503000000020004" pitchFamily="2" charset="77"/>
            <a:ea typeface="+mn-ea"/>
            <a:cs typeface="Arial"/>
          </a:endParaRPr>
        </a:p>
      </dgm:t>
    </dgm:pt>
    <dgm:pt modelId="{6E9ACD20-6DF2-4005-8A5D-6D244288A73A}" type="parTrans" cxnId="{987E752B-BBC0-4EEB-85B6-88766413300E}">
      <dgm:prSet/>
      <dgm:spPr/>
      <dgm:t>
        <a:bodyPr/>
        <a:lstStyle/>
        <a:p>
          <a:endParaRPr lang="es-MX"/>
        </a:p>
      </dgm:t>
    </dgm:pt>
    <dgm:pt modelId="{5AB52ABB-BAD3-4358-B963-F09D9C44885F}" type="sibTrans" cxnId="{987E752B-BBC0-4EEB-85B6-88766413300E}">
      <dgm:prSet/>
      <dgm:spPr/>
      <dgm:t>
        <a:bodyPr/>
        <a:lstStyle/>
        <a:p>
          <a:endParaRPr lang="es-MX"/>
        </a:p>
      </dgm:t>
    </dgm:pt>
    <dgm:pt modelId="{E736118B-2B20-4330-8B66-9D3FECFD5BA3}">
      <dgm:prSet phldrT="[Texto]" custT="1"/>
      <dgm:spPr>
        <a:xfrm rot="16200000">
          <a:off x="1487078" y="2272841"/>
          <a:ext cx="1950871" cy="1950871"/>
        </a:xfrm>
        <a:prstGeom prst="pieWedge">
          <a:avLst/>
        </a:prstGeom>
        <a:solidFill>
          <a:srgbClr val="D2CCD6"/>
        </a:solidFill>
        <a:ln w="12700" cap="flat" cmpd="sng" algn="ctr">
          <a:solidFill>
            <a:sysClr val="window" lastClr="FFFFFF">
              <a:hueOff val="0"/>
              <a:satOff val="0"/>
              <a:lumOff val="0"/>
              <a:alphaOff val="0"/>
            </a:sysClr>
          </a:solidFill>
          <a:prstDash val="solid"/>
          <a:miter lim="800000"/>
        </a:ln>
        <a:effectLst/>
      </dgm:spPr>
      <dgm:t>
        <a:bodyPr/>
        <a:lstStyle/>
        <a:p>
          <a:pPr marL="0" lvl="0" indent="0" algn="ctr" defTabSz="666750">
            <a:lnSpc>
              <a:spcPct val="90000"/>
            </a:lnSpc>
            <a:spcBef>
              <a:spcPct val="0"/>
            </a:spcBef>
            <a:spcAft>
              <a:spcPct val="35000"/>
            </a:spcAft>
            <a:buNone/>
          </a:pPr>
          <a:endParaRPr lang="es-ES" sz="12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Obligación de profundizar en el análisis de todas las formas de violencia y discriminación contra mujeres</a:t>
          </a:r>
          <a:endParaRPr lang="es-MX" sz="2400" b="0" i="0" u="none" strike="noStrike" kern="1200" cap="none" dirty="0">
            <a:solidFill>
              <a:srgbClr val="5B4F63"/>
            </a:solidFill>
            <a:latin typeface="Adelle Sans" panose="02000503000000020004" pitchFamily="2" charset="77"/>
            <a:ea typeface="+mn-ea"/>
            <a:cs typeface="Arial"/>
          </a:endParaRPr>
        </a:p>
      </dgm:t>
    </dgm:pt>
    <dgm:pt modelId="{83F41E9E-2D28-4CF3-A81A-5574AB911C7B}" type="parTrans" cxnId="{6896C48B-71E1-4F76-AD49-CEE99B7A6A0E}">
      <dgm:prSet/>
      <dgm:spPr/>
      <dgm:t>
        <a:bodyPr/>
        <a:lstStyle/>
        <a:p>
          <a:endParaRPr lang="es-MX"/>
        </a:p>
      </dgm:t>
    </dgm:pt>
    <dgm:pt modelId="{2F5D12BA-15DE-41AC-8E03-DB378D15DEDB}" type="sibTrans" cxnId="{6896C48B-71E1-4F76-AD49-CEE99B7A6A0E}">
      <dgm:prSet/>
      <dgm:spPr/>
      <dgm:t>
        <a:bodyPr/>
        <a:lstStyle/>
        <a:p>
          <a:endParaRPr lang="es-MX"/>
        </a:p>
      </dgm:t>
    </dgm:pt>
    <dgm:pt modelId="{CD0EC8FE-7449-4DD3-8870-B47F26979CF7}" type="pres">
      <dgm:prSet presAssocID="{D7036431-6218-492D-8FFE-C8B2CA15454C}" presName="cycleMatrixDiagram" presStyleCnt="0">
        <dgm:presLayoutVars>
          <dgm:chMax val="1"/>
          <dgm:dir/>
          <dgm:animLvl val="lvl"/>
          <dgm:resizeHandles val="exact"/>
        </dgm:presLayoutVars>
      </dgm:prSet>
      <dgm:spPr/>
    </dgm:pt>
    <dgm:pt modelId="{22DC76F1-0FB6-4DEB-91DA-6C5DA063B699}" type="pres">
      <dgm:prSet presAssocID="{D7036431-6218-492D-8FFE-C8B2CA15454C}" presName="children" presStyleCnt="0"/>
      <dgm:spPr/>
    </dgm:pt>
    <dgm:pt modelId="{1C199C64-C02C-4154-817E-A4C9E110B855}" type="pres">
      <dgm:prSet presAssocID="{D7036431-6218-492D-8FFE-C8B2CA15454C}" presName="childPlaceholder" presStyleCnt="0"/>
      <dgm:spPr/>
    </dgm:pt>
    <dgm:pt modelId="{BF680994-7ED6-42D1-840A-FDCCABED7369}" type="pres">
      <dgm:prSet presAssocID="{D7036431-6218-492D-8FFE-C8B2CA15454C}" presName="circle" presStyleCnt="0"/>
      <dgm:spPr/>
    </dgm:pt>
    <dgm:pt modelId="{AFEE1CBF-CD1D-429C-9C02-21D29244327D}" type="pres">
      <dgm:prSet presAssocID="{D7036431-6218-492D-8FFE-C8B2CA15454C}" presName="quadrant1" presStyleLbl="node1" presStyleIdx="0" presStyleCnt="4" custLinFactNeighborX="573">
        <dgm:presLayoutVars>
          <dgm:chMax val="1"/>
          <dgm:bulletEnabled val="1"/>
        </dgm:presLayoutVars>
      </dgm:prSet>
      <dgm:spPr/>
    </dgm:pt>
    <dgm:pt modelId="{EE605681-F57C-49DA-9634-53B047B34242}" type="pres">
      <dgm:prSet presAssocID="{D7036431-6218-492D-8FFE-C8B2CA15454C}" presName="quadrant2" presStyleLbl="node1" presStyleIdx="1" presStyleCnt="4" custLinFactNeighborX="-1702" custLinFactNeighborY="-528">
        <dgm:presLayoutVars>
          <dgm:chMax val="1"/>
          <dgm:bulletEnabled val="1"/>
        </dgm:presLayoutVars>
      </dgm:prSet>
      <dgm:spPr/>
    </dgm:pt>
    <dgm:pt modelId="{66185EDD-28BC-4417-8C42-0E4274249E4F}" type="pres">
      <dgm:prSet presAssocID="{D7036431-6218-492D-8FFE-C8B2CA15454C}" presName="quadrant3" presStyleLbl="node1" presStyleIdx="2" presStyleCnt="4" custLinFactNeighborY="-1279">
        <dgm:presLayoutVars>
          <dgm:chMax val="1"/>
          <dgm:bulletEnabled val="1"/>
        </dgm:presLayoutVars>
      </dgm:prSet>
      <dgm:spPr/>
    </dgm:pt>
    <dgm:pt modelId="{D39FAD7F-506F-4B31-BC8A-C90316AAFAE5}" type="pres">
      <dgm:prSet presAssocID="{D7036431-6218-492D-8FFE-C8B2CA15454C}" presName="quadrant4" presStyleLbl="node1" presStyleIdx="3" presStyleCnt="4" custLinFactNeighborX="573" custLinFactNeighborY="-1279">
        <dgm:presLayoutVars>
          <dgm:chMax val="1"/>
          <dgm:bulletEnabled val="1"/>
        </dgm:presLayoutVars>
      </dgm:prSet>
      <dgm:spPr/>
    </dgm:pt>
    <dgm:pt modelId="{3B72E870-DE92-4814-B953-F3A088F9102E}" type="pres">
      <dgm:prSet presAssocID="{D7036431-6218-492D-8FFE-C8B2CA15454C}" presName="quadrantPlaceholder" presStyleCnt="0"/>
      <dgm:spPr/>
    </dgm:pt>
    <dgm:pt modelId="{2712217E-A563-40DD-B236-C8CB6D35F4CB}" type="pres">
      <dgm:prSet presAssocID="{D7036431-6218-492D-8FFE-C8B2CA15454C}" presName="center1" presStyleLbl="fgShp" presStyleIdx="0" presStyleCnt="2"/>
      <dgm:spPr>
        <a:xfrm>
          <a:off x="3135041" y="1847245"/>
          <a:ext cx="673568" cy="585712"/>
        </a:xfrm>
        <a:prstGeom prst="circularArrow">
          <a:avLst/>
        </a:prstGeom>
        <a:solidFill>
          <a:srgbClr val="A5A5A5">
            <a:tint val="40000"/>
            <a:hueOff val="0"/>
            <a:satOff val="0"/>
            <a:lumOff val="0"/>
            <a:alphaOff val="0"/>
          </a:srgbClr>
        </a:solidFill>
        <a:ln w="12700" cap="flat" cmpd="sng" algn="ctr">
          <a:solidFill>
            <a:schemeClr val="bg1"/>
          </a:solidFill>
          <a:prstDash val="solid"/>
          <a:miter lim="800000"/>
        </a:ln>
        <a:effectLst/>
      </dgm:spPr>
    </dgm:pt>
    <dgm:pt modelId="{5D7EC28C-DF5A-4D3D-8E50-232A80239472}" type="pres">
      <dgm:prSet presAssocID="{D7036431-6218-492D-8FFE-C8B2CA15454C}" presName="center2" presStyleLbl="fgShp" presStyleIdx="1" presStyleCnt="2"/>
      <dgm:spPr>
        <a:xfrm rot="10800000">
          <a:off x="3135041" y="2072519"/>
          <a:ext cx="673568" cy="585712"/>
        </a:xfrm>
        <a:prstGeom prst="circularArrow">
          <a:avLst/>
        </a:prstGeom>
        <a:solidFill>
          <a:srgbClr val="A5A5A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Lst>
  <dgm:cxnLst>
    <dgm:cxn modelId="{C0EAC029-371A-4B4D-9742-1CF72E6B6A6A}" type="presOf" srcId="{E736118B-2B20-4330-8B66-9D3FECFD5BA3}" destId="{D39FAD7F-506F-4B31-BC8A-C90316AAFAE5}" srcOrd="0" destOrd="0" presId="urn:microsoft.com/office/officeart/2005/8/layout/cycle4"/>
    <dgm:cxn modelId="{987E752B-BBC0-4EEB-85B6-88766413300E}" srcId="{D7036431-6218-492D-8FFE-C8B2CA15454C}" destId="{90F3FAB9-279D-4B48-80EC-2BB561BBE57A}" srcOrd="2" destOrd="0" parTransId="{6E9ACD20-6DF2-4005-8A5D-6D244288A73A}" sibTransId="{5AB52ABB-BAD3-4358-B963-F09D9C44885F}"/>
    <dgm:cxn modelId="{4BE26734-64C5-4F39-B4FB-ED14C8007865}" type="presOf" srcId="{90F3FAB9-279D-4B48-80EC-2BB561BBE57A}" destId="{66185EDD-28BC-4417-8C42-0E4274249E4F}" srcOrd="0" destOrd="0" presId="urn:microsoft.com/office/officeart/2005/8/layout/cycle4"/>
    <dgm:cxn modelId="{E1C57C49-1246-4D3B-B8E9-2412F6B879E7}" type="presOf" srcId="{954E6F69-BF18-4DAF-A1AB-C2976824F7A3}" destId="{AFEE1CBF-CD1D-429C-9C02-21D29244327D}" srcOrd="0" destOrd="0" presId="urn:microsoft.com/office/officeart/2005/8/layout/cycle4"/>
    <dgm:cxn modelId="{4B090C7B-F512-46AE-A29C-4D746BA9AF5D}" type="presOf" srcId="{EC1C5F82-FF37-4D2D-AFA3-C64A7729E1B0}" destId="{EE605681-F57C-49DA-9634-53B047B34242}" srcOrd="0" destOrd="0" presId="urn:microsoft.com/office/officeart/2005/8/layout/cycle4"/>
    <dgm:cxn modelId="{6896C48B-71E1-4F76-AD49-CEE99B7A6A0E}" srcId="{D7036431-6218-492D-8FFE-C8B2CA15454C}" destId="{E736118B-2B20-4330-8B66-9D3FECFD5BA3}" srcOrd="3" destOrd="0" parTransId="{83F41E9E-2D28-4CF3-A81A-5574AB911C7B}" sibTransId="{2F5D12BA-15DE-41AC-8E03-DB378D15DEDB}"/>
    <dgm:cxn modelId="{515D5F94-EA2B-4A3D-B785-42650D77D220}" srcId="{D7036431-6218-492D-8FFE-C8B2CA15454C}" destId="{954E6F69-BF18-4DAF-A1AB-C2976824F7A3}" srcOrd="0" destOrd="0" parTransId="{BF02CD64-4EF2-4860-B55B-341228DEE202}" sibTransId="{5B9CC9D2-944B-4821-9BEA-0D21D2F0049F}"/>
    <dgm:cxn modelId="{C3670EA0-06AC-42D2-8B95-55F57C113FD7}" srcId="{D7036431-6218-492D-8FFE-C8B2CA15454C}" destId="{EC1C5F82-FF37-4D2D-AFA3-C64A7729E1B0}" srcOrd="1" destOrd="0" parTransId="{20458D68-B1E7-45D4-9F3B-4D485E432AE6}" sibTransId="{523B06D2-FBA0-4DD6-8220-743C1725E801}"/>
    <dgm:cxn modelId="{940DAAC0-4EFD-4668-88A4-CF0CBB7DE462}" type="presOf" srcId="{D7036431-6218-492D-8FFE-C8B2CA15454C}" destId="{CD0EC8FE-7449-4DD3-8870-B47F26979CF7}" srcOrd="0" destOrd="0" presId="urn:microsoft.com/office/officeart/2005/8/layout/cycle4"/>
    <dgm:cxn modelId="{579F0858-AC99-424E-B7B8-FE66CBFAE969}" type="presParOf" srcId="{CD0EC8FE-7449-4DD3-8870-B47F26979CF7}" destId="{22DC76F1-0FB6-4DEB-91DA-6C5DA063B699}" srcOrd="0" destOrd="0" presId="urn:microsoft.com/office/officeart/2005/8/layout/cycle4"/>
    <dgm:cxn modelId="{88E0912B-C700-4117-A740-4C8A56675F8F}" type="presParOf" srcId="{22DC76F1-0FB6-4DEB-91DA-6C5DA063B699}" destId="{1C199C64-C02C-4154-817E-A4C9E110B855}" srcOrd="0" destOrd="0" presId="urn:microsoft.com/office/officeart/2005/8/layout/cycle4"/>
    <dgm:cxn modelId="{C5D29056-BAFC-4D42-BEDC-1EF6A97A168D}" type="presParOf" srcId="{CD0EC8FE-7449-4DD3-8870-B47F26979CF7}" destId="{BF680994-7ED6-42D1-840A-FDCCABED7369}" srcOrd="1" destOrd="0" presId="urn:microsoft.com/office/officeart/2005/8/layout/cycle4"/>
    <dgm:cxn modelId="{6E302415-7D8D-4408-8991-1129F95E2244}" type="presParOf" srcId="{BF680994-7ED6-42D1-840A-FDCCABED7369}" destId="{AFEE1CBF-CD1D-429C-9C02-21D29244327D}" srcOrd="0" destOrd="0" presId="urn:microsoft.com/office/officeart/2005/8/layout/cycle4"/>
    <dgm:cxn modelId="{6A0B4DC7-03E6-417A-83B4-F0A7314240DB}" type="presParOf" srcId="{BF680994-7ED6-42D1-840A-FDCCABED7369}" destId="{EE605681-F57C-49DA-9634-53B047B34242}" srcOrd="1" destOrd="0" presId="urn:microsoft.com/office/officeart/2005/8/layout/cycle4"/>
    <dgm:cxn modelId="{4AB7C64F-F96E-459F-9A39-12D341545519}" type="presParOf" srcId="{BF680994-7ED6-42D1-840A-FDCCABED7369}" destId="{66185EDD-28BC-4417-8C42-0E4274249E4F}" srcOrd="2" destOrd="0" presId="urn:microsoft.com/office/officeart/2005/8/layout/cycle4"/>
    <dgm:cxn modelId="{837B7537-AB69-483D-BD52-7E42AA35843B}" type="presParOf" srcId="{BF680994-7ED6-42D1-840A-FDCCABED7369}" destId="{D39FAD7F-506F-4B31-BC8A-C90316AAFAE5}" srcOrd="3" destOrd="0" presId="urn:microsoft.com/office/officeart/2005/8/layout/cycle4"/>
    <dgm:cxn modelId="{B60EDBC1-5B8B-4802-A3F0-F93B79650D93}" type="presParOf" srcId="{BF680994-7ED6-42D1-840A-FDCCABED7369}" destId="{3B72E870-DE92-4814-B953-F3A088F9102E}" srcOrd="4" destOrd="0" presId="urn:microsoft.com/office/officeart/2005/8/layout/cycle4"/>
    <dgm:cxn modelId="{EC0876BE-1A62-42E8-9596-80F81E7F379D}" type="presParOf" srcId="{CD0EC8FE-7449-4DD3-8870-B47F26979CF7}" destId="{2712217E-A563-40DD-B236-C8CB6D35F4CB}" srcOrd="2" destOrd="0" presId="urn:microsoft.com/office/officeart/2005/8/layout/cycle4"/>
    <dgm:cxn modelId="{D6BD0B23-FE2B-4C29-8232-9C03275D0885}" type="presParOf" srcId="{CD0EC8FE-7449-4DD3-8870-B47F26979CF7}" destId="{5D7EC28C-DF5A-4D3D-8E50-232A80239472}"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C3AC71-7D18-4523-9CC7-D9964DD4B4CD}" type="doc">
      <dgm:prSet loTypeId="urn:microsoft.com/office/officeart/2005/8/layout/pyramid2" loCatId="pyramid" qsTypeId="urn:microsoft.com/office/officeart/2005/8/quickstyle/simple5" qsCatId="simple" csTypeId="urn:microsoft.com/office/officeart/2005/8/colors/accent4_2" csCatId="accent4" phldr="1"/>
      <dgm:spPr/>
      <dgm:t>
        <a:bodyPr/>
        <a:lstStyle/>
        <a:p>
          <a:endParaRPr lang="es-MX"/>
        </a:p>
      </dgm:t>
    </dgm:pt>
    <dgm:pt modelId="{99158B61-2694-477C-A059-7DF10D06EFB9}">
      <dgm:prSet custT="1"/>
      <dgm:spPr/>
      <dgm:t>
        <a:bodyPr/>
        <a:lstStyle/>
        <a:p>
          <a:r>
            <a:rPr lang="es-ES" sz="2200" b="0" i="0" kern="1200" dirty="0">
              <a:latin typeface="Adelle Sans Light" panose="02000503000000020004" pitchFamily="50" charset="0"/>
            </a:rPr>
            <a:t>Derivado de lo anterior, es necesario informar que, el Registro Nacional de Personas Desaparecidas y No Localizadas, que concentra la información tanto de la Federación como de las Entidades Federativas, señala que, en el periodo del </a:t>
          </a:r>
          <a:r>
            <a:rPr lang="es-ES" sz="2200" b="1" i="0" kern="1200" dirty="0">
              <a:latin typeface="Adelle Sans Light" panose="02000503000000020004" pitchFamily="50" charset="0"/>
            </a:rPr>
            <a:t>15 de marzo de </a:t>
          </a:r>
          <a:r>
            <a:rPr lang="es-ES" sz="2200" dirty="0"/>
            <a:t>1964 al  28 de febrero de 2023:</a:t>
          </a:r>
        </a:p>
      </dgm:t>
    </dgm:pt>
    <dgm:pt modelId="{DCC621A5-339A-4327-8100-55B871F781F3}" type="parTrans" cxnId="{D0F2AF35-A74A-453F-BA5A-D931735FA569}">
      <dgm:prSet/>
      <dgm:spPr/>
      <dgm:t>
        <a:bodyPr/>
        <a:lstStyle/>
        <a:p>
          <a:endParaRPr lang="es-MX">
            <a:latin typeface="Adelle Sans Light" panose="02000503000000020004" pitchFamily="50" charset="0"/>
          </a:endParaRPr>
        </a:p>
      </dgm:t>
    </dgm:pt>
    <dgm:pt modelId="{548C91BF-33FD-4E6B-81B5-7D647AD5065F}" type="sibTrans" cxnId="{D0F2AF35-A74A-453F-BA5A-D931735FA569}">
      <dgm:prSet/>
      <dgm:spPr/>
      <dgm:t>
        <a:bodyPr/>
        <a:lstStyle/>
        <a:p>
          <a:endParaRPr lang="es-MX">
            <a:latin typeface="Adelle Sans Light" panose="02000503000000020004" pitchFamily="50" charset="0"/>
          </a:endParaRPr>
        </a:p>
      </dgm:t>
    </dgm:pt>
    <dgm:pt modelId="{379900E0-0A80-44AE-B4C2-E5EDBAC829DF}">
      <dgm:prSet custT="1"/>
      <dgm:spPr/>
      <dgm:t>
        <a:bodyPr/>
        <a:lstStyle/>
        <a:p>
          <a:r>
            <a:rPr lang="es-MX" sz="2200" dirty="0"/>
            <a:t>En el estado de Puebla se han registrado 1,845 personas desaparecidas y no localizadas.</a:t>
          </a:r>
        </a:p>
        <a:p>
          <a:endParaRPr lang="es-ES" sz="2200" dirty="0"/>
        </a:p>
      </dgm:t>
    </dgm:pt>
    <dgm:pt modelId="{8B722C3B-F7E4-45D7-93FE-78161426EC4B}" type="parTrans" cxnId="{6B2BB933-1D7B-4644-992F-DBE3907BA8A8}">
      <dgm:prSet/>
      <dgm:spPr/>
      <dgm:t>
        <a:bodyPr/>
        <a:lstStyle/>
        <a:p>
          <a:endParaRPr lang="es-MX"/>
        </a:p>
      </dgm:t>
    </dgm:pt>
    <dgm:pt modelId="{66682EA9-913E-4584-9BC4-2A9B00DA2435}" type="sibTrans" cxnId="{6B2BB933-1D7B-4644-992F-DBE3907BA8A8}">
      <dgm:prSet/>
      <dgm:spPr/>
      <dgm:t>
        <a:bodyPr/>
        <a:lstStyle/>
        <a:p>
          <a:endParaRPr lang="es-MX"/>
        </a:p>
      </dgm:t>
    </dgm:pt>
    <dgm:pt modelId="{ECEB4FC4-E0D9-41A3-B247-766DF737C712}" type="pres">
      <dgm:prSet presAssocID="{02C3AC71-7D18-4523-9CC7-D9964DD4B4CD}" presName="compositeShape" presStyleCnt="0">
        <dgm:presLayoutVars>
          <dgm:dir/>
          <dgm:resizeHandles/>
        </dgm:presLayoutVars>
      </dgm:prSet>
      <dgm:spPr/>
    </dgm:pt>
    <dgm:pt modelId="{1B1DCA08-8FD0-430B-85CF-B60E9228260F}" type="pres">
      <dgm:prSet presAssocID="{02C3AC71-7D18-4523-9CC7-D9964DD4B4CD}" presName="pyramid" presStyleLbl="node1" presStyleIdx="0" presStyleCnt="1"/>
      <dgm:spPr/>
    </dgm:pt>
    <dgm:pt modelId="{6A766185-01A1-4E61-93B4-D9C9F7A06446}" type="pres">
      <dgm:prSet presAssocID="{02C3AC71-7D18-4523-9CC7-D9964DD4B4CD}" presName="theList" presStyleCnt="0"/>
      <dgm:spPr/>
    </dgm:pt>
    <dgm:pt modelId="{1FB17C32-1FB6-4A76-9D1D-653477727E18}" type="pres">
      <dgm:prSet presAssocID="{99158B61-2694-477C-A059-7DF10D06EFB9}" presName="aNode" presStyleLbl="fgAcc1" presStyleIdx="0" presStyleCnt="2">
        <dgm:presLayoutVars>
          <dgm:bulletEnabled val="1"/>
        </dgm:presLayoutVars>
      </dgm:prSet>
      <dgm:spPr/>
    </dgm:pt>
    <dgm:pt modelId="{5FBB3362-4600-4C30-9371-524D8F3D0AB9}" type="pres">
      <dgm:prSet presAssocID="{99158B61-2694-477C-A059-7DF10D06EFB9}" presName="aSpace" presStyleCnt="0"/>
      <dgm:spPr/>
    </dgm:pt>
    <dgm:pt modelId="{AE845E07-ECB0-4A0F-BE95-36A9A5829C70}" type="pres">
      <dgm:prSet presAssocID="{379900E0-0A80-44AE-B4C2-E5EDBAC829DF}" presName="aNode" presStyleLbl="fgAcc1" presStyleIdx="1" presStyleCnt="2">
        <dgm:presLayoutVars>
          <dgm:bulletEnabled val="1"/>
        </dgm:presLayoutVars>
      </dgm:prSet>
      <dgm:spPr/>
    </dgm:pt>
    <dgm:pt modelId="{80A98E30-DF29-488B-A92E-841C578A3FF6}" type="pres">
      <dgm:prSet presAssocID="{379900E0-0A80-44AE-B4C2-E5EDBAC829DF}" presName="aSpace" presStyleCnt="0"/>
      <dgm:spPr/>
    </dgm:pt>
  </dgm:ptLst>
  <dgm:cxnLst>
    <dgm:cxn modelId="{1E69EB25-7AD3-4FB7-85DB-D235AB5D7EC6}" type="presOf" srcId="{379900E0-0A80-44AE-B4C2-E5EDBAC829DF}" destId="{AE845E07-ECB0-4A0F-BE95-36A9A5829C70}" srcOrd="0" destOrd="0" presId="urn:microsoft.com/office/officeart/2005/8/layout/pyramid2"/>
    <dgm:cxn modelId="{6B2BB933-1D7B-4644-992F-DBE3907BA8A8}" srcId="{02C3AC71-7D18-4523-9CC7-D9964DD4B4CD}" destId="{379900E0-0A80-44AE-B4C2-E5EDBAC829DF}" srcOrd="1" destOrd="0" parTransId="{8B722C3B-F7E4-45D7-93FE-78161426EC4B}" sibTransId="{66682EA9-913E-4584-9BC4-2A9B00DA2435}"/>
    <dgm:cxn modelId="{D0F2AF35-A74A-453F-BA5A-D931735FA569}" srcId="{02C3AC71-7D18-4523-9CC7-D9964DD4B4CD}" destId="{99158B61-2694-477C-A059-7DF10D06EFB9}" srcOrd="0" destOrd="0" parTransId="{DCC621A5-339A-4327-8100-55B871F781F3}" sibTransId="{548C91BF-33FD-4E6B-81B5-7D647AD5065F}"/>
    <dgm:cxn modelId="{E9EB546A-F8CE-4AA4-AF93-28B5EE238648}" type="presOf" srcId="{99158B61-2694-477C-A059-7DF10D06EFB9}" destId="{1FB17C32-1FB6-4A76-9D1D-653477727E18}" srcOrd="0" destOrd="0" presId="urn:microsoft.com/office/officeart/2005/8/layout/pyramid2"/>
    <dgm:cxn modelId="{FF73ABC0-FF0C-4A67-915F-E0B78C19008B}" type="presOf" srcId="{02C3AC71-7D18-4523-9CC7-D9964DD4B4CD}" destId="{ECEB4FC4-E0D9-41A3-B247-766DF737C712}" srcOrd="0" destOrd="0" presId="urn:microsoft.com/office/officeart/2005/8/layout/pyramid2"/>
    <dgm:cxn modelId="{0485F497-8196-428A-AA49-D81C4B477CB6}" type="presParOf" srcId="{ECEB4FC4-E0D9-41A3-B247-766DF737C712}" destId="{1B1DCA08-8FD0-430B-85CF-B60E9228260F}" srcOrd="0" destOrd="0" presId="urn:microsoft.com/office/officeart/2005/8/layout/pyramid2"/>
    <dgm:cxn modelId="{0CB2EA4E-832C-4FFF-B24B-D41FE0681FAA}" type="presParOf" srcId="{ECEB4FC4-E0D9-41A3-B247-766DF737C712}" destId="{6A766185-01A1-4E61-93B4-D9C9F7A06446}" srcOrd="1" destOrd="0" presId="urn:microsoft.com/office/officeart/2005/8/layout/pyramid2"/>
    <dgm:cxn modelId="{75DF8172-60A9-46CA-9815-B85DA8E2F8BF}" type="presParOf" srcId="{6A766185-01A1-4E61-93B4-D9C9F7A06446}" destId="{1FB17C32-1FB6-4A76-9D1D-653477727E18}" srcOrd="0" destOrd="0" presId="urn:microsoft.com/office/officeart/2005/8/layout/pyramid2"/>
    <dgm:cxn modelId="{6E1D43F1-1B1F-4C9F-AE92-2C1DEA239FA1}" type="presParOf" srcId="{6A766185-01A1-4E61-93B4-D9C9F7A06446}" destId="{5FBB3362-4600-4C30-9371-524D8F3D0AB9}" srcOrd="1" destOrd="0" presId="urn:microsoft.com/office/officeart/2005/8/layout/pyramid2"/>
    <dgm:cxn modelId="{821FE0DD-435D-4C68-A4ED-89107488D9F9}" type="presParOf" srcId="{6A766185-01A1-4E61-93B4-D9C9F7A06446}" destId="{AE845E07-ECB0-4A0F-BE95-36A9A5829C70}" srcOrd="2" destOrd="0" presId="urn:microsoft.com/office/officeart/2005/8/layout/pyramid2"/>
    <dgm:cxn modelId="{C084AC8C-67E9-458A-8A5E-066EA68ED373}" type="presParOf" srcId="{6A766185-01A1-4E61-93B4-D9C9F7A06446}" destId="{80A98E30-DF29-488B-A92E-841C578A3FF6}"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B4CF28-C431-4163-BA97-BEB86D5D49DF}" type="doc">
      <dgm:prSet loTypeId="urn:microsoft.com/office/officeart/2009/3/layout/RandomtoResultProcess" loCatId="process" qsTypeId="urn:microsoft.com/office/officeart/2005/8/quickstyle/simple2" qsCatId="simple" csTypeId="urn:microsoft.com/office/officeart/2005/8/colors/accent4_2" csCatId="accent4" phldr="1"/>
      <dgm:spPr/>
      <dgm:t>
        <a:bodyPr/>
        <a:lstStyle/>
        <a:p>
          <a:endParaRPr lang="es-MX"/>
        </a:p>
      </dgm:t>
    </dgm:pt>
    <dgm:pt modelId="{623F6FD9-A1CC-4D53-8DD3-A8E277D79E13}">
      <dgm:prSet/>
      <dgm:spPr/>
      <dgm:t>
        <a:bodyPr/>
        <a:lstStyle/>
        <a:p>
          <a:r>
            <a:rPr lang="es-ES" sz="2800" b="0" i="0" dirty="0">
              <a:latin typeface="Adelle Sans Light" panose="02000503000000020004" pitchFamily="50" charset="0"/>
            </a:rPr>
            <a:t>Ahora bien, de las </a:t>
          </a:r>
          <a:r>
            <a:rPr lang="es-ES" dirty="0"/>
            <a:t>1,845</a:t>
          </a:r>
          <a:r>
            <a:rPr lang="es-ES" sz="2800" b="0" i="0" dirty="0">
              <a:latin typeface="Adelle Sans Light" panose="02000503000000020004" pitchFamily="50" charset="0"/>
            </a:rPr>
            <a:t> personas en comento, </a:t>
          </a:r>
          <a:r>
            <a:rPr lang="es-ES" dirty="0"/>
            <a:t>686</a:t>
          </a:r>
          <a:r>
            <a:rPr lang="es-ES" sz="2800" b="0" i="0" dirty="0">
              <a:latin typeface="Adelle Sans Light" panose="02000503000000020004" pitchFamily="50" charset="0"/>
            </a:rPr>
            <a:t> son mujeres, siendo los municipios de </a:t>
          </a:r>
          <a:r>
            <a:rPr lang="es-ES" dirty="0"/>
            <a:t>Puebla, Tehuacán y Tepeaca en donde se ha registrado una mayor cantidad de casos, con 285, 67 y 29 mujeres</a:t>
          </a:r>
          <a:r>
            <a:rPr lang="es-ES" sz="2800" b="0" i="0" dirty="0">
              <a:latin typeface="Adelle Sans Light" panose="02000503000000020004" pitchFamily="50" charset="0"/>
            </a:rPr>
            <a:t> desaparecidas y no localizadas, respectivamente. </a:t>
          </a:r>
          <a:endParaRPr lang="es-MX" sz="2800" dirty="0">
            <a:latin typeface="Adelle Sans Light" panose="02000503000000020004" pitchFamily="50" charset="0"/>
          </a:endParaRPr>
        </a:p>
      </dgm:t>
    </dgm:pt>
    <dgm:pt modelId="{3EB2E9DE-43C6-45E2-AC3E-65A6CA659EF5}" type="parTrans" cxnId="{7ED2AE4B-3019-4596-8E88-64DFE09765C5}">
      <dgm:prSet/>
      <dgm:spPr/>
      <dgm:t>
        <a:bodyPr/>
        <a:lstStyle/>
        <a:p>
          <a:endParaRPr lang="es-MX" sz="2000">
            <a:latin typeface="Adelle Sans Light" panose="02000503000000020004" pitchFamily="50" charset="0"/>
          </a:endParaRPr>
        </a:p>
      </dgm:t>
    </dgm:pt>
    <dgm:pt modelId="{F74A595B-1F3C-4D1D-80CD-767F2B980BC4}" type="sibTrans" cxnId="{7ED2AE4B-3019-4596-8E88-64DFE09765C5}">
      <dgm:prSet/>
      <dgm:spPr/>
      <dgm:t>
        <a:bodyPr/>
        <a:lstStyle/>
        <a:p>
          <a:endParaRPr lang="es-MX" sz="2000">
            <a:latin typeface="Adelle Sans Light" panose="02000503000000020004" pitchFamily="50" charset="0"/>
          </a:endParaRPr>
        </a:p>
      </dgm:t>
    </dgm:pt>
    <dgm:pt modelId="{8FF5FFF5-234E-406A-A965-E3344FF45DDC}">
      <dgm:prSet/>
      <dgm:spPr/>
      <dgm:t>
        <a:bodyPr/>
        <a:lstStyle/>
        <a:p>
          <a:r>
            <a:rPr lang="es-ES" sz="3200" b="0" i="0" kern="1200" dirty="0">
              <a:latin typeface="Adelle Sans Light" panose="02000503000000020004" pitchFamily="50" charset="0"/>
            </a:rPr>
            <a:t>Se reporta además que, han sido localizadas sin vida de</a:t>
          </a:r>
          <a:r>
            <a:rPr lang="es-ES" dirty="0"/>
            <a:t>l 15 de marzo de 1964 al 31 de enero de 2023, 55</a:t>
          </a:r>
          <a:r>
            <a:rPr lang="es-ES" sz="3200" b="0" i="0" kern="1200" dirty="0">
              <a:latin typeface="Adelle Sans Light" panose="02000503000000020004" pitchFamily="50" charset="0"/>
            </a:rPr>
            <a:t> mujeres. El RNPDNO registra que el rango de edad donde se cuenta con mayor número de personas sin vida, son entre los </a:t>
          </a:r>
          <a:r>
            <a:rPr lang="es-ES" dirty="0"/>
            <a:t>25 y 29 </a:t>
          </a:r>
          <a:r>
            <a:rPr lang="es-ES" sz="3200" b="0" i="0" kern="1200" dirty="0">
              <a:latin typeface="Adelle Sans Light" panose="02000503000000020004" pitchFamily="50" charset="0"/>
            </a:rPr>
            <a:t>años en Puebla.</a:t>
          </a:r>
          <a:endParaRPr lang="es-MX" sz="3200" kern="1200" dirty="0">
            <a:latin typeface="Adelle Sans Light" panose="02000503000000020004" pitchFamily="50" charset="0"/>
          </a:endParaRPr>
        </a:p>
      </dgm:t>
    </dgm:pt>
    <dgm:pt modelId="{F609AAEE-B063-4581-9695-750C57037102}" type="parTrans" cxnId="{611BEC5B-9F95-428B-95CF-A741AB9EA606}">
      <dgm:prSet/>
      <dgm:spPr/>
      <dgm:t>
        <a:bodyPr/>
        <a:lstStyle/>
        <a:p>
          <a:endParaRPr lang="es-MX" sz="2000">
            <a:latin typeface="Adelle Sans Light" panose="02000503000000020004" pitchFamily="50" charset="0"/>
          </a:endParaRPr>
        </a:p>
      </dgm:t>
    </dgm:pt>
    <dgm:pt modelId="{5D04DAB3-1000-48BE-98A4-F56642531277}" type="sibTrans" cxnId="{611BEC5B-9F95-428B-95CF-A741AB9EA606}">
      <dgm:prSet/>
      <dgm:spPr/>
      <dgm:t>
        <a:bodyPr/>
        <a:lstStyle/>
        <a:p>
          <a:endParaRPr lang="es-MX" sz="2000">
            <a:latin typeface="Adelle Sans Light" panose="02000503000000020004" pitchFamily="50" charset="0"/>
          </a:endParaRPr>
        </a:p>
      </dgm:t>
    </dgm:pt>
    <dgm:pt modelId="{59479021-B742-4ED1-98C8-35919D9B2D0B}">
      <dgm:prSet/>
      <dgm:spPr/>
      <dgm:t>
        <a:bodyPr/>
        <a:lstStyle/>
        <a:p>
          <a:r>
            <a:rPr lang="es-ES" sz="2800" b="0" i="0" kern="1200" dirty="0">
              <a:latin typeface="Adelle Sans Light" panose="02000503000000020004" pitchFamily="50" charset="0"/>
            </a:rPr>
            <a:t>Es preciso mencionar además que, en el periodo comprendido entre el </a:t>
          </a:r>
          <a:r>
            <a:rPr lang="es-ES" dirty="0"/>
            <a:t>1 y 28 de febrero </a:t>
          </a:r>
          <a:r>
            <a:rPr lang="es-ES" sz="2800" b="0" i="0" kern="1200" dirty="0">
              <a:latin typeface="Adelle Sans Light" panose="02000503000000020004" pitchFamily="50" charset="0"/>
            </a:rPr>
            <a:t>de 2023, se registraron 27 personas desaparecidas y no localizadas, mismas que fueron registradas en 14 municipios de la entidad.</a:t>
          </a:r>
          <a:br>
            <a:rPr lang="es-MX" sz="2800" b="0" i="0" kern="1200" baseline="0" dirty="0">
              <a:latin typeface="Adelle Sans Light" panose="02000503000000020004" pitchFamily="50" charset="0"/>
            </a:rPr>
          </a:br>
          <a:endParaRPr lang="es-MX" sz="2800" kern="1200" dirty="0">
            <a:latin typeface="Adelle Sans Light" panose="02000503000000020004" pitchFamily="50" charset="0"/>
          </a:endParaRPr>
        </a:p>
      </dgm:t>
    </dgm:pt>
    <dgm:pt modelId="{C24A7A59-15DF-4853-A805-939FB1054772}" type="parTrans" cxnId="{252080E8-A4DC-4E18-B000-878BD88C76F9}">
      <dgm:prSet/>
      <dgm:spPr/>
      <dgm:t>
        <a:bodyPr/>
        <a:lstStyle/>
        <a:p>
          <a:endParaRPr lang="es-MX" sz="2000">
            <a:latin typeface="Adelle Sans Light" panose="02000503000000020004" pitchFamily="50" charset="0"/>
          </a:endParaRPr>
        </a:p>
      </dgm:t>
    </dgm:pt>
    <dgm:pt modelId="{16879291-0A21-4C56-A3B8-E25A5E37D39A}" type="sibTrans" cxnId="{252080E8-A4DC-4E18-B000-878BD88C76F9}">
      <dgm:prSet/>
      <dgm:spPr/>
      <dgm:t>
        <a:bodyPr/>
        <a:lstStyle/>
        <a:p>
          <a:endParaRPr lang="es-MX" sz="2000">
            <a:latin typeface="Adelle Sans Light" panose="02000503000000020004" pitchFamily="50" charset="0"/>
          </a:endParaRPr>
        </a:p>
      </dgm:t>
    </dgm:pt>
    <dgm:pt modelId="{91C56514-BB38-4077-999E-277FA7CD7303}" type="pres">
      <dgm:prSet presAssocID="{EDB4CF28-C431-4163-BA97-BEB86D5D49DF}" presName="Name0" presStyleCnt="0">
        <dgm:presLayoutVars>
          <dgm:dir/>
          <dgm:animOne val="branch"/>
          <dgm:animLvl val="lvl"/>
        </dgm:presLayoutVars>
      </dgm:prSet>
      <dgm:spPr/>
    </dgm:pt>
    <dgm:pt modelId="{164F11AD-1891-4657-8CC7-B388197901D4}" type="pres">
      <dgm:prSet presAssocID="{623F6FD9-A1CC-4D53-8DD3-A8E277D79E13}" presName="chaos" presStyleCnt="0"/>
      <dgm:spPr/>
    </dgm:pt>
    <dgm:pt modelId="{FA8A2948-70C0-42E3-AFCC-3B87673541FA}" type="pres">
      <dgm:prSet presAssocID="{623F6FD9-A1CC-4D53-8DD3-A8E277D79E13}" presName="parTx1" presStyleLbl="revTx" presStyleIdx="0" presStyleCnt="2"/>
      <dgm:spPr/>
    </dgm:pt>
    <dgm:pt modelId="{1227D7D2-3C68-4F0D-93EE-7CEC526D9288}" type="pres">
      <dgm:prSet presAssocID="{623F6FD9-A1CC-4D53-8DD3-A8E277D79E13}" presName="c1" presStyleLbl="node1" presStyleIdx="0" presStyleCnt="19"/>
      <dgm:spPr/>
    </dgm:pt>
    <dgm:pt modelId="{8DE2413A-7810-4E64-93B4-2989AEA04802}" type="pres">
      <dgm:prSet presAssocID="{623F6FD9-A1CC-4D53-8DD3-A8E277D79E13}" presName="c2" presStyleLbl="node1" presStyleIdx="1" presStyleCnt="19"/>
      <dgm:spPr/>
    </dgm:pt>
    <dgm:pt modelId="{D8FD9167-A8CF-4512-A13A-E9E5921AB910}" type="pres">
      <dgm:prSet presAssocID="{623F6FD9-A1CC-4D53-8DD3-A8E277D79E13}" presName="c3" presStyleLbl="node1" presStyleIdx="2" presStyleCnt="19"/>
      <dgm:spPr/>
    </dgm:pt>
    <dgm:pt modelId="{D44431C3-B7CA-4456-AD1A-8893B91E996C}" type="pres">
      <dgm:prSet presAssocID="{623F6FD9-A1CC-4D53-8DD3-A8E277D79E13}" presName="c4" presStyleLbl="node1" presStyleIdx="3" presStyleCnt="19"/>
      <dgm:spPr/>
    </dgm:pt>
    <dgm:pt modelId="{7CE63D60-ED58-4C60-8183-FC313822C58E}" type="pres">
      <dgm:prSet presAssocID="{623F6FD9-A1CC-4D53-8DD3-A8E277D79E13}" presName="c5" presStyleLbl="node1" presStyleIdx="4" presStyleCnt="19"/>
      <dgm:spPr/>
    </dgm:pt>
    <dgm:pt modelId="{EC1C800D-ACD2-4579-BD89-AF5F75361290}" type="pres">
      <dgm:prSet presAssocID="{623F6FD9-A1CC-4D53-8DD3-A8E277D79E13}" presName="c6" presStyleLbl="node1" presStyleIdx="5" presStyleCnt="19"/>
      <dgm:spPr/>
    </dgm:pt>
    <dgm:pt modelId="{E6D4F99C-4BE3-4590-B2AB-0653364F1D58}" type="pres">
      <dgm:prSet presAssocID="{623F6FD9-A1CC-4D53-8DD3-A8E277D79E13}" presName="c7" presStyleLbl="node1" presStyleIdx="6" presStyleCnt="19"/>
      <dgm:spPr/>
    </dgm:pt>
    <dgm:pt modelId="{D64DD892-F3A9-4E68-842B-F2F82E7FA8C7}" type="pres">
      <dgm:prSet presAssocID="{623F6FD9-A1CC-4D53-8DD3-A8E277D79E13}" presName="c8" presStyleLbl="node1" presStyleIdx="7" presStyleCnt="19"/>
      <dgm:spPr/>
    </dgm:pt>
    <dgm:pt modelId="{F6AEE621-CEFE-4192-A8A0-D6316BC690BC}" type="pres">
      <dgm:prSet presAssocID="{623F6FD9-A1CC-4D53-8DD3-A8E277D79E13}" presName="c9" presStyleLbl="node1" presStyleIdx="8" presStyleCnt="19" custLinFactNeighborX="39047" custLinFactNeighborY="43928"/>
      <dgm:spPr/>
    </dgm:pt>
    <dgm:pt modelId="{C280D53B-C688-4B25-9D69-8EEB21D5D53F}" type="pres">
      <dgm:prSet presAssocID="{623F6FD9-A1CC-4D53-8DD3-A8E277D79E13}" presName="c10" presStyleLbl="node1" presStyleIdx="9" presStyleCnt="19"/>
      <dgm:spPr/>
    </dgm:pt>
    <dgm:pt modelId="{AFD3720C-028A-4BE3-AEB3-BDA723221F05}" type="pres">
      <dgm:prSet presAssocID="{623F6FD9-A1CC-4D53-8DD3-A8E277D79E13}" presName="c11" presStyleLbl="node1" presStyleIdx="10" presStyleCnt="19"/>
      <dgm:spPr/>
    </dgm:pt>
    <dgm:pt modelId="{41B36EA8-C154-4616-9810-29CB27FE978A}" type="pres">
      <dgm:prSet presAssocID="{623F6FD9-A1CC-4D53-8DD3-A8E277D79E13}" presName="c12" presStyleLbl="node1" presStyleIdx="11" presStyleCnt="19"/>
      <dgm:spPr/>
    </dgm:pt>
    <dgm:pt modelId="{D96FB438-E431-498F-9605-47B916FDB964}" type="pres">
      <dgm:prSet presAssocID="{623F6FD9-A1CC-4D53-8DD3-A8E277D79E13}" presName="c13" presStyleLbl="node1" presStyleIdx="12" presStyleCnt="19"/>
      <dgm:spPr/>
    </dgm:pt>
    <dgm:pt modelId="{5BABC192-5192-4E22-B39D-38581D8C8CA0}" type="pres">
      <dgm:prSet presAssocID="{623F6FD9-A1CC-4D53-8DD3-A8E277D79E13}" presName="c14" presStyleLbl="node1" presStyleIdx="13" presStyleCnt="19"/>
      <dgm:spPr/>
    </dgm:pt>
    <dgm:pt modelId="{1CEE2CD2-E8B6-4F97-9258-8A00B4EA7421}" type="pres">
      <dgm:prSet presAssocID="{623F6FD9-A1CC-4D53-8DD3-A8E277D79E13}" presName="c15" presStyleLbl="node1" presStyleIdx="14" presStyleCnt="19"/>
      <dgm:spPr/>
    </dgm:pt>
    <dgm:pt modelId="{029E6FF6-5CA7-4ED2-8A71-751DF87311B4}" type="pres">
      <dgm:prSet presAssocID="{623F6FD9-A1CC-4D53-8DD3-A8E277D79E13}" presName="c16" presStyleLbl="node1" presStyleIdx="15" presStyleCnt="19"/>
      <dgm:spPr/>
    </dgm:pt>
    <dgm:pt modelId="{056ACA21-0B20-4DC8-BAC7-3BBDB002B116}" type="pres">
      <dgm:prSet presAssocID="{623F6FD9-A1CC-4D53-8DD3-A8E277D79E13}" presName="c17" presStyleLbl="node1" presStyleIdx="16" presStyleCnt="19"/>
      <dgm:spPr/>
    </dgm:pt>
    <dgm:pt modelId="{4775D7A0-0CED-4F31-BBCE-9D2343C6A03D}" type="pres">
      <dgm:prSet presAssocID="{623F6FD9-A1CC-4D53-8DD3-A8E277D79E13}" presName="c18" presStyleLbl="node1" presStyleIdx="17" presStyleCnt="19"/>
      <dgm:spPr/>
    </dgm:pt>
    <dgm:pt modelId="{99FC40CE-1260-4C14-8CA2-2EE6B39188FB}" type="pres">
      <dgm:prSet presAssocID="{F74A595B-1F3C-4D1D-80CD-767F2B980BC4}" presName="chevronComposite1" presStyleCnt="0"/>
      <dgm:spPr/>
    </dgm:pt>
    <dgm:pt modelId="{1E537C91-BCE5-4145-B07D-33B8B3374700}" type="pres">
      <dgm:prSet presAssocID="{F74A595B-1F3C-4D1D-80CD-767F2B980BC4}" presName="chevron1" presStyleLbl="sibTrans2D1" presStyleIdx="0" presStyleCnt="2"/>
      <dgm:spPr/>
    </dgm:pt>
    <dgm:pt modelId="{C513EFEE-98ED-44D4-B04F-3AA6B8315D98}" type="pres">
      <dgm:prSet presAssocID="{F74A595B-1F3C-4D1D-80CD-767F2B980BC4}" presName="spChevron1" presStyleCnt="0"/>
      <dgm:spPr/>
    </dgm:pt>
    <dgm:pt modelId="{7C51DC1B-7030-4948-A21A-2671D1216451}" type="pres">
      <dgm:prSet presAssocID="{8FF5FFF5-234E-406A-A965-E3344FF45DDC}" presName="middle" presStyleCnt="0"/>
      <dgm:spPr/>
    </dgm:pt>
    <dgm:pt modelId="{4C49CC51-C5E4-4DD4-80BA-A051C483FFF1}" type="pres">
      <dgm:prSet presAssocID="{8FF5FFF5-234E-406A-A965-E3344FF45DDC}" presName="parTxMid" presStyleLbl="revTx" presStyleIdx="1" presStyleCnt="2"/>
      <dgm:spPr/>
    </dgm:pt>
    <dgm:pt modelId="{5C58F818-B9DC-4C62-9012-E1684CA8B8F6}" type="pres">
      <dgm:prSet presAssocID="{8FF5FFF5-234E-406A-A965-E3344FF45DDC}" presName="spMid" presStyleCnt="0"/>
      <dgm:spPr/>
    </dgm:pt>
    <dgm:pt modelId="{22110E92-DFAA-4B6F-B2D2-303175CD3144}" type="pres">
      <dgm:prSet presAssocID="{5D04DAB3-1000-48BE-98A4-F56642531277}" presName="chevronComposite1" presStyleCnt="0"/>
      <dgm:spPr/>
    </dgm:pt>
    <dgm:pt modelId="{0BD61DF1-A728-420E-8804-46F5A66C2C29}" type="pres">
      <dgm:prSet presAssocID="{5D04DAB3-1000-48BE-98A4-F56642531277}" presName="chevron1" presStyleLbl="sibTrans2D1" presStyleIdx="1" presStyleCnt="2"/>
      <dgm:spPr/>
    </dgm:pt>
    <dgm:pt modelId="{5C98DC58-3A36-4B67-AD29-331C0767BEAC}" type="pres">
      <dgm:prSet presAssocID="{5D04DAB3-1000-48BE-98A4-F56642531277}" presName="spChevron1" presStyleCnt="0"/>
      <dgm:spPr/>
    </dgm:pt>
    <dgm:pt modelId="{BA532E14-053F-4E2D-AE2A-DCFA069E0E66}" type="pres">
      <dgm:prSet presAssocID="{59479021-B742-4ED1-98C8-35919D9B2D0B}" presName="last" presStyleCnt="0"/>
      <dgm:spPr/>
    </dgm:pt>
    <dgm:pt modelId="{2EFBB6FC-4841-4D7E-AD6D-0A4F3517469D}" type="pres">
      <dgm:prSet presAssocID="{59479021-B742-4ED1-98C8-35919D9B2D0B}" presName="circleTx" presStyleLbl="node1" presStyleIdx="18" presStyleCnt="19"/>
      <dgm:spPr/>
    </dgm:pt>
    <dgm:pt modelId="{2977EC3B-069D-4B17-9FD7-A1C98F474572}" type="pres">
      <dgm:prSet presAssocID="{59479021-B742-4ED1-98C8-35919D9B2D0B}" presName="spN" presStyleCnt="0"/>
      <dgm:spPr/>
    </dgm:pt>
  </dgm:ptLst>
  <dgm:cxnLst>
    <dgm:cxn modelId="{611BEC5B-9F95-428B-95CF-A741AB9EA606}" srcId="{EDB4CF28-C431-4163-BA97-BEB86D5D49DF}" destId="{8FF5FFF5-234E-406A-A965-E3344FF45DDC}" srcOrd="1" destOrd="0" parTransId="{F609AAEE-B063-4581-9695-750C57037102}" sibTransId="{5D04DAB3-1000-48BE-98A4-F56642531277}"/>
    <dgm:cxn modelId="{7ED2AE4B-3019-4596-8E88-64DFE09765C5}" srcId="{EDB4CF28-C431-4163-BA97-BEB86D5D49DF}" destId="{623F6FD9-A1CC-4D53-8DD3-A8E277D79E13}" srcOrd="0" destOrd="0" parTransId="{3EB2E9DE-43C6-45E2-AC3E-65A6CA659EF5}" sibTransId="{F74A595B-1F3C-4D1D-80CD-767F2B980BC4}"/>
    <dgm:cxn modelId="{FA71BD54-252F-41F5-9208-DC049015AA6E}" type="presOf" srcId="{8FF5FFF5-234E-406A-A965-E3344FF45DDC}" destId="{4C49CC51-C5E4-4DD4-80BA-A051C483FFF1}" srcOrd="0" destOrd="0" presId="urn:microsoft.com/office/officeart/2009/3/layout/RandomtoResultProcess"/>
    <dgm:cxn modelId="{2FFCF67F-ACF7-45B6-8F70-B6CD33E9C5C5}" type="presOf" srcId="{59479021-B742-4ED1-98C8-35919D9B2D0B}" destId="{2EFBB6FC-4841-4D7E-AD6D-0A4F3517469D}" srcOrd="0" destOrd="0" presId="urn:microsoft.com/office/officeart/2009/3/layout/RandomtoResultProcess"/>
    <dgm:cxn modelId="{11CFE7BB-672C-461F-B33F-AA7039DB7023}" type="presOf" srcId="{623F6FD9-A1CC-4D53-8DD3-A8E277D79E13}" destId="{FA8A2948-70C0-42E3-AFCC-3B87673541FA}" srcOrd="0" destOrd="0" presId="urn:microsoft.com/office/officeart/2009/3/layout/RandomtoResultProcess"/>
    <dgm:cxn modelId="{252080E8-A4DC-4E18-B000-878BD88C76F9}" srcId="{EDB4CF28-C431-4163-BA97-BEB86D5D49DF}" destId="{59479021-B742-4ED1-98C8-35919D9B2D0B}" srcOrd="2" destOrd="0" parTransId="{C24A7A59-15DF-4853-A805-939FB1054772}" sibTransId="{16879291-0A21-4C56-A3B8-E25A5E37D39A}"/>
    <dgm:cxn modelId="{1A6C9AEB-E4A2-4DBC-A08D-A8DD4851D908}" type="presOf" srcId="{EDB4CF28-C431-4163-BA97-BEB86D5D49DF}" destId="{91C56514-BB38-4077-999E-277FA7CD7303}" srcOrd="0" destOrd="0" presId="urn:microsoft.com/office/officeart/2009/3/layout/RandomtoResultProcess"/>
    <dgm:cxn modelId="{24739642-5C1B-478A-A4E1-E49AE1F31AD7}" type="presParOf" srcId="{91C56514-BB38-4077-999E-277FA7CD7303}" destId="{164F11AD-1891-4657-8CC7-B388197901D4}" srcOrd="0" destOrd="0" presId="urn:microsoft.com/office/officeart/2009/3/layout/RandomtoResultProcess"/>
    <dgm:cxn modelId="{CD5E3D23-B453-4283-9809-99FCA7AD7055}" type="presParOf" srcId="{164F11AD-1891-4657-8CC7-B388197901D4}" destId="{FA8A2948-70C0-42E3-AFCC-3B87673541FA}" srcOrd="0" destOrd="0" presId="urn:microsoft.com/office/officeart/2009/3/layout/RandomtoResultProcess"/>
    <dgm:cxn modelId="{035D7BEC-16EE-4579-86B6-CBB7E0DF7CCF}" type="presParOf" srcId="{164F11AD-1891-4657-8CC7-B388197901D4}" destId="{1227D7D2-3C68-4F0D-93EE-7CEC526D9288}" srcOrd="1" destOrd="0" presId="urn:microsoft.com/office/officeart/2009/3/layout/RandomtoResultProcess"/>
    <dgm:cxn modelId="{13A16DC2-AC5F-42AD-B5E2-63A28EEBE021}" type="presParOf" srcId="{164F11AD-1891-4657-8CC7-B388197901D4}" destId="{8DE2413A-7810-4E64-93B4-2989AEA04802}" srcOrd="2" destOrd="0" presId="urn:microsoft.com/office/officeart/2009/3/layout/RandomtoResultProcess"/>
    <dgm:cxn modelId="{7FE6099E-1DAD-46C4-9641-A0AF8341C816}" type="presParOf" srcId="{164F11AD-1891-4657-8CC7-B388197901D4}" destId="{D8FD9167-A8CF-4512-A13A-E9E5921AB910}" srcOrd="3" destOrd="0" presId="urn:microsoft.com/office/officeart/2009/3/layout/RandomtoResultProcess"/>
    <dgm:cxn modelId="{0022EC6D-3F23-40E1-89A8-B0EDA7E19FFD}" type="presParOf" srcId="{164F11AD-1891-4657-8CC7-B388197901D4}" destId="{D44431C3-B7CA-4456-AD1A-8893B91E996C}" srcOrd="4" destOrd="0" presId="urn:microsoft.com/office/officeart/2009/3/layout/RandomtoResultProcess"/>
    <dgm:cxn modelId="{917FE022-A00A-44E3-AC4E-6283948FB6AD}" type="presParOf" srcId="{164F11AD-1891-4657-8CC7-B388197901D4}" destId="{7CE63D60-ED58-4C60-8183-FC313822C58E}" srcOrd="5" destOrd="0" presId="urn:microsoft.com/office/officeart/2009/3/layout/RandomtoResultProcess"/>
    <dgm:cxn modelId="{8687F1A4-D924-41D0-B2A0-D1932FE04288}" type="presParOf" srcId="{164F11AD-1891-4657-8CC7-B388197901D4}" destId="{EC1C800D-ACD2-4579-BD89-AF5F75361290}" srcOrd="6" destOrd="0" presId="urn:microsoft.com/office/officeart/2009/3/layout/RandomtoResultProcess"/>
    <dgm:cxn modelId="{3C26B1E7-31A5-4F54-8C7F-40C458480924}" type="presParOf" srcId="{164F11AD-1891-4657-8CC7-B388197901D4}" destId="{E6D4F99C-4BE3-4590-B2AB-0653364F1D58}" srcOrd="7" destOrd="0" presId="urn:microsoft.com/office/officeart/2009/3/layout/RandomtoResultProcess"/>
    <dgm:cxn modelId="{3F22F51F-5B00-41C5-A6FB-4EF565E4BB49}" type="presParOf" srcId="{164F11AD-1891-4657-8CC7-B388197901D4}" destId="{D64DD892-F3A9-4E68-842B-F2F82E7FA8C7}" srcOrd="8" destOrd="0" presId="urn:microsoft.com/office/officeart/2009/3/layout/RandomtoResultProcess"/>
    <dgm:cxn modelId="{21946637-3995-477D-8744-9102094842A1}" type="presParOf" srcId="{164F11AD-1891-4657-8CC7-B388197901D4}" destId="{F6AEE621-CEFE-4192-A8A0-D6316BC690BC}" srcOrd="9" destOrd="0" presId="urn:microsoft.com/office/officeart/2009/3/layout/RandomtoResultProcess"/>
    <dgm:cxn modelId="{667F855B-BBB2-4A5D-AF2E-48ACBBCB3921}" type="presParOf" srcId="{164F11AD-1891-4657-8CC7-B388197901D4}" destId="{C280D53B-C688-4B25-9D69-8EEB21D5D53F}" srcOrd="10" destOrd="0" presId="urn:microsoft.com/office/officeart/2009/3/layout/RandomtoResultProcess"/>
    <dgm:cxn modelId="{749BA9F7-A4A9-4681-B4F9-3921243F40CB}" type="presParOf" srcId="{164F11AD-1891-4657-8CC7-B388197901D4}" destId="{AFD3720C-028A-4BE3-AEB3-BDA723221F05}" srcOrd="11" destOrd="0" presId="urn:microsoft.com/office/officeart/2009/3/layout/RandomtoResultProcess"/>
    <dgm:cxn modelId="{205677CD-B71B-43F9-AD67-B4FDF8B01832}" type="presParOf" srcId="{164F11AD-1891-4657-8CC7-B388197901D4}" destId="{41B36EA8-C154-4616-9810-29CB27FE978A}" srcOrd="12" destOrd="0" presId="urn:microsoft.com/office/officeart/2009/3/layout/RandomtoResultProcess"/>
    <dgm:cxn modelId="{E3618F70-5403-4A46-8FEE-92F836B5EC28}" type="presParOf" srcId="{164F11AD-1891-4657-8CC7-B388197901D4}" destId="{D96FB438-E431-498F-9605-47B916FDB964}" srcOrd="13" destOrd="0" presId="urn:microsoft.com/office/officeart/2009/3/layout/RandomtoResultProcess"/>
    <dgm:cxn modelId="{EA5C7ED1-C892-444E-BEE3-301F53662CC2}" type="presParOf" srcId="{164F11AD-1891-4657-8CC7-B388197901D4}" destId="{5BABC192-5192-4E22-B39D-38581D8C8CA0}" srcOrd="14" destOrd="0" presId="urn:microsoft.com/office/officeart/2009/3/layout/RandomtoResultProcess"/>
    <dgm:cxn modelId="{9E653F23-8220-4FAE-8B7E-61A45B4522BE}" type="presParOf" srcId="{164F11AD-1891-4657-8CC7-B388197901D4}" destId="{1CEE2CD2-E8B6-4F97-9258-8A00B4EA7421}" srcOrd="15" destOrd="0" presId="urn:microsoft.com/office/officeart/2009/3/layout/RandomtoResultProcess"/>
    <dgm:cxn modelId="{24828983-AF53-442A-814D-DF4944548E75}" type="presParOf" srcId="{164F11AD-1891-4657-8CC7-B388197901D4}" destId="{029E6FF6-5CA7-4ED2-8A71-751DF87311B4}" srcOrd="16" destOrd="0" presId="urn:microsoft.com/office/officeart/2009/3/layout/RandomtoResultProcess"/>
    <dgm:cxn modelId="{44BADB6C-3891-4255-9E95-CEC8E8DB4363}" type="presParOf" srcId="{164F11AD-1891-4657-8CC7-B388197901D4}" destId="{056ACA21-0B20-4DC8-BAC7-3BBDB002B116}" srcOrd="17" destOrd="0" presId="urn:microsoft.com/office/officeart/2009/3/layout/RandomtoResultProcess"/>
    <dgm:cxn modelId="{8F868EDF-ED67-4EAF-A46C-97B3CACEEB2C}" type="presParOf" srcId="{164F11AD-1891-4657-8CC7-B388197901D4}" destId="{4775D7A0-0CED-4F31-BBCE-9D2343C6A03D}" srcOrd="18" destOrd="0" presId="urn:microsoft.com/office/officeart/2009/3/layout/RandomtoResultProcess"/>
    <dgm:cxn modelId="{6AEFBB06-2F5B-4420-8EF5-E81D348CF71E}" type="presParOf" srcId="{91C56514-BB38-4077-999E-277FA7CD7303}" destId="{99FC40CE-1260-4C14-8CA2-2EE6B39188FB}" srcOrd="1" destOrd="0" presId="urn:microsoft.com/office/officeart/2009/3/layout/RandomtoResultProcess"/>
    <dgm:cxn modelId="{894B21B1-4A18-4270-A8FA-E13F28666C2C}" type="presParOf" srcId="{99FC40CE-1260-4C14-8CA2-2EE6B39188FB}" destId="{1E537C91-BCE5-4145-B07D-33B8B3374700}" srcOrd="0" destOrd="0" presId="urn:microsoft.com/office/officeart/2009/3/layout/RandomtoResultProcess"/>
    <dgm:cxn modelId="{44FB23E2-3A98-4168-9B20-599A4778251B}" type="presParOf" srcId="{99FC40CE-1260-4C14-8CA2-2EE6B39188FB}" destId="{C513EFEE-98ED-44D4-B04F-3AA6B8315D98}" srcOrd="1" destOrd="0" presId="urn:microsoft.com/office/officeart/2009/3/layout/RandomtoResultProcess"/>
    <dgm:cxn modelId="{38BB9B99-6FAB-4EB1-A3CA-C9351E5C227E}" type="presParOf" srcId="{91C56514-BB38-4077-999E-277FA7CD7303}" destId="{7C51DC1B-7030-4948-A21A-2671D1216451}" srcOrd="2" destOrd="0" presId="urn:microsoft.com/office/officeart/2009/3/layout/RandomtoResultProcess"/>
    <dgm:cxn modelId="{44F7D710-1722-49C9-9C23-899A5C25DD87}" type="presParOf" srcId="{7C51DC1B-7030-4948-A21A-2671D1216451}" destId="{4C49CC51-C5E4-4DD4-80BA-A051C483FFF1}" srcOrd="0" destOrd="0" presId="urn:microsoft.com/office/officeart/2009/3/layout/RandomtoResultProcess"/>
    <dgm:cxn modelId="{18EB4378-2216-40BF-BE8E-B32BD613FA2F}" type="presParOf" srcId="{7C51DC1B-7030-4948-A21A-2671D1216451}" destId="{5C58F818-B9DC-4C62-9012-E1684CA8B8F6}" srcOrd="1" destOrd="0" presId="urn:microsoft.com/office/officeart/2009/3/layout/RandomtoResultProcess"/>
    <dgm:cxn modelId="{1D45884D-BAFD-46D5-AA3B-2D9E3DEF73A5}" type="presParOf" srcId="{91C56514-BB38-4077-999E-277FA7CD7303}" destId="{22110E92-DFAA-4B6F-B2D2-303175CD3144}" srcOrd="3" destOrd="0" presId="urn:microsoft.com/office/officeart/2009/3/layout/RandomtoResultProcess"/>
    <dgm:cxn modelId="{1A1692E1-CF30-43E8-97D6-57AA2F54EC52}" type="presParOf" srcId="{22110E92-DFAA-4B6F-B2D2-303175CD3144}" destId="{0BD61DF1-A728-420E-8804-46F5A66C2C29}" srcOrd="0" destOrd="0" presId="urn:microsoft.com/office/officeart/2009/3/layout/RandomtoResultProcess"/>
    <dgm:cxn modelId="{54D2EA89-ED4C-4461-A6B2-3B044B702078}" type="presParOf" srcId="{22110E92-DFAA-4B6F-B2D2-303175CD3144}" destId="{5C98DC58-3A36-4B67-AD29-331C0767BEAC}" srcOrd="1" destOrd="0" presId="urn:microsoft.com/office/officeart/2009/3/layout/RandomtoResultProcess"/>
    <dgm:cxn modelId="{F2EACEEA-FCC9-4105-8CFD-99C14449C60B}" type="presParOf" srcId="{91C56514-BB38-4077-999E-277FA7CD7303}" destId="{BA532E14-053F-4E2D-AE2A-DCFA069E0E66}" srcOrd="4" destOrd="0" presId="urn:microsoft.com/office/officeart/2009/3/layout/RandomtoResultProcess"/>
    <dgm:cxn modelId="{C743DC4A-B6EE-41F6-9BDC-736FF6812900}" type="presParOf" srcId="{BA532E14-053F-4E2D-AE2A-DCFA069E0E66}" destId="{2EFBB6FC-4841-4D7E-AD6D-0A4F3517469D}" srcOrd="0" destOrd="0" presId="urn:microsoft.com/office/officeart/2009/3/layout/RandomtoResultProcess"/>
    <dgm:cxn modelId="{BF14A56D-6861-41D4-88A9-981FEABF4914}" type="presParOf" srcId="{BA532E14-053F-4E2D-AE2A-DCFA069E0E66}" destId="{2977EC3B-069D-4B17-9FD7-A1C98F474572}"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D42751-E6E5-4C23-B9CC-90E9DA1E7E36}" type="doc">
      <dgm:prSet loTypeId="urn:microsoft.com/office/officeart/2005/8/layout/cycle8" loCatId="cycle" qsTypeId="urn:microsoft.com/office/officeart/2005/8/quickstyle/3d3" qsCatId="3D" csTypeId="urn:microsoft.com/office/officeart/2005/8/colors/accent4_2" csCatId="accent4" phldr="1"/>
      <dgm:spPr/>
    </dgm:pt>
    <dgm:pt modelId="{DBB2A438-2572-44DD-8CF1-C7BAAEC79DDF}">
      <dgm:prSet/>
      <dgm:spPr/>
      <dgm:t>
        <a:bodyPr/>
        <a:lstStyle/>
        <a:p>
          <a:r>
            <a:rPr lang="es-MX" dirty="0"/>
            <a:t>En este sentido, es necesario no pasar por alto aquellos municipios de la región que parecerían no encabezar las listas ordenadas por mayor número de delitos, pero que sí son más altos en de tasas.</a:t>
          </a:r>
        </a:p>
      </dgm:t>
    </dgm:pt>
    <dgm:pt modelId="{0149FD3E-21A7-4650-99CC-41DA10A480DB}" type="parTrans" cxnId="{9DF66F9F-AEEA-4CEA-AE09-7175E349E569}">
      <dgm:prSet/>
      <dgm:spPr/>
      <dgm:t>
        <a:bodyPr/>
        <a:lstStyle/>
        <a:p>
          <a:endParaRPr lang="es-MX"/>
        </a:p>
      </dgm:t>
    </dgm:pt>
    <dgm:pt modelId="{3A207E99-4CF4-4F0B-AC96-912DB54397F0}" type="sibTrans" cxnId="{9DF66F9F-AEEA-4CEA-AE09-7175E349E569}">
      <dgm:prSet/>
      <dgm:spPr/>
      <dgm:t>
        <a:bodyPr/>
        <a:lstStyle/>
        <a:p>
          <a:endParaRPr lang="es-MX"/>
        </a:p>
      </dgm:t>
    </dgm:pt>
    <dgm:pt modelId="{AE6A1DD6-2E11-4971-973F-71D2C216959D}">
      <dgm:prSet/>
      <dgm:spPr/>
      <dgm:t>
        <a:bodyPr/>
        <a:lstStyle/>
        <a:p>
          <a:r>
            <a:rPr lang="es-MX" dirty="0"/>
            <a:t>Es importante que la generación de información en la materia sea hecha con perspectiva de género y se resalta la importancia del uso de indicadores que permitan hacer comparaciones entre territorios. </a:t>
          </a:r>
        </a:p>
      </dgm:t>
    </dgm:pt>
    <dgm:pt modelId="{4ECE3295-2547-477F-9884-DDA3620BC22C}" type="parTrans" cxnId="{3EA9F4D5-F2AE-4D45-9DF1-3EFFBBA44BF0}">
      <dgm:prSet/>
      <dgm:spPr/>
      <dgm:t>
        <a:bodyPr/>
        <a:lstStyle/>
        <a:p>
          <a:endParaRPr lang="es-MX"/>
        </a:p>
      </dgm:t>
    </dgm:pt>
    <dgm:pt modelId="{F470739D-60FA-43DA-935E-D4870D90D826}" type="sibTrans" cxnId="{3EA9F4D5-F2AE-4D45-9DF1-3EFFBBA44BF0}">
      <dgm:prSet/>
      <dgm:spPr/>
      <dgm:t>
        <a:bodyPr/>
        <a:lstStyle/>
        <a:p>
          <a:endParaRPr lang="es-MX"/>
        </a:p>
      </dgm:t>
    </dgm:pt>
    <dgm:pt modelId="{8CE7D2BB-E968-4DF1-83AF-FC9203207C5B}">
      <dgm:prSet/>
      <dgm:spPr/>
      <dgm:t>
        <a:bodyPr/>
        <a:lstStyle/>
        <a:p>
          <a:r>
            <a:rPr lang="es-MX" dirty="0"/>
            <a:t>La generación y monitoreo periódico de la información acerca de los hechos delictivos contra mujeres es clave para la generación de estrategias. </a:t>
          </a:r>
        </a:p>
      </dgm:t>
    </dgm:pt>
    <dgm:pt modelId="{9ACB52F6-D779-4C95-A8CC-3D82167B89FF}" type="parTrans" cxnId="{6011F6B2-8E3B-41C1-BA56-A0D643361726}">
      <dgm:prSet/>
      <dgm:spPr/>
      <dgm:t>
        <a:bodyPr/>
        <a:lstStyle/>
        <a:p>
          <a:endParaRPr lang="es-MX"/>
        </a:p>
      </dgm:t>
    </dgm:pt>
    <dgm:pt modelId="{33110631-BA6B-45B4-ACB1-DA6409570A1B}" type="sibTrans" cxnId="{6011F6B2-8E3B-41C1-BA56-A0D643361726}">
      <dgm:prSet/>
      <dgm:spPr/>
      <dgm:t>
        <a:bodyPr/>
        <a:lstStyle/>
        <a:p>
          <a:endParaRPr lang="es-MX"/>
        </a:p>
      </dgm:t>
    </dgm:pt>
    <dgm:pt modelId="{F42E34DA-9C23-4595-84EA-B1AA907DF753}" type="pres">
      <dgm:prSet presAssocID="{3ED42751-E6E5-4C23-B9CC-90E9DA1E7E36}" presName="compositeShape" presStyleCnt="0">
        <dgm:presLayoutVars>
          <dgm:chMax val="7"/>
          <dgm:dir/>
          <dgm:resizeHandles val="exact"/>
        </dgm:presLayoutVars>
      </dgm:prSet>
      <dgm:spPr/>
    </dgm:pt>
    <dgm:pt modelId="{B079BE2F-2658-44A0-A4F8-F68A2591D1DE}" type="pres">
      <dgm:prSet presAssocID="{3ED42751-E6E5-4C23-B9CC-90E9DA1E7E36}" presName="wedge1" presStyleLbl="node1" presStyleIdx="0" presStyleCnt="3"/>
      <dgm:spPr/>
    </dgm:pt>
    <dgm:pt modelId="{25E55093-AA71-4796-B080-33EB7C1E9CFD}" type="pres">
      <dgm:prSet presAssocID="{3ED42751-E6E5-4C23-B9CC-90E9DA1E7E36}" presName="dummy1a" presStyleCnt="0"/>
      <dgm:spPr/>
    </dgm:pt>
    <dgm:pt modelId="{63B4BB67-A1C5-4884-9890-3F50575B1A3B}" type="pres">
      <dgm:prSet presAssocID="{3ED42751-E6E5-4C23-B9CC-90E9DA1E7E36}" presName="dummy1b" presStyleCnt="0"/>
      <dgm:spPr/>
    </dgm:pt>
    <dgm:pt modelId="{FB6A84B8-911B-4F7B-BE79-3F7711667667}" type="pres">
      <dgm:prSet presAssocID="{3ED42751-E6E5-4C23-B9CC-90E9DA1E7E36}" presName="wedge1Tx" presStyleLbl="node1" presStyleIdx="0" presStyleCnt="3">
        <dgm:presLayoutVars>
          <dgm:chMax val="0"/>
          <dgm:chPref val="0"/>
          <dgm:bulletEnabled val="1"/>
        </dgm:presLayoutVars>
      </dgm:prSet>
      <dgm:spPr/>
    </dgm:pt>
    <dgm:pt modelId="{57FFF0B3-03C6-4E11-A4A9-F2CFA92604CB}" type="pres">
      <dgm:prSet presAssocID="{3ED42751-E6E5-4C23-B9CC-90E9DA1E7E36}" presName="wedge2" presStyleLbl="node1" presStyleIdx="1" presStyleCnt="3"/>
      <dgm:spPr/>
    </dgm:pt>
    <dgm:pt modelId="{F1B6E454-9881-475F-86A1-EB54BB89A1FC}" type="pres">
      <dgm:prSet presAssocID="{3ED42751-E6E5-4C23-B9CC-90E9DA1E7E36}" presName="dummy2a" presStyleCnt="0"/>
      <dgm:spPr/>
    </dgm:pt>
    <dgm:pt modelId="{8D936ACA-D1E2-4E65-B3FB-4BE417C6BB7A}" type="pres">
      <dgm:prSet presAssocID="{3ED42751-E6E5-4C23-B9CC-90E9DA1E7E36}" presName="dummy2b" presStyleCnt="0"/>
      <dgm:spPr/>
    </dgm:pt>
    <dgm:pt modelId="{DC283C96-698D-445C-A08F-656EFABD7DF7}" type="pres">
      <dgm:prSet presAssocID="{3ED42751-E6E5-4C23-B9CC-90E9DA1E7E36}" presName="wedge2Tx" presStyleLbl="node1" presStyleIdx="1" presStyleCnt="3">
        <dgm:presLayoutVars>
          <dgm:chMax val="0"/>
          <dgm:chPref val="0"/>
          <dgm:bulletEnabled val="1"/>
        </dgm:presLayoutVars>
      </dgm:prSet>
      <dgm:spPr/>
    </dgm:pt>
    <dgm:pt modelId="{AC75513E-B6C5-4B11-B83D-E31D911D6426}" type="pres">
      <dgm:prSet presAssocID="{3ED42751-E6E5-4C23-B9CC-90E9DA1E7E36}" presName="wedge3" presStyleLbl="node1" presStyleIdx="2" presStyleCnt="3"/>
      <dgm:spPr/>
    </dgm:pt>
    <dgm:pt modelId="{A43EFEBB-F514-45E0-8341-7AF642A32B6A}" type="pres">
      <dgm:prSet presAssocID="{3ED42751-E6E5-4C23-B9CC-90E9DA1E7E36}" presName="dummy3a" presStyleCnt="0"/>
      <dgm:spPr/>
    </dgm:pt>
    <dgm:pt modelId="{BEA9DC18-6085-4D32-B34C-EAB11B0980B0}" type="pres">
      <dgm:prSet presAssocID="{3ED42751-E6E5-4C23-B9CC-90E9DA1E7E36}" presName="dummy3b" presStyleCnt="0"/>
      <dgm:spPr/>
    </dgm:pt>
    <dgm:pt modelId="{A69C230A-B5BE-4CD1-9919-254E242FDDBC}" type="pres">
      <dgm:prSet presAssocID="{3ED42751-E6E5-4C23-B9CC-90E9DA1E7E36}" presName="wedge3Tx" presStyleLbl="node1" presStyleIdx="2" presStyleCnt="3">
        <dgm:presLayoutVars>
          <dgm:chMax val="0"/>
          <dgm:chPref val="0"/>
          <dgm:bulletEnabled val="1"/>
        </dgm:presLayoutVars>
      </dgm:prSet>
      <dgm:spPr/>
    </dgm:pt>
    <dgm:pt modelId="{9C74406B-3464-41E2-8E6B-DD63374011E8}" type="pres">
      <dgm:prSet presAssocID="{3A207E99-4CF4-4F0B-AC96-912DB54397F0}" presName="arrowWedge1" presStyleLbl="fgSibTrans2D1" presStyleIdx="0" presStyleCnt="3"/>
      <dgm:spPr/>
    </dgm:pt>
    <dgm:pt modelId="{28B08C9B-BD77-4856-A4D9-F56DF211B398}" type="pres">
      <dgm:prSet presAssocID="{F470739D-60FA-43DA-935E-D4870D90D826}" presName="arrowWedge2" presStyleLbl="fgSibTrans2D1" presStyleIdx="1" presStyleCnt="3"/>
      <dgm:spPr/>
    </dgm:pt>
    <dgm:pt modelId="{6BB5C544-F7B4-4207-B25B-8AC95023F87A}" type="pres">
      <dgm:prSet presAssocID="{33110631-BA6B-45B4-ACB1-DA6409570A1B}" presName="arrowWedge3" presStyleLbl="fgSibTrans2D1" presStyleIdx="2" presStyleCnt="3"/>
      <dgm:spPr/>
    </dgm:pt>
  </dgm:ptLst>
  <dgm:cxnLst>
    <dgm:cxn modelId="{BCB59D10-9328-4424-B081-D6A45F9C535A}" type="presOf" srcId="{AE6A1DD6-2E11-4971-973F-71D2C216959D}" destId="{57FFF0B3-03C6-4E11-A4A9-F2CFA92604CB}" srcOrd="0" destOrd="0" presId="urn:microsoft.com/office/officeart/2005/8/layout/cycle8"/>
    <dgm:cxn modelId="{E91D9B14-4C4C-4530-826D-8D15045DE3F9}" type="presOf" srcId="{AE6A1DD6-2E11-4971-973F-71D2C216959D}" destId="{DC283C96-698D-445C-A08F-656EFABD7DF7}" srcOrd="1" destOrd="0" presId="urn:microsoft.com/office/officeart/2005/8/layout/cycle8"/>
    <dgm:cxn modelId="{6D0E1E25-AD8B-4748-86F7-7B131CAC2CEF}" type="presOf" srcId="{3ED42751-E6E5-4C23-B9CC-90E9DA1E7E36}" destId="{F42E34DA-9C23-4595-84EA-B1AA907DF753}" srcOrd="0" destOrd="0" presId="urn:microsoft.com/office/officeart/2005/8/layout/cycle8"/>
    <dgm:cxn modelId="{7E73FC36-FDF4-4C1A-B96B-54541F3D32A3}" type="presOf" srcId="{8CE7D2BB-E968-4DF1-83AF-FC9203207C5B}" destId="{AC75513E-B6C5-4B11-B83D-E31D911D6426}" srcOrd="0" destOrd="0" presId="urn:microsoft.com/office/officeart/2005/8/layout/cycle8"/>
    <dgm:cxn modelId="{CFC86066-006A-4041-9B14-C44961EA2011}" type="presOf" srcId="{DBB2A438-2572-44DD-8CF1-C7BAAEC79DDF}" destId="{B079BE2F-2658-44A0-A4F8-F68A2591D1DE}" srcOrd="0" destOrd="0" presId="urn:microsoft.com/office/officeart/2005/8/layout/cycle8"/>
    <dgm:cxn modelId="{BD88084D-3C79-4135-A8C8-51A9CCC62279}" type="presOf" srcId="{DBB2A438-2572-44DD-8CF1-C7BAAEC79DDF}" destId="{FB6A84B8-911B-4F7B-BE79-3F7711667667}" srcOrd="1" destOrd="0" presId="urn:microsoft.com/office/officeart/2005/8/layout/cycle8"/>
    <dgm:cxn modelId="{5FE4966E-BE4A-4EF1-83DE-C86E8C961B7F}" type="presOf" srcId="{8CE7D2BB-E968-4DF1-83AF-FC9203207C5B}" destId="{A69C230A-B5BE-4CD1-9919-254E242FDDBC}" srcOrd="1" destOrd="0" presId="urn:microsoft.com/office/officeart/2005/8/layout/cycle8"/>
    <dgm:cxn modelId="{9DF66F9F-AEEA-4CEA-AE09-7175E349E569}" srcId="{3ED42751-E6E5-4C23-B9CC-90E9DA1E7E36}" destId="{DBB2A438-2572-44DD-8CF1-C7BAAEC79DDF}" srcOrd="0" destOrd="0" parTransId="{0149FD3E-21A7-4650-99CC-41DA10A480DB}" sibTransId="{3A207E99-4CF4-4F0B-AC96-912DB54397F0}"/>
    <dgm:cxn modelId="{6011F6B2-8E3B-41C1-BA56-A0D643361726}" srcId="{3ED42751-E6E5-4C23-B9CC-90E9DA1E7E36}" destId="{8CE7D2BB-E968-4DF1-83AF-FC9203207C5B}" srcOrd="2" destOrd="0" parTransId="{9ACB52F6-D779-4C95-A8CC-3D82167B89FF}" sibTransId="{33110631-BA6B-45B4-ACB1-DA6409570A1B}"/>
    <dgm:cxn modelId="{3EA9F4D5-F2AE-4D45-9DF1-3EFFBBA44BF0}" srcId="{3ED42751-E6E5-4C23-B9CC-90E9DA1E7E36}" destId="{AE6A1DD6-2E11-4971-973F-71D2C216959D}" srcOrd="1" destOrd="0" parTransId="{4ECE3295-2547-477F-9884-DDA3620BC22C}" sibTransId="{F470739D-60FA-43DA-935E-D4870D90D826}"/>
    <dgm:cxn modelId="{EBA97E8F-9B10-4261-A79B-BC5498B0DC62}" type="presParOf" srcId="{F42E34DA-9C23-4595-84EA-B1AA907DF753}" destId="{B079BE2F-2658-44A0-A4F8-F68A2591D1DE}" srcOrd="0" destOrd="0" presId="urn:microsoft.com/office/officeart/2005/8/layout/cycle8"/>
    <dgm:cxn modelId="{44F69ECC-7740-40E7-BE17-0CA2B91A5FD9}" type="presParOf" srcId="{F42E34DA-9C23-4595-84EA-B1AA907DF753}" destId="{25E55093-AA71-4796-B080-33EB7C1E9CFD}" srcOrd="1" destOrd="0" presId="urn:microsoft.com/office/officeart/2005/8/layout/cycle8"/>
    <dgm:cxn modelId="{AFD8B40A-3960-4C5C-BA53-4EAB072F4E1F}" type="presParOf" srcId="{F42E34DA-9C23-4595-84EA-B1AA907DF753}" destId="{63B4BB67-A1C5-4884-9890-3F50575B1A3B}" srcOrd="2" destOrd="0" presId="urn:microsoft.com/office/officeart/2005/8/layout/cycle8"/>
    <dgm:cxn modelId="{AB2C92D0-7039-48F7-B456-CC9AFE808228}" type="presParOf" srcId="{F42E34DA-9C23-4595-84EA-B1AA907DF753}" destId="{FB6A84B8-911B-4F7B-BE79-3F7711667667}" srcOrd="3" destOrd="0" presId="urn:microsoft.com/office/officeart/2005/8/layout/cycle8"/>
    <dgm:cxn modelId="{89B0315C-5C22-461C-8AFD-669C077A3740}" type="presParOf" srcId="{F42E34DA-9C23-4595-84EA-B1AA907DF753}" destId="{57FFF0B3-03C6-4E11-A4A9-F2CFA92604CB}" srcOrd="4" destOrd="0" presId="urn:microsoft.com/office/officeart/2005/8/layout/cycle8"/>
    <dgm:cxn modelId="{AB761982-F702-4F1F-B89C-98B215E0137A}" type="presParOf" srcId="{F42E34DA-9C23-4595-84EA-B1AA907DF753}" destId="{F1B6E454-9881-475F-86A1-EB54BB89A1FC}" srcOrd="5" destOrd="0" presId="urn:microsoft.com/office/officeart/2005/8/layout/cycle8"/>
    <dgm:cxn modelId="{7636088E-F840-4BBC-9534-853CE6ECF619}" type="presParOf" srcId="{F42E34DA-9C23-4595-84EA-B1AA907DF753}" destId="{8D936ACA-D1E2-4E65-B3FB-4BE417C6BB7A}" srcOrd="6" destOrd="0" presId="urn:microsoft.com/office/officeart/2005/8/layout/cycle8"/>
    <dgm:cxn modelId="{9EC68E3B-4EFA-4A57-8FE3-EAF1445D3B06}" type="presParOf" srcId="{F42E34DA-9C23-4595-84EA-B1AA907DF753}" destId="{DC283C96-698D-445C-A08F-656EFABD7DF7}" srcOrd="7" destOrd="0" presId="urn:microsoft.com/office/officeart/2005/8/layout/cycle8"/>
    <dgm:cxn modelId="{D969BDBA-7BF2-4107-A13A-80A9B74A07A5}" type="presParOf" srcId="{F42E34DA-9C23-4595-84EA-B1AA907DF753}" destId="{AC75513E-B6C5-4B11-B83D-E31D911D6426}" srcOrd="8" destOrd="0" presId="urn:microsoft.com/office/officeart/2005/8/layout/cycle8"/>
    <dgm:cxn modelId="{5402D919-310A-4459-8B01-BDC17C3B6856}" type="presParOf" srcId="{F42E34DA-9C23-4595-84EA-B1AA907DF753}" destId="{A43EFEBB-F514-45E0-8341-7AF642A32B6A}" srcOrd="9" destOrd="0" presId="urn:microsoft.com/office/officeart/2005/8/layout/cycle8"/>
    <dgm:cxn modelId="{9CD2A1E4-3675-43BC-A0CA-B0BBF2E2A1C2}" type="presParOf" srcId="{F42E34DA-9C23-4595-84EA-B1AA907DF753}" destId="{BEA9DC18-6085-4D32-B34C-EAB11B0980B0}" srcOrd="10" destOrd="0" presId="urn:microsoft.com/office/officeart/2005/8/layout/cycle8"/>
    <dgm:cxn modelId="{AF9D8D7E-E174-46F5-8E5A-4346C772AC71}" type="presParOf" srcId="{F42E34DA-9C23-4595-84EA-B1AA907DF753}" destId="{A69C230A-B5BE-4CD1-9919-254E242FDDBC}" srcOrd="11" destOrd="0" presId="urn:microsoft.com/office/officeart/2005/8/layout/cycle8"/>
    <dgm:cxn modelId="{3ECE37FB-D57D-4808-9437-E869046C69DB}" type="presParOf" srcId="{F42E34DA-9C23-4595-84EA-B1AA907DF753}" destId="{9C74406B-3464-41E2-8E6B-DD63374011E8}" srcOrd="12" destOrd="0" presId="urn:microsoft.com/office/officeart/2005/8/layout/cycle8"/>
    <dgm:cxn modelId="{C4A9CB32-C9CD-4608-A235-68ECB338E4C2}" type="presParOf" srcId="{F42E34DA-9C23-4595-84EA-B1AA907DF753}" destId="{28B08C9B-BD77-4856-A4D9-F56DF211B398}" srcOrd="13" destOrd="0" presId="urn:microsoft.com/office/officeart/2005/8/layout/cycle8"/>
    <dgm:cxn modelId="{6600D473-5BF6-47B8-8806-42B890FFF6C2}" type="presParOf" srcId="{F42E34DA-9C23-4595-84EA-B1AA907DF753}" destId="{6BB5C544-F7B4-4207-B25B-8AC95023F87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5D82B-72B9-4D12-84C3-47FE220415D9}">
      <dsp:nvSpPr>
        <dsp:cNvPr id="0" name=""/>
        <dsp:cNvSpPr/>
      </dsp:nvSpPr>
      <dsp:spPr>
        <a:xfrm>
          <a:off x="0" y="4286023"/>
          <a:ext cx="14419762" cy="2812095"/>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s-MX" sz="4300" b="0" i="0" kern="1200" dirty="0">
              <a:latin typeface="Adelle Sans Light" panose="02000503000000020004" pitchFamily="50" charset="0"/>
            </a:rPr>
            <a:t>Pero también afecta al sector público, en ámbitos como el de salud, económico y de seguridad, por mencionar algunos. </a:t>
          </a:r>
          <a:endParaRPr lang="es-MX" sz="4300" kern="1200" dirty="0">
            <a:latin typeface="Adelle Sans Light" panose="02000503000000020004" pitchFamily="50" charset="0"/>
          </a:endParaRPr>
        </a:p>
      </dsp:txBody>
      <dsp:txXfrm>
        <a:off x="0" y="4286023"/>
        <a:ext cx="14419762" cy="2812095"/>
      </dsp:txXfrm>
    </dsp:sp>
    <dsp:sp modelId="{B1A68E48-1342-4735-8667-ED82FA260FD1}">
      <dsp:nvSpPr>
        <dsp:cNvPr id="0" name=""/>
        <dsp:cNvSpPr/>
      </dsp:nvSpPr>
      <dsp:spPr>
        <a:xfrm rot="10800000">
          <a:off x="0" y="3202"/>
          <a:ext cx="14419762" cy="4325002"/>
        </a:xfrm>
        <a:prstGeom prst="upArrowCallou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s-MX" sz="4300" b="0" i="0" kern="1200" dirty="0">
              <a:latin typeface="Adelle Sans Light" panose="02000503000000020004" pitchFamily="50" charset="0"/>
            </a:rPr>
            <a:t>La violencia de género contra las mujeres es una problemática extendida a nivel internacional con consecuencias negativas tanto en las víctimas como en las personas allegadas a ellas.</a:t>
          </a:r>
          <a:endParaRPr lang="es-MX" sz="4300" kern="1200" dirty="0">
            <a:latin typeface="Adelle Sans Light" panose="02000503000000020004" pitchFamily="50" charset="0"/>
          </a:endParaRPr>
        </a:p>
      </dsp:txBody>
      <dsp:txXfrm rot="10800000">
        <a:off x="0" y="3202"/>
        <a:ext cx="14419762" cy="2810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2BDD7-0D81-4EAD-8999-EA2A0439716B}">
      <dsp:nvSpPr>
        <dsp:cNvPr id="0" name=""/>
        <dsp:cNvSpPr/>
      </dsp:nvSpPr>
      <dsp:spPr>
        <a:xfrm>
          <a:off x="8821" y="2400617"/>
          <a:ext cx="5815581" cy="581558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Del catálogo de delitos del Fuero Común del SESNSP, la Subdirección de Prevención Estratégica, adscrita a la Dirección de Prevención de la Violencia y Discriminación de la Secretaría de Igualdad Sustantiva, eligió 12 que se consideran directamente relacionados con violencia contra las mujeres, a saber: </a:t>
          </a:r>
          <a:endParaRPr lang="es-MX" sz="2400" kern="1200" dirty="0">
            <a:latin typeface="Adelle Sans Light" panose="02000503000000020004" pitchFamily="50" charset="0"/>
          </a:endParaRPr>
        </a:p>
      </dsp:txBody>
      <dsp:txXfrm>
        <a:off x="860493" y="3252289"/>
        <a:ext cx="4112237" cy="4112237"/>
      </dsp:txXfrm>
    </dsp:sp>
    <dsp:sp modelId="{3DD2B04F-8DAD-4322-B9B7-7060CA9F2A55}">
      <dsp:nvSpPr>
        <dsp:cNvPr id="0" name=""/>
        <dsp:cNvSpPr/>
      </dsp:nvSpPr>
      <dsp:spPr>
        <a:xfrm rot="17273116">
          <a:off x="4420665" y="260792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B96DDC-05D2-4CFD-95AD-912559A0D1F1}">
      <dsp:nvSpPr>
        <dsp:cNvPr id="0" name=""/>
        <dsp:cNvSpPr/>
      </dsp:nvSpPr>
      <dsp:spPr>
        <a:xfrm rot="15126884">
          <a:off x="11997787" y="260792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D55A04-749A-4FFF-B67E-B9D45E9E24BC}">
      <dsp:nvSpPr>
        <dsp:cNvPr id="0" name=""/>
        <dsp:cNvSpPr/>
      </dsp:nvSpPr>
      <dsp:spPr>
        <a:xfrm>
          <a:off x="7394610" y="44267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DF9201-0DE3-4CFE-A456-8FF66B67574B}">
      <dsp:nvSpPr>
        <dsp:cNvPr id="0" name=""/>
        <dsp:cNvSpPr/>
      </dsp:nvSpPr>
      <dsp:spPr>
        <a:xfrm>
          <a:off x="8074370" y="339"/>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Aborto</a:t>
          </a:r>
          <a:endParaRPr lang="es-MX" sz="2400" kern="1200" dirty="0">
            <a:latin typeface="Adelle Sans Light" panose="02000503000000020004" pitchFamily="50" charset="0"/>
          </a:endParaRPr>
        </a:p>
      </dsp:txBody>
      <dsp:txXfrm>
        <a:off x="8074370" y="339"/>
        <a:ext cx="4820116" cy="884678"/>
      </dsp:txXfrm>
    </dsp:sp>
    <dsp:sp modelId="{777A984B-A41C-4ABD-ACD6-B7C5B2221D8E}">
      <dsp:nvSpPr>
        <dsp:cNvPr id="0" name=""/>
        <dsp:cNvSpPr/>
      </dsp:nvSpPr>
      <dsp:spPr>
        <a:xfrm>
          <a:off x="12894487" y="44267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85DF38-9462-4760-99AF-7F3703E8DBBD}">
      <dsp:nvSpPr>
        <dsp:cNvPr id="0" name=""/>
        <dsp:cNvSpPr/>
      </dsp:nvSpPr>
      <dsp:spPr>
        <a:xfrm rot="17491517">
          <a:off x="4791480" y="3098924"/>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520F5B-66B1-4563-9C2D-8F55138820A6}">
      <dsp:nvSpPr>
        <dsp:cNvPr id="0" name=""/>
        <dsp:cNvSpPr/>
      </dsp:nvSpPr>
      <dsp:spPr>
        <a:xfrm rot="14908483">
          <a:off x="12368601" y="3098924"/>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F4140C-936C-4E84-892B-F8C7B265DE5B}">
      <dsp:nvSpPr>
        <dsp:cNvPr id="0" name=""/>
        <dsp:cNvSpPr/>
      </dsp:nvSpPr>
      <dsp:spPr>
        <a:xfrm>
          <a:off x="7394610" y="1327356"/>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BFEAB9-2A46-4125-BD3B-1940FBA44EAA}">
      <dsp:nvSpPr>
        <dsp:cNvPr id="0" name=""/>
        <dsp:cNvSpPr/>
      </dsp:nvSpPr>
      <dsp:spPr>
        <a:xfrm>
          <a:off x="8074370" y="885017"/>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Abuso sexual</a:t>
          </a:r>
          <a:endParaRPr lang="es-MX" sz="2400" kern="1200" dirty="0">
            <a:latin typeface="Adelle Sans Light" panose="02000503000000020004" pitchFamily="50" charset="0"/>
          </a:endParaRPr>
        </a:p>
      </dsp:txBody>
      <dsp:txXfrm>
        <a:off x="8074370" y="885017"/>
        <a:ext cx="4820116" cy="884678"/>
      </dsp:txXfrm>
    </dsp:sp>
    <dsp:sp modelId="{D1D5ACDE-7499-495B-AC0F-AC2D3D1AD8F0}">
      <dsp:nvSpPr>
        <dsp:cNvPr id="0" name=""/>
        <dsp:cNvSpPr/>
      </dsp:nvSpPr>
      <dsp:spPr>
        <a:xfrm>
          <a:off x="12894487" y="1327356"/>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D372B-0585-4947-9EC0-2A7CF5BB3469}">
      <dsp:nvSpPr>
        <dsp:cNvPr id="0" name=""/>
        <dsp:cNvSpPr/>
      </dsp:nvSpPr>
      <dsp:spPr>
        <a:xfrm rot="17813406">
          <a:off x="5150937" y="3589921"/>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37C8F2-E9A0-4D91-8E32-998A28F50E42}">
      <dsp:nvSpPr>
        <dsp:cNvPr id="0" name=""/>
        <dsp:cNvSpPr/>
      </dsp:nvSpPr>
      <dsp:spPr>
        <a:xfrm rot="14586594">
          <a:off x="12728058" y="3589921"/>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D041A6-98B0-4CDD-8E68-7EEBFBB1F2CD}">
      <dsp:nvSpPr>
        <dsp:cNvPr id="0" name=""/>
        <dsp:cNvSpPr/>
      </dsp:nvSpPr>
      <dsp:spPr>
        <a:xfrm>
          <a:off x="7394610" y="2212034"/>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C3724B-4373-4E03-8750-3BF0C9770E57}">
      <dsp:nvSpPr>
        <dsp:cNvPr id="0" name=""/>
        <dsp:cNvSpPr/>
      </dsp:nvSpPr>
      <dsp:spPr>
        <a:xfrm>
          <a:off x="8074370" y="1769695"/>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Acoso sexual</a:t>
          </a:r>
          <a:endParaRPr lang="es-MX" sz="2400" kern="1200" dirty="0">
            <a:latin typeface="Adelle Sans Light" panose="02000503000000020004" pitchFamily="50" charset="0"/>
          </a:endParaRPr>
        </a:p>
      </dsp:txBody>
      <dsp:txXfrm>
        <a:off x="8074370" y="1769695"/>
        <a:ext cx="4820116" cy="884678"/>
      </dsp:txXfrm>
    </dsp:sp>
    <dsp:sp modelId="{C60B048C-6667-4827-A315-0C0F0C856292}">
      <dsp:nvSpPr>
        <dsp:cNvPr id="0" name=""/>
        <dsp:cNvSpPr/>
      </dsp:nvSpPr>
      <dsp:spPr>
        <a:xfrm>
          <a:off x="12894487" y="2212034"/>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B1360C-7F73-4DDC-834D-7CEF0EBDAFDA}">
      <dsp:nvSpPr>
        <dsp:cNvPr id="0" name=""/>
        <dsp:cNvSpPr/>
      </dsp:nvSpPr>
      <dsp:spPr>
        <a:xfrm rot="18322385">
          <a:off x="5488847" y="4080917"/>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97ABE2-8B02-4E38-8AAC-EBC1BFDB24FD}">
      <dsp:nvSpPr>
        <dsp:cNvPr id="0" name=""/>
        <dsp:cNvSpPr/>
      </dsp:nvSpPr>
      <dsp:spPr>
        <a:xfrm rot="14077615">
          <a:off x="13065969" y="4080917"/>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790762-4BD9-4F81-99AB-642870E2E14E}">
      <dsp:nvSpPr>
        <dsp:cNvPr id="0" name=""/>
        <dsp:cNvSpPr/>
      </dsp:nvSpPr>
      <dsp:spPr>
        <a:xfrm>
          <a:off x="7394610" y="309671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15937-5273-42C6-9404-624BF10CEF77}">
      <dsp:nvSpPr>
        <dsp:cNvPr id="0" name=""/>
        <dsp:cNvSpPr/>
      </dsp:nvSpPr>
      <dsp:spPr>
        <a:xfrm>
          <a:off x="8074370" y="2654374"/>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Feminicidio</a:t>
          </a:r>
          <a:endParaRPr lang="es-MX" sz="2400" kern="1200" dirty="0">
            <a:latin typeface="Adelle Sans Light" panose="02000503000000020004" pitchFamily="50" charset="0"/>
          </a:endParaRPr>
        </a:p>
      </dsp:txBody>
      <dsp:txXfrm>
        <a:off x="8074370" y="2654374"/>
        <a:ext cx="4820116" cy="884678"/>
      </dsp:txXfrm>
    </dsp:sp>
    <dsp:sp modelId="{D09F67D2-4461-4101-A9F0-F570E3BE0286}">
      <dsp:nvSpPr>
        <dsp:cNvPr id="0" name=""/>
        <dsp:cNvSpPr/>
      </dsp:nvSpPr>
      <dsp:spPr>
        <a:xfrm>
          <a:off x="12894487" y="309671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B27178-EBB3-4C44-8B78-250D744C473A}">
      <dsp:nvSpPr>
        <dsp:cNvPr id="0" name=""/>
        <dsp:cNvSpPr/>
      </dsp:nvSpPr>
      <dsp:spPr>
        <a:xfrm rot="19187886">
          <a:off x="5781014" y="457191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3EEA42-FBCC-421B-B1AC-D6A7DDC063D4}">
      <dsp:nvSpPr>
        <dsp:cNvPr id="0" name=""/>
        <dsp:cNvSpPr/>
      </dsp:nvSpPr>
      <dsp:spPr>
        <a:xfrm rot="13212114">
          <a:off x="13358135" y="457191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FDB0CD-0E63-46D2-9D63-6E4D989CA1F3}">
      <dsp:nvSpPr>
        <dsp:cNvPr id="0" name=""/>
        <dsp:cNvSpPr/>
      </dsp:nvSpPr>
      <dsp:spPr>
        <a:xfrm>
          <a:off x="7394610" y="3981391"/>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982B48-D761-469F-BC21-D2EC84001F74}">
      <dsp:nvSpPr>
        <dsp:cNvPr id="0" name=""/>
        <dsp:cNvSpPr/>
      </dsp:nvSpPr>
      <dsp:spPr>
        <a:xfrm>
          <a:off x="8074370" y="3539052"/>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Hostigamiento sexual </a:t>
          </a:r>
          <a:endParaRPr lang="es-MX" sz="2400" kern="1200" dirty="0">
            <a:latin typeface="Adelle Sans Light" panose="02000503000000020004" pitchFamily="50" charset="0"/>
          </a:endParaRPr>
        </a:p>
      </dsp:txBody>
      <dsp:txXfrm>
        <a:off x="8074370" y="3539052"/>
        <a:ext cx="4820116" cy="884678"/>
      </dsp:txXfrm>
    </dsp:sp>
    <dsp:sp modelId="{57D490AD-66F5-44CC-90FC-B508C393FB2B}">
      <dsp:nvSpPr>
        <dsp:cNvPr id="0" name=""/>
        <dsp:cNvSpPr/>
      </dsp:nvSpPr>
      <dsp:spPr>
        <a:xfrm>
          <a:off x="12894487" y="3981391"/>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3E5A5-A3AB-465F-8D8C-440FAFBC96FC}">
      <dsp:nvSpPr>
        <dsp:cNvPr id="0" name=""/>
        <dsp:cNvSpPr/>
      </dsp:nvSpPr>
      <dsp:spPr>
        <a:xfrm rot="20656024">
          <a:off x="5969929" y="5062910"/>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9764BA-F3B6-4DD3-85FC-C39213B980C4}">
      <dsp:nvSpPr>
        <dsp:cNvPr id="0" name=""/>
        <dsp:cNvSpPr/>
      </dsp:nvSpPr>
      <dsp:spPr>
        <a:xfrm rot="11743976">
          <a:off x="13547051" y="5062910"/>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59F235-D09A-4F12-A8ED-10839640B203}">
      <dsp:nvSpPr>
        <dsp:cNvPr id="0" name=""/>
        <dsp:cNvSpPr/>
      </dsp:nvSpPr>
      <dsp:spPr>
        <a:xfrm>
          <a:off x="7394610" y="4866069"/>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4D4553-BAFE-47C0-B7D1-674C579C8C9E}">
      <dsp:nvSpPr>
        <dsp:cNvPr id="0" name=""/>
        <dsp:cNvSpPr/>
      </dsp:nvSpPr>
      <dsp:spPr>
        <a:xfrm>
          <a:off x="8074370" y="4423730"/>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Otros delitos contra la familia</a:t>
          </a:r>
          <a:endParaRPr lang="es-MX" sz="2400" kern="1200" dirty="0">
            <a:latin typeface="Adelle Sans Light" panose="02000503000000020004" pitchFamily="50" charset="0"/>
          </a:endParaRPr>
        </a:p>
      </dsp:txBody>
      <dsp:txXfrm>
        <a:off x="8074370" y="4423730"/>
        <a:ext cx="4820116" cy="884678"/>
      </dsp:txXfrm>
    </dsp:sp>
    <dsp:sp modelId="{AC2B830A-8BF9-4CDD-BAD2-E5F1C93AC1EA}">
      <dsp:nvSpPr>
        <dsp:cNvPr id="0" name=""/>
        <dsp:cNvSpPr/>
      </dsp:nvSpPr>
      <dsp:spPr>
        <a:xfrm>
          <a:off x="12894487" y="4866069"/>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173084-3813-4A3E-92AC-E78D66E40E46}">
      <dsp:nvSpPr>
        <dsp:cNvPr id="0" name=""/>
        <dsp:cNvSpPr/>
      </dsp:nvSpPr>
      <dsp:spPr>
        <a:xfrm rot="943976">
          <a:off x="5969929" y="5553906"/>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EEA148-432C-458A-A6F8-230B8C1E25EA}">
      <dsp:nvSpPr>
        <dsp:cNvPr id="0" name=""/>
        <dsp:cNvSpPr/>
      </dsp:nvSpPr>
      <dsp:spPr>
        <a:xfrm rot="9856024">
          <a:off x="13547051" y="5553906"/>
          <a:ext cx="1451877" cy="0"/>
        </a:xfrm>
        <a:custGeom>
          <a:avLst/>
          <a:gdLst/>
          <a:ahLst/>
          <a:cxnLst/>
          <a:rect l="0" t="0" r="0" b="0"/>
          <a:pathLst>
            <a:path>
              <a:moveTo>
                <a:pt x="0" y="0"/>
              </a:moveTo>
              <a:lnTo>
                <a:pt x="145187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0A8ACF-E497-4F62-BE6C-AF6887C31276}">
      <dsp:nvSpPr>
        <dsp:cNvPr id="0" name=""/>
        <dsp:cNvSpPr/>
      </dsp:nvSpPr>
      <dsp:spPr>
        <a:xfrm>
          <a:off x="7394610" y="5750747"/>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EC66FA-899C-4B67-8BE6-470A76AEE19E}">
      <dsp:nvSpPr>
        <dsp:cNvPr id="0" name=""/>
        <dsp:cNvSpPr/>
      </dsp:nvSpPr>
      <dsp:spPr>
        <a:xfrm>
          <a:off x="8074370" y="5308408"/>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Otros delitos que atentan contra la libertad y la seguridad sexual</a:t>
          </a:r>
          <a:endParaRPr lang="es-MX" sz="2400" kern="1200" dirty="0">
            <a:latin typeface="Adelle Sans Light" panose="02000503000000020004" pitchFamily="50" charset="0"/>
          </a:endParaRPr>
        </a:p>
      </dsp:txBody>
      <dsp:txXfrm>
        <a:off x="8074370" y="5308408"/>
        <a:ext cx="4820116" cy="884678"/>
      </dsp:txXfrm>
    </dsp:sp>
    <dsp:sp modelId="{2ADFB468-2E00-4E5E-AB1B-281E2A3E155E}">
      <dsp:nvSpPr>
        <dsp:cNvPr id="0" name=""/>
        <dsp:cNvSpPr/>
      </dsp:nvSpPr>
      <dsp:spPr>
        <a:xfrm>
          <a:off x="12894487" y="5750747"/>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BD4022-DAE0-464C-AC1D-136D4230FA45}">
      <dsp:nvSpPr>
        <dsp:cNvPr id="0" name=""/>
        <dsp:cNvSpPr/>
      </dsp:nvSpPr>
      <dsp:spPr>
        <a:xfrm rot="2412114">
          <a:off x="5781014" y="604490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65A70-3F83-44B7-BB04-E0C99B58F7E0}">
      <dsp:nvSpPr>
        <dsp:cNvPr id="0" name=""/>
        <dsp:cNvSpPr/>
      </dsp:nvSpPr>
      <dsp:spPr>
        <a:xfrm rot="8387886">
          <a:off x="13358135" y="6044903"/>
          <a:ext cx="1829707" cy="0"/>
        </a:xfrm>
        <a:custGeom>
          <a:avLst/>
          <a:gdLst/>
          <a:ahLst/>
          <a:cxnLst/>
          <a:rect l="0" t="0" r="0" b="0"/>
          <a:pathLst>
            <a:path>
              <a:moveTo>
                <a:pt x="0" y="0"/>
              </a:moveTo>
              <a:lnTo>
                <a:pt x="1829707"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EBFCE-A6CF-498D-8850-8E94263434DC}">
      <dsp:nvSpPr>
        <dsp:cNvPr id="0" name=""/>
        <dsp:cNvSpPr/>
      </dsp:nvSpPr>
      <dsp:spPr>
        <a:xfrm>
          <a:off x="7394610" y="6635425"/>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7C7D1-0BB1-4CCC-946D-6D38EB718C5F}">
      <dsp:nvSpPr>
        <dsp:cNvPr id="0" name=""/>
        <dsp:cNvSpPr/>
      </dsp:nvSpPr>
      <dsp:spPr>
        <a:xfrm>
          <a:off x="8074370" y="6193086"/>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Trata de personas</a:t>
          </a:r>
          <a:endParaRPr lang="es-MX" sz="2400" kern="1200" dirty="0">
            <a:latin typeface="Adelle Sans Light" panose="02000503000000020004" pitchFamily="50" charset="0"/>
          </a:endParaRPr>
        </a:p>
      </dsp:txBody>
      <dsp:txXfrm>
        <a:off x="8074370" y="6193086"/>
        <a:ext cx="4820116" cy="884678"/>
      </dsp:txXfrm>
    </dsp:sp>
    <dsp:sp modelId="{0C339F9F-88F4-4FD9-AF73-43892983B2BD}">
      <dsp:nvSpPr>
        <dsp:cNvPr id="0" name=""/>
        <dsp:cNvSpPr/>
      </dsp:nvSpPr>
      <dsp:spPr>
        <a:xfrm>
          <a:off x="12894487" y="6635425"/>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07E2B3-1EB4-4734-BAF5-88B4ADBFD202}">
      <dsp:nvSpPr>
        <dsp:cNvPr id="0" name=""/>
        <dsp:cNvSpPr/>
      </dsp:nvSpPr>
      <dsp:spPr>
        <a:xfrm rot="3277615">
          <a:off x="5488847" y="6535899"/>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91C07D-9AF8-4F94-87FF-C89F5EA93E6C}">
      <dsp:nvSpPr>
        <dsp:cNvPr id="0" name=""/>
        <dsp:cNvSpPr/>
      </dsp:nvSpPr>
      <dsp:spPr>
        <a:xfrm rot="7522385">
          <a:off x="13065969" y="6535899"/>
          <a:ext cx="2414041" cy="0"/>
        </a:xfrm>
        <a:custGeom>
          <a:avLst/>
          <a:gdLst/>
          <a:ahLst/>
          <a:cxnLst/>
          <a:rect l="0" t="0" r="0" b="0"/>
          <a:pathLst>
            <a:path>
              <a:moveTo>
                <a:pt x="0" y="0"/>
              </a:moveTo>
              <a:lnTo>
                <a:pt x="241404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E10BE5-F4AF-4C84-8381-F140876D5B0E}">
      <dsp:nvSpPr>
        <dsp:cNvPr id="0" name=""/>
        <dsp:cNvSpPr/>
      </dsp:nvSpPr>
      <dsp:spPr>
        <a:xfrm>
          <a:off x="7394610" y="752010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E536A-AB12-49A1-94FA-47A8029B1A25}">
      <dsp:nvSpPr>
        <dsp:cNvPr id="0" name=""/>
        <dsp:cNvSpPr/>
      </dsp:nvSpPr>
      <dsp:spPr>
        <a:xfrm>
          <a:off x="8074370" y="7077764"/>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Violación equiparada</a:t>
          </a:r>
          <a:endParaRPr lang="es-MX" sz="2400" kern="1200" dirty="0">
            <a:latin typeface="Adelle Sans Light" panose="02000503000000020004" pitchFamily="50" charset="0"/>
          </a:endParaRPr>
        </a:p>
      </dsp:txBody>
      <dsp:txXfrm>
        <a:off x="8074370" y="7077764"/>
        <a:ext cx="4820116" cy="884678"/>
      </dsp:txXfrm>
    </dsp:sp>
    <dsp:sp modelId="{10EFD3A5-B692-4C15-9320-5B75580898F6}">
      <dsp:nvSpPr>
        <dsp:cNvPr id="0" name=""/>
        <dsp:cNvSpPr/>
      </dsp:nvSpPr>
      <dsp:spPr>
        <a:xfrm>
          <a:off x="12894487" y="7520103"/>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EEF863-B5D6-4B31-BB55-179EC10BAABC}">
      <dsp:nvSpPr>
        <dsp:cNvPr id="0" name=""/>
        <dsp:cNvSpPr/>
      </dsp:nvSpPr>
      <dsp:spPr>
        <a:xfrm rot="3786594">
          <a:off x="5150937" y="7026895"/>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04C056-CB40-45FE-A347-94CD5C329486}">
      <dsp:nvSpPr>
        <dsp:cNvPr id="0" name=""/>
        <dsp:cNvSpPr/>
      </dsp:nvSpPr>
      <dsp:spPr>
        <a:xfrm rot="7013406">
          <a:off x="12728058" y="7026895"/>
          <a:ext cx="3089861" cy="0"/>
        </a:xfrm>
        <a:custGeom>
          <a:avLst/>
          <a:gdLst/>
          <a:ahLst/>
          <a:cxnLst/>
          <a:rect l="0" t="0" r="0" b="0"/>
          <a:pathLst>
            <a:path>
              <a:moveTo>
                <a:pt x="0" y="0"/>
              </a:moveTo>
              <a:lnTo>
                <a:pt x="3089861"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DB850D-382A-4126-BF3D-6F012CBBE503}">
      <dsp:nvSpPr>
        <dsp:cNvPr id="0" name=""/>
        <dsp:cNvSpPr/>
      </dsp:nvSpPr>
      <dsp:spPr>
        <a:xfrm>
          <a:off x="7394610" y="8404782"/>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33ECD-B59A-4379-9106-4ADD1F194105}">
      <dsp:nvSpPr>
        <dsp:cNvPr id="0" name=""/>
        <dsp:cNvSpPr/>
      </dsp:nvSpPr>
      <dsp:spPr>
        <a:xfrm>
          <a:off x="8074370" y="7962442"/>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Violación simple</a:t>
          </a:r>
          <a:endParaRPr lang="es-MX" sz="2400" kern="1200" dirty="0">
            <a:latin typeface="Adelle Sans Light" panose="02000503000000020004" pitchFamily="50" charset="0"/>
          </a:endParaRPr>
        </a:p>
      </dsp:txBody>
      <dsp:txXfrm>
        <a:off x="8074370" y="7962442"/>
        <a:ext cx="4820116" cy="884678"/>
      </dsp:txXfrm>
    </dsp:sp>
    <dsp:sp modelId="{65167DED-E777-4AF6-945A-1F6328AD6E10}">
      <dsp:nvSpPr>
        <dsp:cNvPr id="0" name=""/>
        <dsp:cNvSpPr/>
      </dsp:nvSpPr>
      <dsp:spPr>
        <a:xfrm>
          <a:off x="12894487" y="8404782"/>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EA7333-0994-4E6A-B978-624625B1B758}">
      <dsp:nvSpPr>
        <dsp:cNvPr id="0" name=""/>
        <dsp:cNvSpPr/>
      </dsp:nvSpPr>
      <dsp:spPr>
        <a:xfrm rot="4108483">
          <a:off x="4791480" y="7517892"/>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B76E7-509F-43BA-99EF-359D37D7702D}">
      <dsp:nvSpPr>
        <dsp:cNvPr id="0" name=""/>
        <dsp:cNvSpPr/>
      </dsp:nvSpPr>
      <dsp:spPr>
        <a:xfrm rot="6691517">
          <a:off x="12368601" y="7517892"/>
          <a:ext cx="3808776" cy="0"/>
        </a:xfrm>
        <a:custGeom>
          <a:avLst/>
          <a:gdLst/>
          <a:ahLst/>
          <a:cxnLst/>
          <a:rect l="0" t="0" r="0" b="0"/>
          <a:pathLst>
            <a:path>
              <a:moveTo>
                <a:pt x="0" y="0"/>
              </a:moveTo>
              <a:lnTo>
                <a:pt x="3808776"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5A54CF-2101-4789-9EB9-66A413332002}">
      <dsp:nvSpPr>
        <dsp:cNvPr id="0" name=""/>
        <dsp:cNvSpPr/>
      </dsp:nvSpPr>
      <dsp:spPr>
        <a:xfrm>
          <a:off x="7394610" y="9289460"/>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1F56A2-FA4A-4145-A209-37357D04B1A7}">
      <dsp:nvSpPr>
        <dsp:cNvPr id="0" name=""/>
        <dsp:cNvSpPr/>
      </dsp:nvSpPr>
      <dsp:spPr>
        <a:xfrm>
          <a:off x="8074370" y="8847121"/>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Violencia de género en todas sus modalidades distinta a la violencia familiar</a:t>
          </a:r>
          <a:endParaRPr lang="es-MX" sz="2400" kern="1200" dirty="0">
            <a:latin typeface="Adelle Sans Light" panose="02000503000000020004" pitchFamily="50" charset="0"/>
          </a:endParaRPr>
        </a:p>
      </dsp:txBody>
      <dsp:txXfrm>
        <a:off x="8074370" y="8847121"/>
        <a:ext cx="4820116" cy="884678"/>
      </dsp:txXfrm>
    </dsp:sp>
    <dsp:sp modelId="{89265124-1990-4B00-8EE0-52AF946AF8BF}">
      <dsp:nvSpPr>
        <dsp:cNvPr id="0" name=""/>
        <dsp:cNvSpPr/>
      </dsp:nvSpPr>
      <dsp:spPr>
        <a:xfrm>
          <a:off x="12894487" y="9289460"/>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0B303-EEC4-4567-8315-3C956C6A54D9}">
      <dsp:nvSpPr>
        <dsp:cNvPr id="0" name=""/>
        <dsp:cNvSpPr/>
      </dsp:nvSpPr>
      <dsp:spPr>
        <a:xfrm rot="4326884">
          <a:off x="4420665" y="800888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24634-0EB7-4AA7-BA15-E7AA7AAD81C6}">
      <dsp:nvSpPr>
        <dsp:cNvPr id="0" name=""/>
        <dsp:cNvSpPr/>
      </dsp:nvSpPr>
      <dsp:spPr>
        <a:xfrm rot="6473116">
          <a:off x="11997787" y="8008888"/>
          <a:ext cx="4550405" cy="0"/>
        </a:xfrm>
        <a:custGeom>
          <a:avLst/>
          <a:gdLst/>
          <a:ahLst/>
          <a:cxnLst/>
          <a:rect l="0" t="0" r="0" b="0"/>
          <a:pathLst>
            <a:path>
              <a:moveTo>
                <a:pt x="0" y="0"/>
              </a:moveTo>
              <a:lnTo>
                <a:pt x="4550405" y="0"/>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2AB241-224D-4F71-A07E-C343ECC76E0E}">
      <dsp:nvSpPr>
        <dsp:cNvPr id="0" name=""/>
        <dsp:cNvSpPr/>
      </dsp:nvSpPr>
      <dsp:spPr>
        <a:xfrm>
          <a:off x="7394610" y="1017413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ED8D93-07E5-4080-81CF-101E37F5CF2D}">
      <dsp:nvSpPr>
        <dsp:cNvPr id="0" name=""/>
        <dsp:cNvSpPr/>
      </dsp:nvSpPr>
      <dsp:spPr>
        <a:xfrm>
          <a:off x="8074370" y="9731799"/>
          <a:ext cx="4820116" cy="884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b="0" i="0" kern="1200" dirty="0">
              <a:latin typeface="Adelle Sans Light" panose="02000503000000020004" pitchFamily="50" charset="0"/>
            </a:rPr>
            <a:t>Violencia familiar.</a:t>
          </a:r>
          <a:endParaRPr lang="es-MX" sz="2400" kern="1200" dirty="0">
            <a:latin typeface="Adelle Sans Light" panose="02000503000000020004" pitchFamily="50" charset="0"/>
          </a:endParaRPr>
        </a:p>
      </dsp:txBody>
      <dsp:txXfrm>
        <a:off x="8074370" y="9731799"/>
        <a:ext cx="4820116" cy="884678"/>
      </dsp:txXfrm>
    </dsp:sp>
    <dsp:sp modelId="{D6C0E1E4-D770-4201-A6E9-4A3DF10884B1}">
      <dsp:nvSpPr>
        <dsp:cNvPr id="0" name=""/>
        <dsp:cNvSpPr/>
      </dsp:nvSpPr>
      <dsp:spPr>
        <a:xfrm>
          <a:off x="12894487" y="10174138"/>
          <a:ext cx="679760" cy="0"/>
        </a:xfrm>
        <a:prstGeom prst="line">
          <a:avLst/>
        </a:pr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FC1BE-408D-4A98-B2B1-2A802AB06B89}">
      <dsp:nvSpPr>
        <dsp:cNvPr id="0" name=""/>
        <dsp:cNvSpPr/>
      </dsp:nvSpPr>
      <dsp:spPr>
        <a:xfrm>
          <a:off x="15144454" y="2400617"/>
          <a:ext cx="5815581" cy="581558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r>
            <a:rPr lang="es-MX" sz="3900" b="0" i="0" kern="1200" dirty="0">
              <a:latin typeface="Adelle Sans Light" panose="02000503000000020004" pitchFamily="50" charset="0"/>
            </a:rPr>
            <a:t>La tipificación de estos presuntos delitos se encuentra especificada para su consulta en el Anexo 1 de este Reporte. </a:t>
          </a:r>
          <a:endParaRPr lang="es-MX" sz="3900" kern="1200" dirty="0">
            <a:latin typeface="Adelle Sans Light" panose="02000503000000020004" pitchFamily="50" charset="0"/>
          </a:endParaRPr>
        </a:p>
      </dsp:txBody>
      <dsp:txXfrm>
        <a:off x="15996126" y="3252289"/>
        <a:ext cx="4112237" cy="41122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18A51-4DE5-4481-9C29-107D072F9243}">
      <dsp:nvSpPr>
        <dsp:cNvPr id="0" name=""/>
        <dsp:cNvSpPr/>
      </dsp:nvSpPr>
      <dsp:spPr>
        <a:xfrm>
          <a:off x="0" y="0"/>
          <a:ext cx="20325115" cy="1800876"/>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MX" sz="3400" b="0" i="0" kern="1200" dirty="0"/>
            <a:t>En abril de 2023, en el Estado de Puebla ocurrieron 6278 incidencias delictivas, de las cuales 1121 se tratan de probables delitos directamente relacionados con violencia contra las mujeres. En este rubro, hubo un decremento del 9.01% respecto al mes de marzo y está distribuido de la siguiente forma:</a:t>
          </a:r>
          <a:endParaRPr lang="es-MX" sz="3400" kern="1200" dirty="0"/>
        </a:p>
      </dsp:txBody>
      <dsp:txXfrm>
        <a:off x="87912" y="87912"/>
        <a:ext cx="20149291" cy="16250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E1CBF-CD1D-429C-9C02-21D29244327D}">
      <dsp:nvSpPr>
        <dsp:cNvPr id="0" name=""/>
        <dsp:cNvSpPr/>
      </dsp:nvSpPr>
      <dsp:spPr>
        <a:xfrm>
          <a:off x="2285957" y="558066"/>
          <a:ext cx="4239347" cy="4239347"/>
        </a:xfrm>
        <a:prstGeom prst="pieWedge">
          <a:avLst/>
        </a:prstGeom>
        <a:solidFill>
          <a:srgbClr val="5B4F63"/>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rPr>
            <a:t>La capacitación con perspectiva de género a funcionarios públicos y población en general</a:t>
          </a:r>
          <a:endParaRPr lang="es-MX" sz="2400" b="0" i="0" u="none" strike="noStrike" kern="1200" cap="none" dirty="0">
            <a:solidFill>
              <a:schemeClr val="bg1"/>
            </a:solidFill>
            <a:latin typeface="Adelle Sans" panose="02000503000000020004" pitchFamily="2" charset="77"/>
            <a:ea typeface="+mn-ea"/>
            <a:cs typeface="Arial"/>
          </a:endParaRPr>
        </a:p>
      </dsp:txBody>
      <dsp:txXfrm>
        <a:off x="3527633" y="1799742"/>
        <a:ext cx="2997671" cy="2997671"/>
      </dsp:txXfrm>
    </dsp:sp>
    <dsp:sp modelId="{EE605681-F57C-49DA-9634-53B047B34242}">
      <dsp:nvSpPr>
        <dsp:cNvPr id="0" name=""/>
        <dsp:cNvSpPr/>
      </dsp:nvSpPr>
      <dsp:spPr>
        <a:xfrm rot="5400000">
          <a:off x="6624672" y="535682"/>
          <a:ext cx="4239347" cy="4239347"/>
        </a:xfrm>
        <a:prstGeom prst="pieWedge">
          <a:avLst/>
        </a:prstGeom>
        <a:solidFill>
          <a:srgbClr val="8D7C98"/>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666750">
            <a:lnSpc>
              <a:spcPct val="90000"/>
            </a:lnSpc>
            <a:spcBef>
              <a:spcPct val="0"/>
            </a:spcBef>
            <a:spcAft>
              <a:spcPct val="35000"/>
            </a:spcAft>
            <a:buNone/>
          </a:pPr>
          <a:r>
            <a:rPr lang="es-ES" sz="2400" b="0" i="0" u="none" strike="noStrike" kern="1200" cap="none" dirty="0">
              <a:solidFill>
                <a:schemeClr val="bg1"/>
              </a:solidFill>
              <a:latin typeface="Adelle Sans" panose="02000503000000020004" pitchFamily="2" charset="77"/>
              <a:ea typeface="+mn-ea"/>
              <a:cs typeface="Arial"/>
              <a:sym typeface="Arial"/>
            </a:rPr>
            <a:t>Prohibición a todo funcionario de discriminar por razón de género</a:t>
          </a:r>
          <a:endParaRPr lang="es-MX" sz="2400" b="0" i="0" u="none" strike="noStrike" kern="1200" cap="none" dirty="0">
            <a:solidFill>
              <a:schemeClr val="bg1"/>
            </a:solidFill>
            <a:latin typeface="Adelle Sans" panose="02000503000000020004" pitchFamily="2" charset="77"/>
            <a:ea typeface="+mn-ea"/>
            <a:cs typeface="Arial"/>
            <a:sym typeface="Arial"/>
          </a:endParaRPr>
        </a:p>
      </dsp:txBody>
      <dsp:txXfrm rot="-5400000">
        <a:off x="6624672" y="1777358"/>
        <a:ext cx="2997671" cy="2997671"/>
      </dsp:txXfrm>
    </dsp:sp>
    <dsp:sp modelId="{66185EDD-28BC-4417-8C42-0E4274249E4F}">
      <dsp:nvSpPr>
        <dsp:cNvPr id="0" name=""/>
        <dsp:cNvSpPr/>
      </dsp:nvSpPr>
      <dsp:spPr>
        <a:xfrm rot="10800000">
          <a:off x="6696826" y="4939006"/>
          <a:ext cx="4239347" cy="4239347"/>
        </a:xfrm>
        <a:prstGeom prst="pieWedge">
          <a:avLst/>
        </a:prstGeom>
        <a:solidFill>
          <a:srgbClr val="B4A9BB"/>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1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endParaRPr lang="es-ES" sz="1200" b="0" i="0" u="none" strike="noStrike" kern="1200" cap="none" dirty="0">
            <a:solidFill>
              <a:srgbClr val="5B4F63"/>
            </a:solidFill>
            <a:latin typeface="Adelle Sans" panose="02000503000000020004" pitchFamily="2" charset="77"/>
            <a:ea typeface="+mn-ea"/>
            <a:cs typeface="Arial"/>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La discriminación indirecta es aquella que aparenta ser neutra en políticas para mujeres y hombres pero fomentan discriminación </a:t>
          </a:r>
          <a:endParaRPr lang="es-MX" sz="2400" b="0" i="0" u="none" strike="noStrike" kern="1200" cap="none" dirty="0">
            <a:solidFill>
              <a:srgbClr val="5B4F63"/>
            </a:solidFill>
            <a:latin typeface="Adelle Sans" panose="02000503000000020004" pitchFamily="2" charset="77"/>
            <a:ea typeface="+mn-ea"/>
            <a:cs typeface="Arial"/>
          </a:endParaRPr>
        </a:p>
      </dsp:txBody>
      <dsp:txXfrm rot="10800000">
        <a:off x="6696826" y="4939006"/>
        <a:ext cx="2997671" cy="2997671"/>
      </dsp:txXfrm>
    </dsp:sp>
    <dsp:sp modelId="{D39FAD7F-506F-4B31-BC8A-C90316AAFAE5}">
      <dsp:nvSpPr>
        <dsp:cNvPr id="0" name=""/>
        <dsp:cNvSpPr/>
      </dsp:nvSpPr>
      <dsp:spPr>
        <a:xfrm rot="16200000">
          <a:off x="2285957" y="4939006"/>
          <a:ext cx="4239347" cy="4239347"/>
        </a:xfrm>
        <a:prstGeom prst="pieWedge">
          <a:avLst/>
        </a:prstGeom>
        <a:solidFill>
          <a:srgbClr val="D2CCD6"/>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666750">
            <a:lnSpc>
              <a:spcPct val="90000"/>
            </a:lnSpc>
            <a:spcBef>
              <a:spcPct val="0"/>
            </a:spcBef>
            <a:spcAft>
              <a:spcPct val="35000"/>
            </a:spcAft>
            <a:buNone/>
          </a:pPr>
          <a:endParaRPr lang="es-ES" sz="1200" b="0" kern="1200" dirty="0">
            <a:solidFill>
              <a:sysClr val="windowText" lastClr="000000"/>
            </a:solidFill>
            <a:latin typeface="Adelle Sans" panose="02000503000000020004" pitchFamily="50" charset="0"/>
            <a:ea typeface="+mn-ea"/>
            <a:cs typeface="+mn-cs"/>
          </a:endParaRPr>
        </a:p>
        <a:p>
          <a:pPr marL="0" lvl="0" indent="0" algn="ctr" defTabSz="666750">
            <a:lnSpc>
              <a:spcPct val="90000"/>
            </a:lnSpc>
            <a:spcBef>
              <a:spcPct val="0"/>
            </a:spcBef>
            <a:spcAft>
              <a:spcPct val="35000"/>
            </a:spcAft>
            <a:buNone/>
          </a:pPr>
          <a:r>
            <a:rPr lang="es-ES" sz="2400" b="0" i="0" u="none" strike="noStrike" kern="1200" cap="none" dirty="0">
              <a:solidFill>
                <a:srgbClr val="5B4F63"/>
              </a:solidFill>
              <a:latin typeface="Adelle Sans" panose="02000503000000020004" pitchFamily="2" charset="77"/>
              <a:ea typeface="+mn-ea"/>
              <a:cs typeface="Arial"/>
            </a:rPr>
            <a:t>Obligación de profundizar en el análisis de todas las formas de violencia y discriminación contra mujeres</a:t>
          </a:r>
          <a:endParaRPr lang="es-MX" sz="2400" b="0" i="0" u="none" strike="noStrike" kern="1200" cap="none" dirty="0">
            <a:solidFill>
              <a:srgbClr val="5B4F63"/>
            </a:solidFill>
            <a:latin typeface="Adelle Sans" panose="02000503000000020004" pitchFamily="2" charset="77"/>
            <a:ea typeface="+mn-ea"/>
            <a:cs typeface="Arial"/>
          </a:endParaRPr>
        </a:p>
      </dsp:txBody>
      <dsp:txXfrm rot="5400000">
        <a:off x="3527633" y="4939006"/>
        <a:ext cx="2997671" cy="2997671"/>
      </dsp:txXfrm>
    </dsp:sp>
    <dsp:sp modelId="{2712217E-A563-40DD-B236-C8CB6D35F4CB}">
      <dsp:nvSpPr>
        <dsp:cNvPr id="0" name=""/>
        <dsp:cNvSpPr/>
      </dsp:nvSpPr>
      <dsp:spPr>
        <a:xfrm>
          <a:off x="5867069" y="4014163"/>
          <a:ext cx="1463700" cy="1272783"/>
        </a:xfrm>
        <a:prstGeom prst="circularArrow">
          <a:avLst/>
        </a:prstGeom>
        <a:solidFill>
          <a:srgbClr val="A5A5A5">
            <a:tint val="40000"/>
            <a:hueOff val="0"/>
            <a:satOff val="0"/>
            <a:lumOff val="0"/>
            <a:alphaOff val="0"/>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5D7EC28C-DF5A-4D3D-8E50-232A80239472}">
      <dsp:nvSpPr>
        <dsp:cNvPr id="0" name=""/>
        <dsp:cNvSpPr/>
      </dsp:nvSpPr>
      <dsp:spPr>
        <a:xfrm rot="10800000">
          <a:off x="5867069" y="4503695"/>
          <a:ext cx="1463700" cy="1272783"/>
        </a:xfrm>
        <a:prstGeom prst="circularArrow">
          <a:avLst/>
        </a:prstGeom>
        <a:solidFill>
          <a:srgbClr val="A5A5A5">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DCA08-8FD0-430B-85CF-B60E9228260F}">
      <dsp:nvSpPr>
        <dsp:cNvPr id="0" name=""/>
        <dsp:cNvSpPr/>
      </dsp:nvSpPr>
      <dsp:spPr>
        <a:xfrm>
          <a:off x="5154237" y="0"/>
          <a:ext cx="9336676" cy="9336676"/>
        </a:xfrm>
        <a:prstGeom prst="triangl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FB17C32-1FB6-4A76-9D1D-653477727E18}">
      <dsp:nvSpPr>
        <dsp:cNvPr id="0" name=""/>
        <dsp:cNvSpPr/>
      </dsp:nvSpPr>
      <dsp:spPr>
        <a:xfrm>
          <a:off x="9822575" y="934579"/>
          <a:ext cx="6068839" cy="3318896"/>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Derivado de lo anterior, es necesario informar que, el Registro Nacional de Personas Desaparecidas y No Localizadas, que concentra la información tanto de la Federación como de las Entidades Federativas, señala que, en el periodo del </a:t>
          </a:r>
          <a:r>
            <a:rPr lang="es-ES" sz="2200" b="1" i="0" kern="1200" dirty="0">
              <a:latin typeface="Adelle Sans Light" panose="02000503000000020004" pitchFamily="50" charset="0"/>
            </a:rPr>
            <a:t>15 de marzo de </a:t>
          </a:r>
          <a:r>
            <a:rPr lang="es-ES" sz="2200" dirty="0"/>
            <a:t>1964 al  28 de febrero de 2023:</a:t>
          </a:r>
        </a:p>
      </dsp:txBody>
      <dsp:txXfrm>
        <a:off x="9984590" y="1096594"/>
        <a:ext cx="5744809" cy="2994866"/>
      </dsp:txXfrm>
    </dsp:sp>
    <dsp:sp modelId="{AE845E07-ECB0-4A0F-BE95-36A9A5829C70}">
      <dsp:nvSpPr>
        <dsp:cNvPr id="0" name=""/>
        <dsp:cNvSpPr/>
      </dsp:nvSpPr>
      <dsp:spPr>
        <a:xfrm>
          <a:off x="9822575" y="4668338"/>
          <a:ext cx="6068839" cy="3318896"/>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MX" sz="2200" kern="1200" dirty="0"/>
            <a:t>En el estado de Puebla se han registrado 1,845 personas desaparecidas y no localizadas.</a:t>
          </a:r>
        </a:p>
        <a:p>
          <a:pPr marL="0" lvl="0" indent="0" algn="ctr" defTabSz="977900">
            <a:lnSpc>
              <a:spcPct val="90000"/>
            </a:lnSpc>
            <a:spcBef>
              <a:spcPct val="0"/>
            </a:spcBef>
            <a:spcAft>
              <a:spcPct val="35000"/>
            </a:spcAft>
            <a:buNone/>
          </a:pPr>
          <a:endParaRPr lang="es-ES" sz="2200" kern="1200" dirty="0"/>
        </a:p>
      </dsp:txBody>
      <dsp:txXfrm>
        <a:off x="9984590" y="4830353"/>
        <a:ext cx="5744809" cy="29948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A2948-70C0-42E3-AFCC-3B87673541FA}">
      <dsp:nvSpPr>
        <dsp:cNvPr id="0" name=""/>
        <dsp:cNvSpPr/>
      </dsp:nvSpPr>
      <dsp:spPr>
        <a:xfrm>
          <a:off x="391723" y="3500819"/>
          <a:ext cx="5744346" cy="1893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Ahora bien, de las </a:t>
          </a:r>
          <a:r>
            <a:rPr lang="es-ES" sz="2200" kern="1200" dirty="0"/>
            <a:t>1,845</a:t>
          </a:r>
          <a:r>
            <a:rPr lang="es-ES" sz="2200" b="0" i="0" kern="1200" dirty="0">
              <a:latin typeface="Adelle Sans Light" panose="02000503000000020004" pitchFamily="50" charset="0"/>
            </a:rPr>
            <a:t> personas en comento, </a:t>
          </a:r>
          <a:r>
            <a:rPr lang="es-ES" sz="2200" kern="1200" dirty="0"/>
            <a:t>686</a:t>
          </a:r>
          <a:r>
            <a:rPr lang="es-ES" sz="2200" b="0" i="0" kern="1200" dirty="0">
              <a:latin typeface="Adelle Sans Light" panose="02000503000000020004" pitchFamily="50" charset="0"/>
            </a:rPr>
            <a:t> son mujeres, siendo los municipios de </a:t>
          </a:r>
          <a:r>
            <a:rPr lang="es-ES" sz="2200" kern="1200" dirty="0"/>
            <a:t>Puebla, Tehuacán y Tepeaca en donde se ha registrado una mayor cantidad de casos, con 285, 67 y 29 mujeres</a:t>
          </a:r>
          <a:r>
            <a:rPr lang="es-ES" sz="2200" b="0" i="0" kern="1200" dirty="0">
              <a:latin typeface="Adelle Sans Light" panose="02000503000000020004" pitchFamily="50" charset="0"/>
            </a:rPr>
            <a:t> desaparecidas y no localizadas, respectivamente. </a:t>
          </a:r>
          <a:endParaRPr lang="es-MX" sz="2200" kern="1200" dirty="0">
            <a:latin typeface="Adelle Sans Light" panose="02000503000000020004" pitchFamily="50" charset="0"/>
          </a:endParaRPr>
        </a:p>
      </dsp:txBody>
      <dsp:txXfrm>
        <a:off x="391723" y="3500819"/>
        <a:ext cx="5744346" cy="1893023"/>
      </dsp:txXfrm>
    </dsp:sp>
    <dsp:sp modelId="{1227D7D2-3C68-4F0D-93EE-7CEC526D9288}">
      <dsp:nvSpPr>
        <dsp:cNvPr id="0" name=""/>
        <dsp:cNvSpPr/>
      </dsp:nvSpPr>
      <dsp:spPr>
        <a:xfrm>
          <a:off x="385195" y="2925079"/>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DE2413A-7810-4E64-93B4-2989AEA04802}">
      <dsp:nvSpPr>
        <dsp:cNvPr id="0" name=""/>
        <dsp:cNvSpPr/>
      </dsp:nvSpPr>
      <dsp:spPr>
        <a:xfrm>
          <a:off x="705051" y="2285367"/>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8FD9167-A8CF-4512-A13A-E9E5921AB910}">
      <dsp:nvSpPr>
        <dsp:cNvPr id="0" name=""/>
        <dsp:cNvSpPr/>
      </dsp:nvSpPr>
      <dsp:spPr>
        <a:xfrm>
          <a:off x="1472705" y="2413310"/>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44431C3-B7CA-4456-AD1A-8893B91E996C}">
      <dsp:nvSpPr>
        <dsp:cNvPr id="0" name=""/>
        <dsp:cNvSpPr/>
      </dsp:nvSpPr>
      <dsp:spPr>
        <a:xfrm>
          <a:off x="2112416" y="1709627"/>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CE63D60-ED58-4C60-8183-FC313822C58E}">
      <dsp:nvSpPr>
        <dsp:cNvPr id="0" name=""/>
        <dsp:cNvSpPr/>
      </dsp:nvSpPr>
      <dsp:spPr>
        <a:xfrm>
          <a:off x="2944041" y="1453743"/>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C1C800D-ACD2-4579-BD89-AF5F75361290}">
      <dsp:nvSpPr>
        <dsp:cNvPr id="0" name=""/>
        <dsp:cNvSpPr/>
      </dsp:nvSpPr>
      <dsp:spPr>
        <a:xfrm>
          <a:off x="3967579" y="1901541"/>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6D4F99C-4BE3-4590-B2AB-0653364F1D58}">
      <dsp:nvSpPr>
        <dsp:cNvPr id="0" name=""/>
        <dsp:cNvSpPr/>
      </dsp:nvSpPr>
      <dsp:spPr>
        <a:xfrm>
          <a:off x="4607290" y="2221396"/>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64DD892-F3A9-4E68-842B-F2F82E7FA8C7}">
      <dsp:nvSpPr>
        <dsp:cNvPr id="0" name=""/>
        <dsp:cNvSpPr/>
      </dsp:nvSpPr>
      <dsp:spPr>
        <a:xfrm>
          <a:off x="5502886" y="2925079"/>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6AEE621-CEFE-4192-A8A0-D6316BC690BC}">
      <dsp:nvSpPr>
        <dsp:cNvPr id="0" name=""/>
        <dsp:cNvSpPr/>
      </dsp:nvSpPr>
      <dsp:spPr>
        <a:xfrm>
          <a:off x="6065133" y="3829484"/>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280D53B-C688-4B25-9D69-8EEB21D5D53F}">
      <dsp:nvSpPr>
        <dsp:cNvPr id="0" name=""/>
        <dsp:cNvSpPr/>
      </dsp:nvSpPr>
      <dsp:spPr>
        <a:xfrm>
          <a:off x="2560214" y="2285367"/>
          <a:ext cx="1174980" cy="117498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FD3720C-028A-4BE3-AEB3-BDA723221F05}">
      <dsp:nvSpPr>
        <dsp:cNvPr id="0" name=""/>
        <dsp:cNvSpPr/>
      </dsp:nvSpPr>
      <dsp:spPr>
        <a:xfrm>
          <a:off x="65340" y="4716271"/>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1B36EA8-C154-4616-9810-29CB27FE978A}">
      <dsp:nvSpPr>
        <dsp:cNvPr id="0" name=""/>
        <dsp:cNvSpPr/>
      </dsp:nvSpPr>
      <dsp:spPr>
        <a:xfrm>
          <a:off x="449167" y="5292011"/>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96FB438-E431-498F-9605-47B916FDB964}">
      <dsp:nvSpPr>
        <dsp:cNvPr id="0" name=""/>
        <dsp:cNvSpPr/>
      </dsp:nvSpPr>
      <dsp:spPr>
        <a:xfrm>
          <a:off x="1408734" y="5803780"/>
          <a:ext cx="1044426" cy="104442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BABC192-5192-4E22-B39D-38581D8C8CA0}">
      <dsp:nvSpPr>
        <dsp:cNvPr id="0" name=""/>
        <dsp:cNvSpPr/>
      </dsp:nvSpPr>
      <dsp:spPr>
        <a:xfrm>
          <a:off x="2752127" y="6635405"/>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CEE2CD2-E8B6-4F97-9258-8A00B4EA7421}">
      <dsp:nvSpPr>
        <dsp:cNvPr id="0" name=""/>
        <dsp:cNvSpPr/>
      </dsp:nvSpPr>
      <dsp:spPr>
        <a:xfrm>
          <a:off x="3008012" y="5803780"/>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29E6FF6-5CA7-4ED2-8A71-751DF87311B4}">
      <dsp:nvSpPr>
        <dsp:cNvPr id="0" name=""/>
        <dsp:cNvSpPr/>
      </dsp:nvSpPr>
      <dsp:spPr>
        <a:xfrm>
          <a:off x="3647723" y="6699376"/>
          <a:ext cx="456936" cy="45693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56ACA21-0B20-4DC8-BAC7-3BBDB002B116}">
      <dsp:nvSpPr>
        <dsp:cNvPr id="0" name=""/>
        <dsp:cNvSpPr/>
      </dsp:nvSpPr>
      <dsp:spPr>
        <a:xfrm>
          <a:off x="4223464" y="5675838"/>
          <a:ext cx="1044426" cy="104442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775D7A0-0CED-4F31-BBCE-9D2343C6A03D}">
      <dsp:nvSpPr>
        <dsp:cNvPr id="0" name=""/>
        <dsp:cNvSpPr/>
      </dsp:nvSpPr>
      <dsp:spPr>
        <a:xfrm>
          <a:off x="5630828" y="5419953"/>
          <a:ext cx="718043" cy="7180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E537C91-BCE5-4145-B07D-33B8B3374700}">
      <dsp:nvSpPr>
        <dsp:cNvPr id="0" name=""/>
        <dsp:cNvSpPr/>
      </dsp:nvSpPr>
      <dsp:spPr>
        <a:xfrm>
          <a:off x="6348872" y="2412246"/>
          <a:ext cx="2108791" cy="4025912"/>
        </a:xfrm>
        <a:prstGeom prst="chevron">
          <a:avLst>
            <a:gd name="adj" fmla="val 6231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C49CC51-C5E4-4DD4-80BA-A051C483FFF1}">
      <dsp:nvSpPr>
        <dsp:cNvPr id="0" name=""/>
        <dsp:cNvSpPr/>
      </dsp:nvSpPr>
      <dsp:spPr>
        <a:xfrm>
          <a:off x="8457663" y="2414201"/>
          <a:ext cx="5751248" cy="402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Se reporta además que, han sido localizadas sin vida de</a:t>
          </a:r>
          <a:r>
            <a:rPr lang="es-ES" sz="2200" dirty="0"/>
            <a:t>l 15 de marzo de 1964 al 31 de enero de 2023, 55</a:t>
          </a:r>
          <a:r>
            <a:rPr lang="es-ES" sz="2200" b="0" i="0" kern="1200" dirty="0">
              <a:latin typeface="Adelle Sans Light" panose="02000503000000020004" pitchFamily="50" charset="0"/>
            </a:rPr>
            <a:t> mujeres. El RNPDNO registra que el rango de edad donde se cuenta con mayor número de personas sin vida, son entre los </a:t>
          </a:r>
          <a:r>
            <a:rPr lang="es-ES" sz="2200" dirty="0"/>
            <a:t>25 y 29 </a:t>
          </a:r>
          <a:r>
            <a:rPr lang="es-ES" sz="2200" b="0" i="0" kern="1200" dirty="0">
              <a:latin typeface="Adelle Sans Light" panose="02000503000000020004" pitchFamily="50" charset="0"/>
            </a:rPr>
            <a:t>años en Puebla.</a:t>
          </a:r>
          <a:endParaRPr lang="es-MX" sz="2200" kern="1200" dirty="0">
            <a:latin typeface="Adelle Sans Light" panose="02000503000000020004" pitchFamily="50" charset="0"/>
          </a:endParaRPr>
        </a:p>
      </dsp:txBody>
      <dsp:txXfrm>
        <a:off x="8457663" y="2414201"/>
        <a:ext cx="5751248" cy="4025873"/>
      </dsp:txXfrm>
    </dsp:sp>
    <dsp:sp modelId="{0BD61DF1-A728-420E-8804-46F5A66C2C29}">
      <dsp:nvSpPr>
        <dsp:cNvPr id="0" name=""/>
        <dsp:cNvSpPr/>
      </dsp:nvSpPr>
      <dsp:spPr>
        <a:xfrm>
          <a:off x="14208911" y="2412246"/>
          <a:ext cx="2108791" cy="4025912"/>
        </a:xfrm>
        <a:prstGeom prst="chevron">
          <a:avLst>
            <a:gd name="adj" fmla="val 6231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2EFBB6FC-4841-4D7E-AD6D-0A4F3517469D}">
      <dsp:nvSpPr>
        <dsp:cNvPr id="0" name=""/>
        <dsp:cNvSpPr/>
      </dsp:nvSpPr>
      <dsp:spPr>
        <a:xfrm>
          <a:off x="16547752" y="2079536"/>
          <a:ext cx="4888561" cy="4888561"/>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s-ES" sz="2200" b="0" i="0" kern="1200" dirty="0">
              <a:latin typeface="Adelle Sans Light" panose="02000503000000020004" pitchFamily="50" charset="0"/>
            </a:rPr>
            <a:t>Es preciso mencionar además que, en el periodo comprendido entre el </a:t>
          </a:r>
          <a:r>
            <a:rPr lang="es-ES" sz="2200" dirty="0"/>
            <a:t>1 y 28 de febrero </a:t>
          </a:r>
          <a:r>
            <a:rPr lang="es-ES" sz="2200" b="0" i="0" kern="1200" dirty="0">
              <a:latin typeface="Adelle Sans Light" panose="02000503000000020004" pitchFamily="50" charset="0"/>
            </a:rPr>
            <a:t>de 2023, se registraron 27 personas desaparecidas y no localizadas, mismas que fueron registradas en 14 municipios de la entidad.</a:t>
          </a:r>
          <a:br>
            <a:rPr lang="es-MX" sz="2200" b="0" i="0" kern="1200" baseline="0" dirty="0">
              <a:latin typeface="Adelle Sans Light" panose="02000503000000020004" pitchFamily="50" charset="0"/>
            </a:rPr>
          </a:br>
          <a:endParaRPr lang="es-MX" sz="2200" kern="1200" dirty="0">
            <a:latin typeface="Adelle Sans Light" panose="02000503000000020004" pitchFamily="50" charset="0"/>
          </a:endParaRPr>
        </a:p>
      </dsp:txBody>
      <dsp:txXfrm>
        <a:off x="17263665" y="2795449"/>
        <a:ext cx="3456735" cy="34567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9BE2F-2658-44A0-A4F8-F68A2591D1DE}">
      <dsp:nvSpPr>
        <dsp:cNvPr id="0" name=""/>
        <dsp:cNvSpPr/>
      </dsp:nvSpPr>
      <dsp:spPr>
        <a:xfrm>
          <a:off x="3763806" y="704426"/>
          <a:ext cx="9103359" cy="9103359"/>
        </a:xfrm>
        <a:prstGeom prst="pie">
          <a:avLst>
            <a:gd name="adj1" fmla="val 16200000"/>
            <a:gd name="adj2" fmla="val 18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En este sentido, es necesario no pasar por alto aquellos municipios de la región que parecerían no encabezar las listas ordenadas por mayor número de delitos, pero que sí son más altos en de tasas.</a:t>
          </a:r>
        </a:p>
      </dsp:txBody>
      <dsp:txXfrm>
        <a:off x="8561493" y="2633471"/>
        <a:ext cx="3251199" cy="2709333"/>
      </dsp:txXfrm>
    </dsp:sp>
    <dsp:sp modelId="{57FFF0B3-03C6-4E11-A4A9-F2CFA92604CB}">
      <dsp:nvSpPr>
        <dsp:cNvPr id="0" name=""/>
        <dsp:cNvSpPr/>
      </dsp:nvSpPr>
      <dsp:spPr>
        <a:xfrm>
          <a:off x="3576320" y="1029546"/>
          <a:ext cx="9103359" cy="9103359"/>
        </a:xfrm>
        <a:prstGeom prst="pie">
          <a:avLst>
            <a:gd name="adj1" fmla="val 1800000"/>
            <a:gd name="adj2" fmla="val 90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Es importante que la generación de información en la materia sea hecha con perspectiva de género y se resalta la importancia del uso de indicadores que permitan hacer comparaciones entre territorios. </a:t>
          </a:r>
        </a:p>
      </dsp:txBody>
      <dsp:txXfrm>
        <a:off x="5743786" y="6935893"/>
        <a:ext cx="4876799" cy="2384213"/>
      </dsp:txXfrm>
    </dsp:sp>
    <dsp:sp modelId="{AC75513E-B6C5-4B11-B83D-E31D911D6426}">
      <dsp:nvSpPr>
        <dsp:cNvPr id="0" name=""/>
        <dsp:cNvSpPr/>
      </dsp:nvSpPr>
      <dsp:spPr>
        <a:xfrm>
          <a:off x="3388834" y="704426"/>
          <a:ext cx="9103359" cy="9103359"/>
        </a:xfrm>
        <a:prstGeom prst="pie">
          <a:avLst>
            <a:gd name="adj1" fmla="val 9000000"/>
            <a:gd name="adj2" fmla="val 1620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MX" sz="2200" kern="1200" dirty="0"/>
            <a:t>La generación y monitoreo periódico de la información acerca de los hechos delictivos contra mujeres es clave para la generación de estrategias. </a:t>
          </a:r>
        </a:p>
      </dsp:txBody>
      <dsp:txXfrm>
        <a:off x="4443306" y="2633471"/>
        <a:ext cx="3251199" cy="2709333"/>
      </dsp:txXfrm>
    </dsp:sp>
    <dsp:sp modelId="{9C74406B-3464-41E2-8E6B-DD63374011E8}">
      <dsp:nvSpPr>
        <dsp:cNvPr id="0" name=""/>
        <dsp:cNvSpPr/>
      </dsp:nvSpPr>
      <dsp:spPr>
        <a:xfrm>
          <a:off x="3201016" y="140885"/>
          <a:ext cx="10230442" cy="10230442"/>
        </a:xfrm>
        <a:prstGeom prst="circularArrow">
          <a:avLst>
            <a:gd name="adj1" fmla="val 5085"/>
            <a:gd name="adj2" fmla="val 327528"/>
            <a:gd name="adj3" fmla="val 1472472"/>
            <a:gd name="adj4" fmla="val 16199432"/>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8B08C9B-BD77-4856-A4D9-F56DF211B398}">
      <dsp:nvSpPr>
        <dsp:cNvPr id="0" name=""/>
        <dsp:cNvSpPr/>
      </dsp:nvSpPr>
      <dsp:spPr>
        <a:xfrm>
          <a:off x="3012778" y="465429"/>
          <a:ext cx="10230442" cy="10230442"/>
        </a:xfrm>
        <a:prstGeom prst="circularArrow">
          <a:avLst>
            <a:gd name="adj1" fmla="val 5085"/>
            <a:gd name="adj2" fmla="val 327528"/>
            <a:gd name="adj3" fmla="val 8671970"/>
            <a:gd name="adj4" fmla="val 1800502"/>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BB5C544-F7B4-4207-B25B-8AC95023F87A}">
      <dsp:nvSpPr>
        <dsp:cNvPr id="0" name=""/>
        <dsp:cNvSpPr/>
      </dsp:nvSpPr>
      <dsp:spPr>
        <a:xfrm>
          <a:off x="2824541" y="140885"/>
          <a:ext cx="10230442" cy="10230442"/>
        </a:xfrm>
        <a:prstGeom prst="circularArrow">
          <a:avLst>
            <a:gd name="adj1" fmla="val 5085"/>
            <a:gd name="adj2" fmla="val 327528"/>
            <a:gd name="adj3" fmla="val 15873039"/>
            <a:gd name="adj4" fmla="val 9000000"/>
            <a:gd name="adj5" fmla="val 5932"/>
          </a:avLst>
        </a:prstGeom>
        <a:solidFill>
          <a:schemeClr val="accent4">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4"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46030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2</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220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0818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s-MX"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50228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6</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5644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7</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8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828801" y="4260862"/>
            <a:ext cx="20726400" cy="2940051"/>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3657606" y="7772413"/>
            <a:ext cx="17068801" cy="3505199"/>
          </a:xfrm>
          <a:prstGeom prst="rect">
            <a:avLst/>
          </a:prstGeom>
          <a:noFill/>
          <a:ln>
            <a:noFill/>
          </a:ln>
        </p:spPr>
        <p:txBody>
          <a:bodyPr spcFirstLastPara="1" wrap="square" lIns="101875" tIns="50925" rIns="101875" bIns="50925" anchor="t" anchorCtr="0">
            <a:normAutofit/>
          </a:bodyPr>
          <a:lstStyle>
            <a:lvl1pPr lvl="0" algn="ctr">
              <a:spcBef>
                <a:spcPts val="1275"/>
              </a:spcBef>
              <a:spcAft>
                <a:spcPts val="0"/>
              </a:spcAft>
              <a:buClr>
                <a:srgbClr val="888888"/>
              </a:buClr>
              <a:buSzPts val="6375"/>
              <a:buNone/>
              <a:defRPr>
                <a:solidFill>
                  <a:srgbClr val="888888"/>
                </a:solidFill>
              </a:defRPr>
            </a:lvl1pPr>
            <a:lvl2pPr lvl="1" algn="ctr">
              <a:spcBef>
                <a:spcPts val="1099"/>
              </a:spcBef>
              <a:spcAft>
                <a:spcPts val="0"/>
              </a:spcAft>
              <a:buClr>
                <a:srgbClr val="888888"/>
              </a:buClr>
              <a:buSzPts val="5490"/>
              <a:buNone/>
              <a:defRPr>
                <a:solidFill>
                  <a:srgbClr val="888888"/>
                </a:solidFill>
              </a:defRPr>
            </a:lvl2pPr>
            <a:lvl3pPr lvl="2" algn="ctr">
              <a:spcBef>
                <a:spcPts val="956"/>
              </a:spcBef>
              <a:spcAft>
                <a:spcPts val="0"/>
              </a:spcAft>
              <a:buClr>
                <a:srgbClr val="888888"/>
              </a:buClr>
              <a:buSzPts val="4781"/>
              <a:buNone/>
              <a:defRPr>
                <a:solidFill>
                  <a:srgbClr val="888888"/>
                </a:solidFill>
              </a:defRPr>
            </a:lvl3pPr>
            <a:lvl4pPr lvl="3" algn="ctr">
              <a:spcBef>
                <a:spcPts val="779"/>
              </a:spcBef>
              <a:spcAft>
                <a:spcPts val="0"/>
              </a:spcAft>
              <a:buClr>
                <a:srgbClr val="888888"/>
              </a:buClr>
              <a:buSzPts val="3896"/>
              <a:buNone/>
              <a:defRPr>
                <a:solidFill>
                  <a:srgbClr val="888888"/>
                </a:solidFill>
              </a:defRPr>
            </a:lvl4pPr>
            <a:lvl5pPr lvl="4" algn="ctr">
              <a:spcBef>
                <a:spcPts val="779"/>
              </a:spcBef>
              <a:spcAft>
                <a:spcPts val="0"/>
              </a:spcAft>
              <a:buClr>
                <a:srgbClr val="888888"/>
              </a:buClr>
              <a:buSzPts val="3896"/>
              <a:buNone/>
              <a:defRPr>
                <a:solidFill>
                  <a:srgbClr val="888888"/>
                </a:solidFill>
              </a:defRPr>
            </a:lvl5pPr>
            <a:lvl6pPr lvl="5" algn="ctr">
              <a:spcBef>
                <a:spcPts val="779"/>
              </a:spcBef>
              <a:spcAft>
                <a:spcPts val="0"/>
              </a:spcAft>
              <a:buClr>
                <a:srgbClr val="888888"/>
              </a:buClr>
              <a:buSzPts val="3896"/>
              <a:buNone/>
              <a:defRPr>
                <a:solidFill>
                  <a:srgbClr val="888888"/>
                </a:solidFill>
              </a:defRPr>
            </a:lvl6pPr>
            <a:lvl7pPr lvl="6" algn="ctr">
              <a:spcBef>
                <a:spcPts val="779"/>
              </a:spcBef>
              <a:spcAft>
                <a:spcPts val="0"/>
              </a:spcAft>
              <a:buClr>
                <a:srgbClr val="888888"/>
              </a:buClr>
              <a:buSzPts val="3896"/>
              <a:buNone/>
              <a:defRPr>
                <a:solidFill>
                  <a:srgbClr val="888888"/>
                </a:solidFill>
              </a:defRPr>
            </a:lvl7pPr>
            <a:lvl8pPr lvl="7" algn="ctr">
              <a:spcBef>
                <a:spcPts val="779"/>
              </a:spcBef>
              <a:spcAft>
                <a:spcPts val="0"/>
              </a:spcAft>
              <a:buClr>
                <a:srgbClr val="888888"/>
              </a:buClr>
              <a:buSzPts val="3896"/>
              <a:buNone/>
              <a:defRPr>
                <a:solidFill>
                  <a:srgbClr val="888888"/>
                </a:solidFill>
              </a:defRPr>
            </a:lvl8pPr>
            <a:lvl9pPr lvl="8" algn="ctr">
              <a:spcBef>
                <a:spcPts val="779"/>
              </a:spcBef>
              <a:spcAft>
                <a:spcPts val="0"/>
              </a:spcAft>
              <a:buClr>
                <a:srgbClr val="888888"/>
              </a:buClr>
              <a:buSzPts val="3896"/>
              <a:buNone/>
              <a:defRPr>
                <a:solidFill>
                  <a:srgbClr val="888888"/>
                </a:solidFill>
              </a:defRPr>
            </a:lvl9pPr>
          </a:lstStyle>
          <a:p>
            <a:endParaRPr/>
          </a:p>
        </p:txBody>
      </p:sp>
      <p:sp>
        <p:nvSpPr>
          <p:cNvPr id="18" name="Google Shape;18;p6"/>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15914691" y="4203172"/>
            <a:ext cx="13217524" cy="6049435"/>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3610507" y="-1645178"/>
            <a:ext cx="13217524" cy="17746133"/>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1219203" y="3200411"/>
            <a:ext cx="21945600" cy="9051927"/>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1926169" y="8813803"/>
            <a:ext cx="20726400" cy="2724150"/>
          </a:xfrm>
          <a:prstGeom prst="rect">
            <a:avLst/>
          </a:prstGeom>
          <a:noFill/>
          <a:ln>
            <a:noFill/>
          </a:ln>
        </p:spPr>
        <p:txBody>
          <a:bodyPr spcFirstLastPara="1" wrap="square" lIns="101875" tIns="50925" rIns="101875" bIns="50925" anchor="t" anchorCtr="0">
            <a:normAutofit/>
          </a:bodyPr>
          <a:lstStyle>
            <a:lvl1pPr lvl="0" algn="l">
              <a:spcBef>
                <a:spcPts val="0"/>
              </a:spcBef>
              <a:spcAft>
                <a:spcPts val="0"/>
              </a:spcAft>
              <a:buClr>
                <a:schemeClr val="dk1"/>
              </a:buClr>
              <a:buSzPts val="7969"/>
              <a:buFont typeface="Calibri"/>
              <a:buNone/>
              <a:defRPr sz="7969"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1926169" y="5813439"/>
            <a:ext cx="20726400" cy="3000375"/>
          </a:xfrm>
          <a:prstGeom prst="rect">
            <a:avLst/>
          </a:prstGeom>
          <a:noFill/>
          <a:ln>
            <a:noFill/>
          </a:ln>
        </p:spPr>
        <p:txBody>
          <a:bodyPr spcFirstLastPara="1" wrap="square" lIns="101875" tIns="50925" rIns="101875" bIns="50925" anchor="b" anchorCtr="0">
            <a:normAutofit/>
          </a:bodyPr>
          <a:lstStyle>
            <a:lvl1pPr marL="457178" lvl="0" indent="-228589" algn="l">
              <a:spcBef>
                <a:spcPts val="779"/>
              </a:spcBef>
              <a:spcAft>
                <a:spcPts val="0"/>
              </a:spcAft>
              <a:buClr>
                <a:srgbClr val="888888"/>
              </a:buClr>
              <a:buSzPts val="3896"/>
              <a:buNone/>
              <a:defRPr sz="3896">
                <a:solidFill>
                  <a:srgbClr val="888888"/>
                </a:solidFill>
              </a:defRPr>
            </a:lvl1pPr>
            <a:lvl2pPr marL="914354" lvl="1" indent="-228589" algn="l">
              <a:spcBef>
                <a:spcPts val="708"/>
              </a:spcBef>
              <a:spcAft>
                <a:spcPts val="0"/>
              </a:spcAft>
              <a:buClr>
                <a:srgbClr val="888888"/>
              </a:buClr>
              <a:buSzPts val="3542"/>
              <a:buNone/>
              <a:defRPr sz="3541">
                <a:solidFill>
                  <a:srgbClr val="888888"/>
                </a:solidFill>
              </a:defRPr>
            </a:lvl2pPr>
            <a:lvl3pPr marL="1371532" lvl="2" indent="-228589" algn="l">
              <a:spcBef>
                <a:spcPts val="639"/>
              </a:spcBef>
              <a:spcAft>
                <a:spcPts val="0"/>
              </a:spcAft>
              <a:buClr>
                <a:srgbClr val="888888"/>
              </a:buClr>
              <a:buSzPts val="3188"/>
              <a:buNone/>
              <a:defRPr sz="3188">
                <a:solidFill>
                  <a:srgbClr val="888888"/>
                </a:solidFill>
              </a:defRPr>
            </a:lvl3pPr>
            <a:lvl4pPr marL="1828709" lvl="3" indent="-228589" algn="l">
              <a:spcBef>
                <a:spcPts val="567"/>
              </a:spcBef>
              <a:spcAft>
                <a:spcPts val="0"/>
              </a:spcAft>
              <a:buClr>
                <a:srgbClr val="888888"/>
              </a:buClr>
              <a:buSzPts val="2833"/>
              <a:buNone/>
              <a:defRPr sz="2833">
                <a:solidFill>
                  <a:srgbClr val="888888"/>
                </a:solidFill>
              </a:defRPr>
            </a:lvl4pPr>
            <a:lvl5pPr marL="2285886" lvl="4" indent="-228589" algn="l">
              <a:spcBef>
                <a:spcPts val="567"/>
              </a:spcBef>
              <a:spcAft>
                <a:spcPts val="0"/>
              </a:spcAft>
              <a:buClr>
                <a:srgbClr val="888888"/>
              </a:buClr>
              <a:buSzPts val="2833"/>
              <a:buNone/>
              <a:defRPr sz="2833">
                <a:solidFill>
                  <a:srgbClr val="888888"/>
                </a:solidFill>
              </a:defRPr>
            </a:lvl5pPr>
            <a:lvl6pPr marL="2743062" lvl="5" indent="-228589" algn="l">
              <a:spcBef>
                <a:spcPts val="567"/>
              </a:spcBef>
              <a:spcAft>
                <a:spcPts val="0"/>
              </a:spcAft>
              <a:buClr>
                <a:srgbClr val="888888"/>
              </a:buClr>
              <a:buSzPts val="2833"/>
              <a:buNone/>
              <a:defRPr sz="2833">
                <a:solidFill>
                  <a:srgbClr val="888888"/>
                </a:solidFill>
              </a:defRPr>
            </a:lvl6pPr>
            <a:lvl7pPr marL="3200240" lvl="6" indent="-228589" algn="l">
              <a:spcBef>
                <a:spcPts val="567"/>
              </a:spcBef>
              <a:spcAft>
                <a:spcPts val="0"/>
              </a:spcAft>
              <a:buClr>
                <a:srgbClr val="888888"/>
              </a:buClr>
              <a:buSzPts val="2833"/>
              <a:buNone/>
              <a:defRPr sz="2833">
                <a:solidFill>
                  <a:srgbClr val="888888"/>
                </a:solidFill>
              </a:defRPr>
            </a:lvl7pPr>
            <a:lvl8pPr marL="3657418" lvl="7" indent="-228589" algn="l">
              <a:spcBef>
                <a:spcPts val="567"/>
              </a:spcBef>
              <a:spcAft>
                <a:spcPts val="0"/>
              </a:spcAft>
              <a:buClr>
                <a:srgbClr val="888888"/>
              </a:buClr>
              <a:buSzPts val="2833"/>
              <a:buNone/>
              <a:defRPr sz="2833">
                <a:solidFill>
                  <a:srgbClr val="888888"/>
                </a:solidFill>
              </a:defRPr>
            </a:lvl8pPr>
            <a:lvl9pPr marL="4114594" lvl="8" indent="-228589" algn="l">
              <a:spcBef>
                <a:spcPts val="567"/>
              </a:spcBef>
              <a:spcAft>
                <a:spcPts val="0"/>
              </a:spcAft>
              <a:buClr>
                <a:srgbClr val="888888"/>
              </a:buClr>
              <a:buSzPts val="2833"/>
              <a:buNone/>
              <a:defRPr sz="2833">
                <a:solidFill>
                  <a:srgbClr val="888888"/>
                </a:solidFill>
              </a:defRPr>
            </a:lvl9pPr>
          </a:lstStyle>
          <a:p>
            <a:endParaRPr/>
          </a:p>
        </p:txBody>
      </p:sp>
      <p:sp>
        <p:nvSpPr>
          <p:cNvPr id="30" name="Google Shape;30;p8"/>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346203" y="3613163"/>
            <a:ext cx="11895668" cy="10223499"/>
          </a:xfrm>
          <a:prstGeom prst="rect">
            <a:avLst/>
          </a:prstGeom>
          <a:noFill/>
          <a:ln>
            <a:noFill/>
          </a:ln>
        </p:spPr>
        <p:txBody>
          <a:bodyPr spcFirstLastPara="1" wrap="square" lIns="101875" tIns="50925" rIns="101875" bIns="50925" anchor="t" anchorCtr="0">
            <a:normAutofit/>
          </a:bodyPr>
          <a:lstStyle>
            <a:lvl1pPr marL="457178" lvl="0" indent="-577186" algn="l">
              <a:spcBef>
                <a:spcPts val="1099"/>
              </a:spcBef>
              <a:spcAft>
                <a:spcPts val="0"/>
              </a:spcAft>
              <a:buClr>
                <a:schemeClr val="dk1"/>
              </a:buClr>
              <a:buSzPts val="5490"/>
              <a:buChar char="•"/>
              <a:defRPr sz="5491"/>
            </a:lvl1pPr>
            <a:lvl2pPr marL="914354" lvl="1" indent="-532167" algn="l">
              <a:spcBef>
                <a:spcPts val="956"/>
              </a:spcBef>
              <a:spcAft>
                <a:spcPts val="0"/>
              </a:spcAft>
              <a:buClr>
                <a:schemeClr val="dk1"/>
              </a:buClr>
              <a:buSzPts val="4781"/>
              <a:buChar char="–"/>
              <a:defRPr sz="4781"/>
            </a:lvl2pPr>
            <a:lvl3pPr marL="1371532" lvl="2" indent="-475971" algn="l">
              <a:spcBef>
                <a:spcPts val="779"/>
              </a:spcBef>
              <a:spcAft>
                <a:spcPts val="0"/>
              </a:spcAft>
              <a:buClr>
                <a:schemeClr val="dk1"/>
              </a:buClr>
              <a:buSzPts val="3896"/>
              <a:buChar char="•"/>
              <a:defRPr sz="3896"/>
            </a:lvl3pPr>
            <a:lvl4pPr marL="1828709" lvl="3" indent="-453495" algn="l">
              <a:spcBef>
                <a:spcPts val="708"/>
              </a:spcBef>
              <a:spcAft>
                <a:spcPts val="0"/>
              </a:spcAft>
              <a:buClr>
                <a:schemeClr val="dk1"/>
              </a:buClr>
              <a:buSzPts val="3542"/>
              <a:buChar char="–"/>
              <a:defRPr sz="3541"/>
            </a:lvl4pPr>
            <a:lvl5pPr marL="2285886" lvl="4" indent="-453494" algn="l">
              <a:spcBef>
                <a:spcPts val="708"/>
              </a:spcBef>
              <a:spcAft>
                <a:spcPts val="0"/>
              </a:spcAft>
              <a:buClr>
                <a:schemeClr val="dk1"/>
              </a:buClr>
              <a:buSzPts val="3542"/>
              <a:buChar char="»"/>
              <a:defRPr sz="3541"/>
            </a:lvl5pPr>
            <a:lvl6pPr marL="2743062" lvl="5" indent="-453494" algn="l">
              <a:spcBef>
                <a:spcPts val="708"/>
              </a:spcBef>
              <a:spcAft>
                <a:spcPts val="0"/>
              </a:spcAft>
              <a:buClr>
                <a:schemeClr val="dk1"/>
              </a:buClr>
              <a:buSzPts val="3542"/>
              <a:buChar char="•"/>
              <a:defRPr sz="3541"/>
            </a:lvl6pPr>
            <a:lvl7pPr marL="3200240" lvl="6" indent="-453494" algn="l">
              <a:spcBef>
                <a:spcPts val="708"/>
              </a:spcBef>
              <a:spcAft>
                <a:spcPts val="0"/>
              </a:spcAft>
              <a:buClr>
                <a:schemeClr val="dk1"/>
              </a:buClr>
              <a:buSzPts val="3542"/>
              <a:buChar char="•"/>
              <a:defRPr sz="3541"/>
            </a:lvl7pPr>
            <a:lvl8pPr marL="3657418" lvl="7" indent="-453494" algn="l">
              <a:spcBef>
                <a:spcPts val="708"/>
              </a:spcBef>
              <a:spcAft>
                <a:spcPts val="0"/>
              </a:spcAft>
              <a:buClr>
                <a:schemeClr val="dk1"/>
              </a:buClr>
              <a:buSzPts val="3542"/>
              <a:buChar char="•"/>
              <a:defRPr sz="3541"/>
            </a:lvl8pPr>
            <a:lvl9pPr marL="4114594" lvl="8" indent="-453494" algn="l">
              <a:spcBef>
                <a:spcPts val="708"/>
              </a:spcBef>
              <a:spcAft>
                <a:spcPts val="0"/>
              </a:spcAft>
              <a:buClr>
                <a:schemeClr val="dk1"/>
              </a:buClr>
              <a:buSzPts val="3542"/>
              <a:buChar char="•"/>
              <a:defRPr sz="3541"/>
            </a:lvl9pPr>
          </a:lstStyle>
          <a:p>
            <a:endParaRPr/>
          </a:p>
        </p:txBody>
      </p:sp>
      <p:sp>
        <p:nvSpPr>
          <p:cNvPr id="36" name="Google Shape;36;p9"/>
          <p:cNvSpPr txBox="1">
            <a:spLocks noGrp="1"/>
          </p:cNvSpPr>
          <p:nvPr>
            <p:ph type="body" idx="2"/>
          </p:nvPr>
        </p:nvSpPr>
        <p:spPr>
          <a:xfrm>
            <a:off x="13648273" y="3613163"/>
            <a:ext cx="11899903" cy="10223499"/>
          </a:xfrm>
          <a:prstGeom prst="rect">
            <a:avLst/>
          </a:prstGeom>
          <a:noFill/>
          <a:ln>
            <a:noFill/>
          </a:ln>
        </p:spPr>
        <p:txBody>
          <a:bodyPr spcFirstLastPara="1" wrap="square" lIns="101875" tIns="50925" rIns="101875" bIns="50925" anchor="t" anchorCtr="0">
            <a:normAutofit/>
          </a:bodyPr>
          <a:lstStyle>
            <a:lvl1pPr marL="457178" lvl="0" indent="-577186" algn="l">
              <a:spcBef>
                <a:spcPts val="1099"/>
              </a:spcBef>
              <a:spcAft>
                <a:spcPts val="0"/>
              </a:spcAft>
              <a:buClr>
                <a:schemeClr val="dk1"/>
              </a:buClr>
              <a:buSzPts val="5490"/>
              <a:buChar char="•"/>
              <a:defRPr sz="5491"/>
            </a:lvl1pPr>
            <a:lvl2pPr marL="914354" lvl="1" indent="-532167" algn="l">
              <a:spcBef>
                <a:spcPts val="956"/>
              </a:spcBef>
              <a:spcAft>
                <a:spcPts val="0"/>
              </a:spcAft>
              <a:buClr>
                <a:schemeClr val="dk1"/>
              </a:buClr>
              <a:buSzPts val="4781"/>
              <a:buChar char="–"/>
              <a:defRPr sz="4781"/>
            </a:lvl2pPr>
            <a:lvl3pPr marL="1371532" lvl="2" indent="-475971" algn="l">
              <a:spcBef>
                <a:spcPts val="779"/>
              </a:spcBef>
              <a:spcAft>
                <a:spcPts val="0"/>
              </a:spcAft>
              <a:buClr>
                <a:schemeClr val="dk1"/>
              </a:buClr>
              <a:buSzPts val="3896"/>
              <a:buChar char="•"/>
              <a:defRPr sz="3896"/>
            </a:lvl3pPr>
            <a:lvl4pPr marL="1828709" lvl="3" indent="-453495" algn="l">
              <a:spcBef>
                <a:spcPts val="708"/>
              </a:spcBef>
              <a:spcAft>
                <a:spcPts val="0"/>
              </a:spcAft>
              <a:buClr>
                <a:schemeClr val="dk1"/>
              </a:buClr>
              <a:buSzPts val="3542"/>
              <a:buChar char="–"/>
              <a:defRPr sz="3541"/>
            </a:lvl4pPr>
            <a:lvl5pPr marL="2285886" lvl="4" indent="-453494" algn="l">
              <a:spcBef>
                <a:spcPts val="708"/>
              </a:spcBef>
              <a:spcAft>
                <a:spcPts val="0"/>
              </a:spcAft>
              <a:buClr>
                <a:schemeClr val="dk1"/>
              </a:buClr>
              <a:buSzPts val="3542"/>
              <a:buChar char="»"/>
              <a:defRPr sz="3541"/>
            </a:lvl5pPr>
            <a:lvl6pPr marL="2743062" lvl="5" indent="-453494" algn="l">
              <a:spcBef>
                <a:spcPts val="708"/>
              </a:spcBef>
              <a:spcAft>
                <a:spcPts val="0"/>
              </a:spcAft>
              <a:buClr>
                <a:schemeClr val="dk1"/>
              </a:buClr>
              <a:buSzPts val="3542"/>
              <a:buChar char="•"/>
              <a:defRPr sz="3541"/>
            </a:lvl6pPr>
            <a:lvl7pPr marL="3200240" lvl="6" indent="-453494" algn="l">
              <a:spcBef>
                <a:spcPts val="708"/>
              </a:spcBef>
              <a:spcAft>
                <a:spcPts val="0"/>
              </a:spcAft>
              <a:buClr>
                <a:schemeClr val="dk1"/>
              </a:buClr>
              <a:buSzPts val="3542"/>
              <a:buChar char="•"/>
              <a:defRPr sz="3541"/>
            </a:lvl7pPr>
            <a:lvl8pPr marL="3657418" lvl="7" indent="-453494" algn="l">
              <a:spcBef>
                <a:spcPts val="708"/>
              </a:spcBef>
              <a:spcAft>
                <a:spcPts val="0"/>
              </a:spcAft>
              <a:buClr>
                <a:schemeClr val="dk1"/>
              </a:buClr>
              <a:buSzPts val="3542"/>
              <a:buChar char="•"/>
              <a:defRPr sz="3541"/>
            </a:lvl8pPr>
            <a:lvl9pPr marL="4114594" lvl="8" indent="-453494" algn="l">
              <a:spcBef>
                <a:spcPts val="708"/>
              </a:spcBef>
              <a:spcAft>
                <a:spcPts val="0"/>
              </a:spcAft>
              <a:buClr>
                <a:schemeClr val="dk1"/>
              </a:buClr>
              <a:buSzPts val="3542"/>
              <a:buChar char="•"/>
              <a:defRPr sz="3541"/>
            </a:lvl9pPr>
          </a:lstStyle>
          <a:p>
            <a:endParaRPr/>
          </a:p>
        </p:txBody>
      </p:sp>
      <p:sp>
        <p:nvSpPr>
          <p:cNvPr id="37" name="Google Shape;37;p9"/>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8677"/>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1219201" y="3070226"/>
            <a:ext cx="10773835" cy="1279524"/>
          </a:xfrm>
          <a:prstGeom prst="rect">
            <a:avLst/>
          </a:prstGeom>
          <a:noFill/>
          <a:ln>
            <a:noFill/>
          </a:ln>
        </p:spPr>
        <p:txBody>
          <a:bodyPr spcFirstLastPara="1" wrap="square" lIns="101875" tIns="50925" rIns="101875" bIns="50925" anchor="b" anchorCtr="0">
            <a:normAutofit/>
          </a:bodyPr>
          <a:lstStyle>
            <a:lvl1pPr marL="457178" lvl="0" indent="-228589" algn="l">
              <a:spcBef>
                <a:spcPts val="956"/>
              </a:spcBef>
              <a:spcAft>
                <a:spcPts val="0"/>
              </a:spcAft>
              <a:buClr>
                <a:schemeClr val="dk1"/>
              </a:buClr>
              <a:buSzPts val="4781"/>
              <a:buNone/>
              <a:defRPr sz="4781" b="1"/>
            </a:lvl1pPr>
            <a:lvl2pPr marL="914354" lvl="1" indent="-228589" algn="l">
              <a:spcBef>
                <a:spcPts val="779"/>
              </a:spcBef>
              <a:spcAft>
                <a:spcPts val="0"/>
              </a:spcAft>
              <a:buClr>
                <a:schemeClr val="dk1"/>
              </a:buClr>
              <a:buSzPts val="3896"/>
              <a:buNone/>
              <a:defRPr sz="3896" b="1"/>
            </a:lvl2pPr>
            <a:lvl3pPr marL="1371532" lvl="2" indent="-228589" algn="l">
              <a:spcBef>
                <a:spcPts val="708"/>
              </a:spcBef>
              <a:spcAft>
                <a:spcPts val="0"/>
              </a:spcAft>
              <a:buClr>
                <a:schemeClr val="dk1"/>
              </a:buClr>
              <a:buSzPts val="3542"/>
              <a:buNone/>
              <a:defRPr sz="3541" b="1"/>
            </a:lvl3pPr>
            <a:lvl4pPr marL="1828709" lvl="3" indent="-228589" algn="l">
              <a:spcBef>
                <a:spcPts val="639"/>
              </a:spcBef>
              <a:spcAft>
                <a:spcPts val="0"/>
              </a:spcAft>
              <a:buClr>
                <a:schemeClr val="dk1"/>
              </a:buClr>
              <a:buSzPts val="3188"/>
              <a:buNone/>
              <a:defRPr sz="3188" b="1"/>
            </a:lvl4pPr>
            <a:lvl5pPr marL="2285886" lvl="4" indent="-228589" algn="l">
              <a:spcBef>
                <a:spcPts val="639"/>
              </a:spcBef>
              <a:spcAft>
                <a:spcPts val="0"/>
              </a:spcAft>
              <a:buClr>
                <a:schemeClr val="dk1"/>
              </a:buClr>
              <a:buSzPts val="3188"/>
              <a:buNone/>
              <a:defRPr sz="3188" b="1"/>
            </a:lvl5pPr>
            <a:lvl6pPr marL="2743062" lvl="5" indent="-228589" algn="l">
              <a:spcBef>
                <a:spcPts val="639"/>
              </a:spcBef>
              <a:spcAft>
                <a:spcPts val="0"/>
              </a:spcAft>
              <a:buClr>
                <a:schemeClr val="dk1"/>
              </a:buClr>
              <a:buSzPts val="3188"/>
              <a:buNone/>
              <a:defRPr sz="3188" b="1"/>
            </a:lvl6pPr>
            <a:lvl7pPr marL="3200240" lvl="6" indent="-228589" algn="l">
              <a:spcBef>
                <a:spcPts val="639"/>
              </a:spcBef>
              <a:spcAft>
                <a:spcPts val="0"/>
              </a:spcAft>
              <a:buClr>
                <a:schemeClr val="dk1"/>
              </a:buClr>
              <a:buSzPts val="3188"/>
              <a:buNone/>
              <a:defRPr sz="3188" b="1"/>
            </a:lvl7pPr>
            <a:lvl8pPr marL="3657418" lvl="7" indent="-228589" algn="l">
              <a:spcBef>
                <a:spcPts val="639"/>
              </a:spcBef>
              <a:spcAft>
                <a:spcPts val="0"/>
              </a:spcAft>
              <a:buClr>
                <a:schemeClr val="dk1"/>
              </a:buClr>
              <a:buSzPts val="3188"/>
              <a:buNone/>
              <a:defRPr sz="3188" b="1"/>
            </a:lvl8pPr>
            <a:lvl9pPr marL="4114594" lvl="8" indent="-228589" algn="l">
              <a:spcBef>
                <a:spcPts val="639"/>
              </a:spcBef>
              <a:spcAft>
                <a:spcPts val="0"/>
              </a:spcAft>
              <a:buClr>
                <a:schemeClr val="dk1"/>
              </a:buClr>
              <a:buSzPts val="3188"/>
              <a:buNone/>
              <a:defRPr sz="3188" b="1"/>
            </a:lvl9pPr>
          </a:lstStyle>
          <a:p>
            <a:endParaRPr/>
          </a:p>
        </p:txBody>
      </p:sp>
      <p:sp>
        <p:nvSpPr>
          <p:cNvPr id="43" name="Google Shape;43;p10"/>
          <p:cNvSpPr txBox="1">
            <a:spLocks noGrp="1"/>
          </p:cNvSpPr>
          <p:nvPr>
            <p:ph type="body" idx="2"/>
          </p:nvPr>
        </p:nvSpPr>
        <p:spPr>
          <a:xfrm>
            <a:off x="1219201" y="4349750"/>
            <a:ext cx="10773835" cy="7902577"/>
          </a:xfrm>
          <a:prstGeom prst="rect">
            <a:avLst/>
          </a:prstGeom>
          <a:noFill/>
          <a:ln>
            <a:noFill/>
          </a:ln>
        </p:spPr>
        <p:txBody>
          <a:bodyPr spcFirstLastPara="1" wrap="square" lIns="101875" tIns="50925" rIns="101875" bIns="50925" anchor="t" anchorCtr="0">
            <a:normAutofit/>
          </a:bodyPr>
          <a:lstStyle>
            <a:lvl1pPr marL="457178" lvl="0" indent="-532167" algn="l">
              <a:spcBef>
                <a:spcPts val="956"/>
              </a:spcBef>
              <a:spcAft>
                <a:spcPts val="0"/>
              </a:spcAft>
              <a:buClr>
                <a:schemeClr val="dk1"/>
              </a:buClr>
              <a:buSzPts val="4781"/>
              <a:buChar char="•"/>
              <a:defRPr sz="4781"/>
            </a:lvl1pPr>
            <a:lvl2pPr marL="914354" lvl="1" indent="-475972" algn="l">
              <a:spcBef>
                <a:spcPts val="779"/>
              </a:spcBef>
              <a:spcAft>
                <a:spcPts val="0"/>
              </a:spcAft>
              <a:buClr>
                <a:schemeClr val="dk1"/>
              </a:buClr>
              <a:buSzPts val="3896"/>
              <a:buChar char="–"/>
              <a:defRPr sz="3896"/>
            </a:lvl2pPr>
            <a:lvl3pPr marL="1371532" lvl="2" indent="-453495" algn="l">
              <a:spcBef>
                <a:spcPts val="708"/>
              </a:spcBef>
              <a:spcAft>
                <a:spcPts val="0"/>
              </a:spcAft>
              <a:buClr>
                <a:schemeClr val="dk1"/>
              </a:buClr>
              <a:buSzPts val="3542"/>
              <a:buChar char="•"/>
              <a:defRPr sz="3541"/>
            </a:lvl3pPr>
            <a:lvl4pPr marL="1828709" lvl="3" indent="-431017" algn="l">
              <a:spcBef>
                <a:spcPts val="639"/>
              </a:spcBef>
              <a:spcAft>
                <a:spcPts val="0"/>
              </a:spcAft>
              <a:buClr>
                <a:schemeClr val="dk1"/>
              </a:buClr>
              <a:buSzPts val="3188"/>
              <a:buChar char="–"/>
              <a:defRPr sz="3188"/>
            </a:lvl4pPr>
            <a:lvl5pPr marL="2285886" lvl="4" indent="-431017" algn="l">
              <a:spcBef>
                <a:spcPts val="639"/>
              </a:spcBef>
              <a:spcAft>
                <a:spcPts val="0"/>
              </a:spcAft>
              <a:buClr>
                <a:schemeClr val="dk1"/>
              </a:buClr>
              <a:buSzPts val="3188"/>
              <a:buChar char="»"/>
              <a:defRPr sz="3188"/>
            </a:lvl5pPr>
            <a:lvl6pPr marL="2743062" lvl="5" indent="-431017" algn="l">
              <a:spcBef>
                <a:spcPts val="639"/>
              </a:spcBef>
              <a:spcAft>
                <a:spcPts val="0"/>
              </a:spcAft>
              <a:buClr>
                <a:schemeClr val="dk1"/>
              </a:buClr>
              <a:buSzPts val="3188"/>
              <a:buChar char="•"/>
              <a:defRPr sz="3188"/>
            </a:lvl6pPr>
            <a:lvl7pPr marL="3200240" lvl="6" indent="-431017" algn="l">
              <a:spcBef>
                <a:spcPts val="639"/>
              </a:spcBef>
              <a:spcAft>
                <a:spcPts val="0"/>
              </a:spcAft>
              <a:buClr>
                <a:schemeClr val="dk1"/>
              </a:buClr>
              <a:buSzPts val="3188"/>
              <a:buChar char="•"/>
              <a:defRPr sz="3188"/>
            </a:lvl7pPr>
            <a:lvl8pPr marL="3657418" lvl="7" indent="-431017" algn="l">
              <a:spcBef>
                <a:spcPts val="639"/>
              </a:spcBef>
              <a:spcAft>
                <a:spcPts val="0"/>
              </a:spcAft>
              <a:buClr>
                <a:schemeClr val="dk1"/>
              </a:buClr>
              <a:buSzPts val="3188"/>
              <a:buChar char="•"/>
              <a:defRPr sz="3188"/>
            </a:lvl8pPr>
            <a:lvl9pPr marL="4114594" lvl="8" indent="-431017" algn="l">
              <a:spcBef>
                <a:spcPts val="639"/>
              </a:spcBef>
              <a:spcAft>
                <a:spcPts val="0"/>
              </a:spcAft>
              <a:buClr>
                <a:schemeClr val="dk1"/>
              </a:buClr>
              <a:buSzPts val="3188"/>
              <a:buChar char="•"/>
              <a:defRPr sz="3188"/>
            </a:lvl9pPr>
          </a:lstStyle>
          <a:p>
            <a:endParaRPr/>
          </a:p>
        </p:txBody>
      </p:sp>
      <p:sp>
        <p:nvSpPr>
          <p:cNvPr id="44" name="Google Shape;44;p10"/>
          <p:cNvSpPr txBox="1">
            <a:spLocks noGrp="1"/>
          </p:cNvSpPr>
          <p:nvPr>
            <p:ph type="body" idx="3"/>
          </p:nvPr>
        </p:nvSpPr>
        <p:spPr>
          <a:xfrm>
            <a:off x="12386737" y="3070226"/>
            <a:ext cx="10778067" cy="1279524"/>
          </a:xfrm>
          <a:prstGeom prst="rect">
            <a:avLst/>
          </a:prstGeom>
          <a:noFill/>
          <a:ln>
            <a:noFill/>
          </a:ln>
        </p:spPr>
        <p:txBody>
          <a:bodyPr spcFirstLastPara="1" wrap="square" lIns="101875" tIns="50925" rIns="101875" bIns="50925" anchor="b" anchorCtr="0">
            <a:normAutofit/>
          </a:bodyPr>
          <a:lstStyle>
            <a:lvl1pPr marL="457178" lvl="0" indent="-228589" algn="l">
              <a:spcBef>
                <a:spcPts val="956"/>
              </a:spcBef>
              <a:spcAft>
                <a:spcPts val="0"/>
              </a:spcAft>
              <a:buClr>
                <a:schemeClr val="dk1"/>
              </a:buClr>
              <a:buSzPts val="4781"/>
              <a:buNone/>
              <a:defRPr sz="4781" b="1"/>
            </a:lvl1pPr>
            <a:lvl2pPr marL="914354" lvl="1" indent="-228589" algn="l">
              <a:spcBef>
                <a:spcPts val="779"/>
              </a:spcBef>
              <a:spcAft>
                <a:spcPts val="0"/>
              </a:spcAft>
              <a:buClr>
                <a:schemeClr val="dk1"/>
              </a:buClr>
              <a:buSzPts val="3896"/>
              <a:buNone/>
              <a:defRPr sz="3896" b="1"/>
            </a:lvl2pPr>
            <a:lvl3pPr marL="1371532" lvl="2" indent="-228589" algn="l">
              <a:spcBef>
                <a:spcPts val="708"/>
              </a:spcBef>
              <a:spcAft>
                <a:spcPts val="0"/>
              </a:spcAft>
              <a:buClr>
                <a:schemeClr val="dk1"/>
              </a:buClr>
              <a:buSzPts val="3542"/>
              <a:buNone/>
              <a:defRPr sz="3541" b="1"/>
            </a:lvl3pPr>
            <a:lvl4pPr marL="1828709" lvl="3" indent="-228589" algn="l">
              <a:spcBef>
                <a:spcPts val="639"/>
              </a:spcBef>
              <a:spcAft>
                <a:spcPts val="0"/>
              </a:spcAft>
              <a:buClr>
                <a:schemeClr val="dk1"/>
              </a:buClr>
              <a:buSzPts val="3188"/>
              <a:buNone/>
              <a:defRPr sz="3188" b="1"/>
            </a:lvl4pPr>
            <a:lvl5pPr marL="2285886" lvl="4" indent="-228589" algn="l">
              <a:spcBef>
                <a:spcPts val="639"/>
              </a:spcBef>
              <a:spcAft>
                <a:spcPts val="0"/>
              </a:spcAft>
              <a:buClr>
                <a:schemeClr val="dk1"/>
              </a:buClr>
              <a:buSzPts val="3188"/>
              <a:buNone/>
              <a:defRPr sz="3188" b="1"/>
            </a:lvl5pPr>
            <a:lvl6pPr marL="2743062" lvl="5" indent="-228589" algn="l">
              <a:spcBef>
                <a:spcPts val="639"/>
              </a:spcBef>
              <a:spcAft>
                <a:spcPts val="0"/>
              </a:spcAft>
              <a:buClr>
                <a:schemeClr val="dk1"/>
              </a:buClr>
              <a:buSzPts val="3188"/>
              <a:buNone/>
              <a:defRPr sz="3188" b="1"/>
            </a:lvl6pPr>
            <a:lvl7pPr marL="3200240" lvl="6" indent="-228589" algn="l">
              <a:spcBef>
                <a:spcPts val="639"/>
              </a:spcBef>
              <a:spcAft>
                <a:spcPts val="0"/>
              </a:spcAft>
              <a:buClr>
                <a:schemeClr val="dk1"/>
              </a:buClr>
              <a:buSzPts val="3188"/>
              <a:buNone/>
              <a:defRPr sz="3188" b="1"/>
            </a:lvl7pPr>
            <a:lvl8pPr marL="3657418" lvl="7" indent="-228589" algn="l">
              <a:spcBef>
                <a:spcPts val="639"/>
              </a:spcBef>
              <a:spcAft>
                <a:spcPts val="0"/>
              </a:spcAft>
              <a:buClr>
                <a:schemeClr val="dk1"/>
              </a:buClr>
              <a:buSzPts val="3188"/>
              <a:buNone/>
              <a:defRPr sz="3188" b="1"/>
            </a:lvl8pPr>
            <a:lvl9pPr marL="4114594" lvl="8" indent="-228589" algn="l">
              <a:spcBef>
                <a:spcPts val="639"/>
              </a:spcBef>
              <a:spcAft>
                <a:spcPts val="0"/>
              </a:spcAft>
              <a:buClr>
                <a:schemeClr val="dk1"/>
              </a:buClr>
              <a:buSzPts val="3188"/>
              <a:buNone/>
              <a:defRPr sz="3188" b="1"/>
            </a:lvl9pPr>
          </a:lstStyle>
          <a:p>
            <a:endParaRPr/>
          </a:p>
        </p:txBody>
      </p:sp>
      <p:sp>
        <p:nvSpPr>
          <p:cNvPr id="45" name="Google Shape;45;p10"/>
          <p:cNvSpPr txBox="1">
            <a:spLocks noGrp="1"/>
          </p:cNvSpPr>
          <p:nvPr>
            <p:ph type="body" idx="4"/>
          </p:nvPr>
        </p:nvSpPr>
        <p:spPr>
          <a:xfrm>
            <a:off x="12386737" y="4349750"/>
            <a:ext cx="10778067" cy="7902577"/>
          </a:xfrm>
          <a:prstGeom prst="rect">
            <a:avLst/>
          </a:prstGeom>
          <a:noFill/>
          <a:ln>
            <a:noFill/>
          </a:ln>
        </p:spPr>
        <p:txBody>
          <a:bodyPr spcFirstLastPara="1" wrap="square" lIns="101875" tIns="50925" rIns="101875" bIns="50925" anchor="t" anchorCtr="0">
            <a:normAutofit/>
          </a:bodyPr>
          <a:lstStyle>
            <a:lvl1pPr marL="457178" lvl="0" indent="-532167" algn="l">
              <a:spcBef>
                <a:spcPts val="956"/>
              </a:spcBef>
              <a:spcAft>
                <a:spcPts val="0"/>
              </a:spcAft>
              <a:buClr>
                <a:schemeClr val="dk1"/>
              </a:buClr>
              <a:buSzPts val="4781"/>
              <a:buChar char="•"/>
              <a:defRPr sz="4781"/>
            </a:lvl1pPr>
            <a:lvl2pPr marL="914354" lvl="1" indent="-475972" algn="l">
              <a:spcBef>
                <a:spcPts val="779"/>
              </a:spcBef>
              <a:spcAft>
                <a:spcPts val="0"/>
              </a:spcAft>
              <a:buClr>
                <a:schemeClr val="dk1"/>
              </a:buClr>
              <a:buSzPts val="3896"/>
              <a:buChar char="–"/>
              <a:defRPr sz="3896"/>
            </a:lvl2pPr>
            <a:lvl3pPr marL="1371532" lvl="2" indent="-453495" algn="l">
              <a:spcBef>
                <a:spcPts val="708"/>
              </a:spcBef>
              <a:spcAft>
                <a:spcPts val="0"/>
              </a:spcAft>
              <a:buClr>
                <a:schemeClr val="dk1"/>
              </a:buClr>
              <a:buSzPts val="3542"/>
              <a:buChar char="•"/>
              <a:defRPr sz="3541"/>
            </a:lvl3pPr>
            <a:lvl4pPr marL="1828709" lvl="3" indent="-431017" algn="l">
              <a:spcBef>
                <a:spcPts val="639"/>
              </a:spcBef>
              <a:spcAft>
                <a:spcPts val="0"/>
              </a:spcAft>
              <a:buClr>
                <a:schemeClr val="dk1"/>
              </a:buClr>
              <a:buSzPts val="3188"/>
              <a:buChar char="–"/>
              <a:defRPr sz="3188"/>
            </a:lvl4pPr>
            <a:lvl5pPr marL="2285886" lvl="4" indent="-431017" algn="l">
              <a:spcBef>
                <a:spcPts val="639"/>
              </a:spcBef>
              <a:spcAft>
                <a:spcPts val="0"/>
              </a:spcAft>
              <a:buClr>
                <a:schemeClr val="dk1"/>
              </a:buClr>
              <a:buSzPts val="3188"/>
              <a:buChar char="»"/>
              <a:defRPr sz="3188"/>
            </a:lvl5pPr>
            <a:lvl6pPr marL="2743062" lvl="5" indent="-431017" algn="l">
              <a:spcBef>
                <a:spcPts val="639"/>
              </a:spcBef>
              <a:spcAft>
                <a:spcPts val="0"/>
              </a:spcAft>
              <a:buClr>
                <a:schemeClr val="dk1"/>
              </a:buClr>
              <a:buSzPts val="3188"/>
              <a:buChar char="•"/>
              <a:defRPr sz="3188"/>
            </a:lvl6pPr>
            <a:lvl7pPr marL="3200240" lvl="6" indent="-431017" algn="l">
              <a:spcBef>
                <a:spcPts val="639"/>
              </a:spcBef>
              <a:spcAft>
                <a:spcPts val="0"/>
              </a:spcAft>
              <a:buClr>
                <a:schemeClr val="dk1"/>
              </a:buClr>
              <a:buSzPts val="3188"/>
              <a:buChar char="•"/>
              <a:defRPr sz="3188"/>
            </a:lvl7pPr>
            <a:lvl8pPr marL="3657418" lvl="7" indent="-431017" algn="l">
              <a:spcBef>
                <a:spcPts val="639"/>
              </a:spcBef>
              <a:spcAft>
                <a:spcPts val="0"/>
              </a:spcAft>
              <a:buClr>
                <a:schemeClr val="dk1"/>
              </a:buClr>
              <a:buSzPts val="3188"/>
              <a:buChar char="•"/>
              <a:defRPr sz="3188"/>
            </a:lvl8pPr>
            <a:lvl9pPr marL="4114594" lvl="8" indent="-431017" algn="l">
              <a:spcBef>
                <a:spcPts val="639"/>
              </a:spcBef>
              <a:spcAft>
                <a:spcPts val="0"/>
              </a:spcAft>
              <a:buClr>
                <a:schemeClr val="dk1"/>
              </a:buClr>
              <a:buSzPts val="3188"/>
              <a:buChar char="•"/>
              <a:defRPr sz="3188"/>
            </a:lvl9pPr>
          </a:lstStyle>
          <a:p>
            <a:endParaRPr/>
          </a:p>
        </p:txBody>
      </p:sp>
      <p:sp>
        <p:nvSpPr>
          <p:cNvPr id="46" name="Google Shape;46;p10"/>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219203" y="546100"/>
            <a:ext cx="8022168" cy="2324100"/>
          </a:xfrm>
          <a:prstGeom prst="rect">
            <a:avLst/>
          </a:prstGeom>
          <a:noFill/>
          <a:ln>
            <a:noFill/>
          </a:ln>
        </p:spPr>
        <p:txBody>
          <a:bodyPr spcFirstLastPara="1" wrap="square" lIns="101875" tIns="50925" rIns="101875" bIns="50925" anchor="b" anchorCtr="0">
            <a:normAutofit/>
          </a:bodyPr>
          <a:lstStyle>
            <a:lvl1pPr lvl="0" algn="l">
              <a:spcBef>
                <a:spcPts val="0"/>
              </a:spcBef>
              <a:spcAft>
                <a:spcPts val="0"/>
              </a:spcAft>
              <a:buClr>
                <a:schemeClr val="dk1"/>
              </a:buClr>
              <a:buSzPts val="3896"/>
              <a:buFont typeface="Calibri"/>
              <a:buNone/>
              <a:defRPr sz="3896"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9533472" y="546113"/>
            <a:ext cx="13631335" cy="11706225"/>
          </a:xfrm>
          <a:prstGeom prst="rect">
            <a:avLst/>
          </a:prstGeom>
          <a:noFill/>
          <a:ln>
            <a:noFill/>
          </a:ln>
        </p:spPr>
        <p:txBody>
          <a:bodyPr spcFirstLastPara="1" wrap="square" lIns="101875" tIns="50925" rIns="101875" bIns="50925" anchor="t" anchorCtr="0">
            <a:normAutofit/>
          </a:bodyPr>
          <a:lstStyle>
            <a:lvl1pPr marL="457178" lvl="0" indent="-633380" algn="l">
              <a:spcBef>
                <a:spcPts val="1275"/>
              </a:spcBef>
              <a:spcAft>
                <a:spcPts val="0"/>
              </a:spcAft>
              <a:buClr>
                <a:schemeClr val="dk1"/>
              </a:buClr>
              <a:buSzPts val="6375"/>
              <a:buChar char="•"/>
              <a:defRPr sz="6375"/>
            </a:lvl1pPr>
            <a:lvl2pPr marL="914354" lvl="1" indent="-577186" algn="l">
              <a:spcBef>
                <a:spcPts val="1099"/>
              </a:spcBef>
              <a:spcAft>
                <a:spcPts val="0"/>
              </a:spcAft>
              <a:buClr>
                <a:schemeClr val="dk1"/>
              </a:buClr>
              <a:buSzPts val="5490"/>
              <a:buChar char="–"/>
              <a:defRPr sz="5491"/>
            </a:lvl2pPr>
            <a:lvl3pPr marL="1371532" lvl="2" indent="-532167" algn="l">
              <a:spcBef>
                <a:spcPts val="956"/>
              </a:spcBef>
              <a:spcAft>
                <a:spcPts val="0"/>
              </a:spcAft>
              <a:buClr>
                <a:schemeClr val="dk1"/>
              </a:buClr>
              <a:buSzPts val="4781"/>
              <a:buChar char="•"/>
              <a:defRPr sz="4781"/>
            </a:lvl3pPr>
            <a:lvl4pPr marL="1828709" lvl="3" indent="-475971" algn="l">
              <a:spcBef>
                <a:spcPts val="779"/>
              </a:spcBef>
              <a:spcAft>
                <a:spcPts val="0"/>
              </a:spcAft>
              <a:buClr>
                <a:schemeClr val="dk1"/>
              </a:buClr>
              <a:buSzPts val="3896"/>
              <a:buChar char="–"/>
              <a:defRPr sz="3896"/>
            </a:lvl4pPr>
            <a:lvl5pPr marL="2285886" lvl="4" indent="-475971" algn="l">
              <a:spcBef>
                <a:spcPts val="779"/>
              </a:spcBef>
              <a:spcAft>
                <a:spcPts val="0"/>
              </a:spcAft>
              <a:buClr>
                <a:schemeClr val="dk1"/>
              </a:buClr>
              <a:buSzPts val="3896"/>
              <a:buChar char="»"/>
              <a:defRPr sz="3896"/>
            </a:lvl5pPr>
            <a:lvl6pPr marL="2743062" lvl="5" indent="-475971" algn="l">
              <a:spcBef>
                <a:spcPts val="779"/>
              </a:spcBef>
              <a:spcAft>
                <a:spcPts val="0"/>
              </a:spcAft>
              <a:buClr>
                <a:schemeClr val="dk1"/>
              </a:buClr>
              <a:buSzPts val="3896"/>
              <a:buChar char="•"/>
              <a:defRPr sz="3896"/>
            </a:lvl6pPr>
            <a:lvl7pPr marL="3200240" lvl="6" indent="-475971" algn="l">
              <a:spcBef>
                <a:spcPts val="779"/>
              </a:spcBef>
              <a:spcAft>
                <a:spcPts val="0"/>
              </a:spcAft>
              <a:buClr>
                <a:schemeClr val="dk1"/>
              </a:buClr>
              <a:buSzPts val="3896"/>
              <a:buChar char="•"/>
              <a:defRPr sz="3896"/>
            </a:lvl7pPr>
            <a:lvl8pPr marL="3657418" lvl="7" indent="-475971" algn="l">
              <a:spcBef>
                <a:spcPts val="779"/>
              </a:spcBef>
              <a:spcAft>
                <a:spcPts val="0"/>
              </a:spcAft>
              <a:buClr>
                <a:schemeClr val="dk1"/>
              </a:buClr>
              <a:buSzPts val="3896"/>
              <a:buChar char="•"/>
              <a:defRPr sz="3896"/>
            </a:lvl8pPr>
            <a:lvl9pPr marL="4114594" lvl="8" indent="-475972" algn="l">
              <a:spcBef>
                <a:spcPts val="779"/>
              </a:spcBef>
              <a:spcAft>
                <a:spcPts val="0"/>
              </a:spcAft>
              <a:buClr>
                <a:schemeClr val="dk1"/>
              </a:buClr>
              <a:buSzPts val="3896"/>
              <a:buChar char="•"/>
              <a:defRPr sz="3896"/>
            </a:lvl9pPr>
          </a:lstStyle>
          <a:p>
            <a:endParaRPr/>
          </a:p>
        </p:txBody>
      </p:sp>
      <p:sp>
        <p:nvSpPr>
          <p:cNvPr id="61" name="Google Shape;61;p13"/>
          <p:cNvSpPr txBox="1">
            <a:spLocks noGrp="1"/>
          </p:cNvSpPr>
          <p:nvPr>
            <p:ph type="body" idx="2"/>
          </p:nvPr>
        </p:nvSpPr>
        <p:spPr>
          <a:xfrm>
            <a:off x="1219203" y="2870201"/>
            <a:ext cx="8022168" cy="9382126"/>
          </a:xfrm>
          <a:prstGeom prst="rect">
            <a:avLst/>
          </a:prstGeom>
          <a:noFill/>
          <a:ln>
            <a:noFill/>
          </a:ln>
        </p:spPr>
        <p:txBody>
          <a:bodyPr spcFirstLastPara="1" wrap="square" lIns="101875" tIns="50925" rIns="101875" bIns="50925" anchor="t" anchorCtr="0">
            <a:normAutofit/>
          </a:bodyPr>
          <a:lstStyle>
            <a:lvl1pPr marL="457178" lvl="0" indent="-228589" algn="l">
              <a:spcBef>
                <a:spcPts val="567"/>
              </a:spcBef>
              <a:spcAft>
                <a:spcPts val="0"/>
              </a:spcAft>
              <a:buClr>
                <a:schemeClr val="dk1"/>
              </a:buClr>
              <a:buSzPts val="2833"/>
              <a:buNone/>
              <a:defRPr sz="2833"/>
            </a:lvl1pPr>
            <a:lvl2pPr marL="914354" lvl="1" indent="-228589" algn="l">
              <a:spcBef>
                <a:spcPts val="460"/>
              </a:spcBef>
              <a:spcAft>
                <a:spcPts val="0"/>
              </a:spcAft>
              <a:buClr>
                <a:schemeClr val="dk1"/>
              </a:buClr>
              <a:buSzPts val="2302"/>
              <a:buNone/>
              <a:defRPr sz="2303"/>
            </a:lvl2pPr>
            <a:lvl3pPr marL="1371532" lvl="2" indent="-228589" algn="l">
              <a:spcBef>
                <a:spcPts val="391"/>
              </a:spcBef>
              <a:spcAft>
                <a:spcPts val="0"/>
              </a:spcAft>
              <a:buClr>
                <a:schemeClr val="dk1"/>
              </a:buClr>
              <a:buSzPts val="1948"/>
              <a:buNone/>
              <a:defRPr sz="1948"/>
            </a:lvl3pPr>
            <a:lvl4pPr marL="1828709" lvl="3" indent="-228589" algn="l">
              <a:spcBef>
                <a:spcPts val="355"/>
              </a:spcBef>
              <a:spcAft>
                <a:spcPts val="0"/>
              </a:spcAft>
              <a:buClr>
                <a:schemeClr val="dk1"/>
              </a:buClr>
              <a:buSzPts val="1771"/>
              <a:buNone/>
              <a:defRPr sz="1771"/>
            </a:lvl4pPr>
            <a:lvl5pPr marL="2285886" lvl="4" indent="-228589" algn="l">
              <a:spcBef>
                <a:spcPts val="355"/>
              </a:spcBef>
              <a:spcAft>
                <a:spcPts val="0"/>
              </a:spcAft>
              <a:buClr>
                <a:schemeClr val="dk1"/>
              </a:buClr>
              <a:buSzPts val="1771"/>
              <a:buNone/>
              <a:defRPr sz="1771"/>
            </a:lvl5pPr>
            <a:lvl6pPr marL="2743062" lvl="5" indent="-228589" algn="l">
              <a:spcBef>
                <a:spcPts val="355"/>
              </a:spcBef>
              <a:spcAft>
                <a:spcPts val="0"/>
              </a:spcAft>
              <a:buClr>
                <a:schemeClr val="dk1"/>
              </a:buClr>
              <a:buSzPts val="1771"/>
              <a:buNone/>
              <a:defRPr sz="1771"/>
            </a:lvl6pPr>
            <a:lvl7pPr marL="3200240" lvl="6" indent="-228589" algn="l">
              <a:spcBef>
                <a:spcPts val="355"/>
              </a:spcBef>
              <a:spcAft>
                <a:spcPts val="0"/>
              </a:spcAft>
              <a:buClr>
                <a:schemeClr val="dk1"/>
              </a:buClr>
              <a:buSzPts val="1771"/>
              <a:buNone/>
              <a:defRPr sz="1771"/>
            </a:lvl7pPr>
            <a:lvl8pPr marL="3657418" lvl="7" indent="-228589" algn="l">
              <a:spcBef>
                <a:spcPts val="355"/>
              </a:spcBef>
              <a:spcAft>
                <a:spcPts val="0"/>
              </a:spcAft>
              <a:buClr>
                <a:schemeClr val="dk1"/>
              </a:buClr>
              <a:buSzPts val="1771"/>
              <a:buNone/>
              <a:defRPr sz="1771"/>
            </a:lvl8pPr>
            <a:lvl9pPr marL="4114594" lvl="8" indent="-228589" algn="l">
              <a:spcBef>
                <a:spcPts val="355"/>
              </a:spcBef>
              <a:spcAft>
                <a:spcPts val="0"/>
              </a:spcAft>
              <a:buClr>
                <a:schemeClr val="dk1"/>
              </a:buClr>
              <a:buSzPts val="1771"/>
              <a:buNone/>
              <a:defRPr sz="1771"/>
            </a:lvl9pPr>
          </a:lstStyle>
          <a:p>
            <a:endParaRPr/>
          </a:p>
        </p:txBody>
      </p:sp>
      <p:sp>
        <p:nvSpPr>
          <p:cNvPr id="62" name="Google Shape;62;p13"/>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779437" y="9601201"/>
            <a:ext cx="14630400" cy="1133476"/>
          </a:xfrm>
          <a:prstGeom prst="rect">
            <a:avLst/>
          </a:prstGeom>
          <a:noFill/>
          <a:ln>
            <a:noFill/>
          </a:ln>
        </p:spPr>
        <p:txBody>
          <a:bodyPr spcFirstLastPara="1" wrap="square" lIns="101875" tIns="50925" rIns="101875" bIns="50925" anchor="b" anchorCtr="0">
            <a:normAutofit/>
          </a:bodyPr>
          <a:lstStyle>
            <a:lvl1pPr lvl="0" algn="l">
              <a:spcBef>
                <a:spcPts val="0"/>
              </a:spcBef>
              <a:spcAft>
                <a:spcPts val="0"/>
              </a:spcAft>
              <a:buClr>
                <a:schemeClr val="dk1"/>
              </a:buClr>
              <a:buSzPts val="3896"/>
              <a:buFont typeface="Calibri"/>
              <a:buNone/>
              <a:defRPr sz="3896"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a:spLocks noGrp="1"/>
          </p:cNvSpPr>
          <p:nvPr>
            <p:ph type="pic" idx="2"/>
          </p:nvPr>
        </p:nvSpPr>
        <p:spPr>
          <a:xfrm>
            <a:off x="4779437" y="1225550"/>
            <a:ext cx="14630400" cy="8229600"/>
          </a:xfrm>
          <a:prstGeom prst="rect">
            <a:avLst/>
          </a:prstGeom>
          <a:noFill/>
          <a:ln>
            <a:noFill/>
          </a:ln>
        </p:spPr>
        <p:txBody>
          <a:bodyPr spcFirstLastPara="1" wrap="square" lIns="101875" tIns="50925" rIns="101875" bIns="50925" anchor="t" anchorCtr="0">
            <a:normAutofit/>
          </a:bodyPr>
          <a:lstStyle>
            <a:lvl1pPr marR="0" lvl="0" algn="l" rtl="0">
              <a:spcBef>
                <a:spcPts val="1275"/>
              </a:spcBef>
              <a:spcAft>
                <a:spcPts val="0"/>
              </a:spcAft>
              <a:buClr>
                <a:schemeClr val="dk1"/>
              </a:buClr>
              <a:buSzPts val="6375"/>
              <a:buFont typeface="Arial"/>
              <a:buNone/>
              <a:defRPr sz="6375" b="0" i="0" u="none" strike="noStrike" cap="none">
                <a:solidFill>
                  <a:schemeClr val="dk1"/>
                </a:solidFill>
                <a:latin typeface="Calibri"/>
                <a:ea typeface="Calibri"/>
                <a:cs typeface="Calibri"/>
                <a:sym typeface="Calibri"/>
              </a:defRPr>
            </a:lvl1pPr>
            <a:lvl2pPr marR="0" lvl="1" algn="l" rtl="0">
              <a:spcBef>
                <a:spcPts val="1099"/>
              </a:spcBef>
              <a:spcAft>
                <a:spcPts val="0"/>
              </a:spcAft>
              <a:buClr>
                <a:schemeClr val="dk1"/>
              </a:buClr>
              <a:buSzPts val="5490"/>
              <a:buFont typeface="Arial"/>
              <a:buNone/>
              <a:defRPr sz="5491" b="0" i="0" u="none" strike="noStrike" cap="none">
                <a:solidFill>
                  <a:schemeClr val="dk1"/>
                </a:solidFill>
                <a:latin typeface="Calibri"/>
                <a:ea typeface="Calibri"/>
                <a:cs typeface="Calibri"/>
                <a:sym typeface="Calibri"/>
              </a:defRPr>
            </a:lvl2pPr>
            <a:lvl3pPr marR="0" lvl="2" algn="l" rtl="0">
              <a:spcBef>
                <a:spcPts val="956"/>
              </a:spcBef>
              <a:spcAft>
                <a:spcPts val="0"/>
              </a:spcAft>
              <a:buClr>
                <a:schemeClr val="dk1"/>
              </a:buClr>
              <a:buSzPts val="4781"/>
              <a:buFont typeface="Arial"/>
              <a:buNone/>
              <a:defRPr sz="4781" b="0" i="0" u="none" strike="noStrike" cap="none">
                <a:solidFill>
                  <a:schemeClr val="dk1"/>
                </a:solidFill>
                <a:latin typeface="Calibri"/>
                <a:ea typeface="Calibri"/>
                <a:cs typeface="Calibri"/>
                <a:sym typeface="Calibri"/>
              </a:defRPr>
            </a:lvl3pPr>
            <a:lvl4pPr marR="0" lvl="3"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4pPr>
            <a:lvl5pPr marR="0" lvl="4"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5pPr>
            <a:lvl6pPr marR="0" lvl="5"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6pPr>
            <a:lvl7pPr marR="0" lvl="6"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7pPr>
            <a:lvl8pPr marR="0" lvl="7"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8pPr>
            <a:lvl9pPr marR="0" lvl="8" algn="l" rtl="0">
              <a:spcBef>
                <a:spcPts val="779"/>
              </a:spcBef>
              <a:spcAft>
                <a:spcPts val="0"/>
              </a:spcAft>
              <a:buClr>
                <a:schemeClr val="dk1"/>
              </a:buClr>
              <a:buSzPts val="3896"/>
              <a:buFont typeface="Arial"/>
              <a:buNone/>
              <a:defRPr sz="3896"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
          </p:nvPr>
        </p:nvSpPr>
        <p:spPr>
          <a:xfrm>
            <a:off x="4779437" y="10734687"/>
            <a:ext cx="14630400" cy="1609725"/>
          </a:xfrm>
          <a:prstGeom prst="rect">
            <a:avLst/>
          </a:prstGeom>
          <a:noFill/>
          <a:ln>
            <a:noFill/>
          </a:ln>
        </p:spPr>
        <p:txBody>
          <a:bodyPr spcFirstLastPara="1" wrap="square" lIns="101875" tIns="50925" rIns="101875" bIns="50925" anchor="t" anchorCtr="0">
            <a:normAutofit/>
          </a:bodyPr>
          <a:lstStyle>
            <a:lvl1pPr marL="457178" lvl="0" indent="-228589" algn="l">
              <a:spcBef>
                <a:spcPts val="567"/>
              </a:spcBef>
              <a:spcAft>
                <a:spcPts val="0"/>
              </a:spcAft>
              <a:buClr>
                <a:schemeClr val="dk1"/>
              </a:buClr>
              <a:buSzPts val="2833"/>
              <a:buNone/>
              <a:defRPr sz="2833"/>
            </a:lvl1pPr>
            <a:lvl2pPr marL="914354" lvl="1" indent="-228589" algn="l">
              <a:spcBef>
                <a:spcPts val="460"/>
              </a:spcBef>
              <a:spcAft>
                <a:spcPts val="0"/>
              </a:spcAft>
              <a:buClr>
                <a:schemeClr val="dk1"/>
              </a:buClr>
              <a:buSzPts val="2302"/>
              <a:buNone/>
              <a:defRPr sz="2303"/>
            </a:lvl2pPr>
            <a:lvl3pPr marL="1371532" lvl="2" indent="-228589" algn="l">
              <a:spcBef>
                <a:spcPts val="391"/>
              </a:spcBef>
              <a:spcAft>
                <a:spcPts val="0"/>
              </a:spcAft>
              <a:buClr>
                <a:schemeClr val="dk1"/>
              </a:buClr>
              <a:buSzPts val="1948"/>
              <a:buNone/>
              <a:defRPr sz="1948"/>
            </a:lvl3pPr>
            <a:lvl4pPr marL="1828709" lvl="3" indent="-228589" algn="l">
              <a:spcBef>
                <a:spcPts val="355"/>
              </a:spcBef>
              <a:spcAft>
                <a:spcPts val="0"/>
              </a:spcAft>
              <a:buClr>
                <a:schemeClr val="dk1"/>
              </a:buClr>
              <a:buSzPts val="1771"/>
              <a:buNone/>
              <a:defRPr sz="1771"/>
            </a:lvl4pPr>
            <a:lvl5pPr marL="2285886" lvl="4" indent="-228589" algn="l">
              <a:spcBef>
                <a:spcPts val="355"/>
              </a:spcBef>
              <a:spcAft>
                <a:spcPts val="0"/>
              </a:spcAft>
              <a:buClr>
                <a:schemeClr val="dk1"/>
              </a:buClr>
              <a:buSzPts val="1771"/>
              <a:buNone/>
              <a:defRPr sz="1771"/>
            </a:lvl5pPr>
            <a:lvl6pPr marL="2743062" lvl="5" indent="-228589" algn="l">
              <a:spcBef>
                <a:spcPts val="355"/>
              </a:spcBef>
              <a:spcAft>
                <a:spcPts val="0"/>
              </a:spcAft>
              <a:buClr>
                <a:schemeClr val="dk1"/>
              </a:buClr>
              <a:buSzPts val="1771"/>
              <a:buNone/>
              <a:defRPr sz="1771"/>
            </a:lvl6pPr>
            <a:lvl7pPr marL="3200240" lvl="6" indent="-228589" algn="l">
              <a:spcBef>
                <a:spcPts val="355"/>
              </a:spcBef>
              <a:spcAft>
                <a:spcPts val="0"/>
              </a:spcAft>
              <a:buClr>
                <a:schemeClr val="dk1"/>
              </a:buClr>
              <a:buSzPts val="1771"/>
              <a:buNone/>
              <a:defRPr sz="1771"/>
            </a:lvl7pPr>
            <a:lvl8pPr marL="3657418" lvl="7" indent="-228589" algn="l">
              <a:spcBef>
                <a:spcPts val="355"/>
              </a:spcBef>
              <a:spcAft>
                <a:spcPts val="0"/>
              </a:spcAft>
              <a:buClr>
                <a:schemeClr val="dk1"/>
              </a:buClr>
              <a:buSzPts val="1771"/>
              <a:buNone/>
              <a:defRPr sz="1771"/>
            </a:lvl8pPr>
            <a:lvl9pPr marL="4114594" lvl="8" indent="-228589" algn="l">
              <a:spcBef>
                <a:spcPts val="355"/>
              </a:spcBef>
              <a:spcAft>
                <a:spcPts val="0"/>
              </a:spcAft>
              <a:buClr>
                <a:schemeClr val="dk1"/>
              </a:buClr>
              <a:buSzPts val="1771"/>
              <a:buNone/>
              <a:defRPr sz="1771"/>
            </a:lvl9pPr>
          </a:lstStyle>
          <a:p>
            <a:endParaRPr/>
          </a:p>
        </p:txBody>
      </p:sp>
      <p:sp>
        <p:nvSpPr>
          <p:cNvPr id="69" name="Google Shape;69;p14"/>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7666045" y="-3246434"/>
            <a:ext cx="9051927" cy="21945600"/>
          </a:xfrm>
          <a:prstGeom prst="rect">
            <a:avLst/>
          </a:prstGeom>
          <a:noFill/>
          <a:ln>
            <a:noFill/>
          </a:ln>
        </p:spPr>
        <p:txBody>
          <a:bodyPr spcFirstLastPara="1" wrap="square" lIns="101875" tIns="50925" rIns="101875" bIns="50925" anchor="t" anchorCtr="0">
            <a:normAutofit/>
          </a:bodyPr>
          <a:lstStyle>
            <a:lvl1pPr marL="457178" lvl="0" indent="-342882" algn="l">
              <a:spcBef>
                <a:spcPts val="360"/>
              </a:spcBef>
              <a:spcAft>
                <a:spcPts val="0"/>
              </a:spcAft>
              <a:buClr>
                <a:schemeClr val="dk1"/>
              </a:buClr>
              <a:buSzPts val="1800"/>
              <a:buChar char="•"/>
              <a:defRPr/>
            </a:lvl1pPr>
            <a:lvl2pPr marL="914354" lvl="1" indent="-342882" algn="l">
              <a:spcBef>
                <a:spcPts val="360"/>
              </a:spcBef>
              <a:spcAft>
                <a:spcPts val="0"/>
              </a:spcAft>
              <a:buClr>
                <a:schemeClr val="dk1"/>
              </a:buClr>
              <a:buSzPts val="1800"/>
              <a:buChar char="–"/>
              <a:defRPr/>
            </a:lvl2pPr>
            <a:lvl3pPr marL="1371532" lvl="2" indent="-342882" algn="l">
              <a:spcBef>
                <a:spcPts val="360"/>
              </a:spcBef>
              <a:spcAft>
                <a:spcPts val="0"/>
              </a:spcAft>
              <a:buClr>
                <a:schemeClr val="dk1"/>
              </a:buClr>
              <a:buSzPts val="1800"/>
              <a:buChar char="•"/>
              <a:defRPr/>
            </a:lvl3pPr>
            <a:lvl4pPr marL="1828709" lvl="3" indent="-342882" algn="l">
              <a:spcBef>
                <a:spcPts val="360"/>
              </a:spcBef>
              <a:spcAft>
                <a:spcPts val="0"/>
              </a:spcAft>
              <a:buClr>
                <a:schemeClr val="dk1"/>
              </a:buClr>
              <a:buSzPts val="1800"/>
              <a:buChar char="–"/>
              <a:defRPr/>
            </a:lvl4pPr>
            <a:lvl5pPr marL="2285886" lvl="4" indent="-342882" algn="l">
              <a:spcBef>
                <a:spcPts val="360"/>
              </a:spcBef>
              <a:spcAft>
                <a:spcPts val="0"/>
              </a:spcAft>
              <a:buClr>
                <a:schemeClr val="dk1"/>
              </a:buClr>
              <a:buSzPts val="1800"/>
              <a:buChar char="»"/>
              <a:defRPr/>
            </a:lvl5pPr>
            <a:lvl6pPr marL="2743062" lvl="5" indent="-342882" algn="l">
              <a:spcBef>
                <a:spcPts val="360"/>
              </a:spcBef>
              <a:spcAft>
                <a:spcPts val="0"/>
              </a:spcAft>
              <a:buClr>
                <a:schemeClr val="dk1"/>
              </a:buClr>
              <a:buSzPts val="1800"/>
              <a:buChar char="•"/>
              <a:defRPr/>
            </a:lvl6pPr>
            <a:lvl7pPr marL="3200240" lvl="6" indent="-342882" algn="l">
              <a:spcBef>
                <a:spcPts val="360"/>
              </a:spcBef>
              <a:spcAft>
                <a:spcPts val="0"/>
              </a:spcAft>
              <a:buClr>
                <a:schemeClr val="dk1"/>
              </a:buClr>
              <a:buSzPts val="1800"/>
              <a:buChar char="•"/>
              <a:defRPr/>
            </a:lvl7pPr>
            <a:lvl8pPr marL="3657418" lvl="7" indent="-342882" algn="l">
              <a:spcBef>
                <a:spcPts val="360"/>
              </a:spcBef>
              <a:spcAft>
                <a:spcPts val="0"/>
              </a:spcAft>
              <a:buClr>
                <a:schemeClr val="dk1"/>
              </a:buClr>
              <a:buSzPts val="1800"/>
              <a:buChar char="•"/>
              <a:defRPr/>
            </a:lvl8pPr>
            <a:lvl9pPr marL="4114594" lvl="8" indent="-342882" algn="l">
              <a:spcBef>
                <a:spcPts val="36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55000"/>
            <a:lum/>
          </a:blip>
          <a:srcRect/>
          <a:stretch>
            <a:fillRect/>
          </a:stretch>
        </a:blip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1219203" y="549276"/>
            <a:ext cx="21945600" cy="2286000"/>
          </a:xfrm>
          <a:prstGeom prst="rect">
            <a:avLst/>
          </a:prstGeom>
          <a:noFill/>
          <a:ln>
            <a:noFill/>
          </a:ln>
        </p:spPr>
        <p:txBody>
          <a:bodyPr spcFirstLastPara="1" wrap="square" lIns="101875" tIns="50925" rIns="101875" bIns="50925" anchor="ctr" anchorCtr="0">
            <a:normAutofit/>
          </a:bodyPr>
          <a:lstStyle>
            <a:lvl1pPr marR="0" lvl="0" algn="ctr" rtl="0">
              <a:spcBef>
                <a:spcPts val="0"/>
              </a:spcBef>
              <a:spcAft>
                <a:spcPts val="0"/>
              </a:spcAft>
              <a:buClr>
                <a:schemeClr val="dk1"/>
              </a:buClr>
              <a:buSzPts val="8677"/>
              <a:buFont typeface="Calibri"/>
              <a:buNone/>
              <a:defRPr sz="867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1219203" y="3200411"/>
            <a:ext cx="21945600" cy="9051927"/>
          </a:xfrm>
          <a:prstGeom prst="rect">
            <a:avLst/>
          </a:prstGeom>
          <a:noFill/>
          <a:ln>
            <a:noFill/>
          </a:ln>
        </p:spPr>
        <p:txBody>
          <a:bodyPr spcFirstLastPara="1" wrap="square" lIns="101875" tIns="50925" rIns="101875" bIns="50925" anchor="t" anchorCtr="0">
            <a:normAutofit/>
          </a:bodyPr>
          <a:lstStyle>
            <a:lvl1pPr marL="457200" marR="0" lvl="0" indent="-633412" algn="l" rtl="0">
              <a:spcBef>
                <a:spcPts val="1275"/>
              </a:spcBef>
              <a:spcAft>
                <a:spcPts val="0"/>
              </a:spcAft>
              <a:buClr>
                <a:schemeClr val="dk1"/>
              </a:buClr>
              <a:buSzPts val="6375"/>
              <a:buFont typeface="Arial"/>
              <a:buChar char="•"/>
              <a:defRPr sz="6375" b="0" i="0" u="none" strike="noStrike" cap="none">
                <a:solidFill>
                  <a:schemeClr val="dk1"/>
                </a:solidFill>
                <a:latin typeface="Calibri"/>
                <a:ea typeface="Calibri"/>
                <a:cs typeface="Calibri"/>
                <a:sym typeface="Calibri"/>
              </a:defRPr>
            </a:lvl1pPr>
            <a:lvl2pPr marL="914400" marR="0" lvl="1" indent="-577215" algn="l" rtl="0">
              <a:spcBef>
                <a:spcPts val="1098"/>
              </a:spcBef>
              <a:spcAft>
                <a:spcPts val="0"/>
              </a:spcAft>
              <a:buClr>
                <a:schemeClr val="dk1"/>
              </a:buClr>
              <a:buSzPts val="5490"/>
              <a:buFont typeface="Arial"/>
              <a:buChar char="–"/>
              <a:defRPr sz="5490" b="0" i="0" u="none" strike="noStrike" cap="none">
                <a:solidFill>
                  <a:schemeClr val="dk1"/>
                </a:solidFill>
                <a:latin typeface="Calibri"/>
                <a:ea typeface="Calibri"/>
                <a:cs typeface="Calibri"/>
                <a:sym typeface="Calibri"/>
              </a:defRPr>
            </a:lvl2pPr>
            <a:lvl3pPr marL="1371600" marR="0" lvl="2" indent="-532193" algn="l" rtl="0">
              <a:spcBef>
                <a:spcPts val="956"/>
              </a:spcBef>
              <a:spcAft>
                <a:spcPts val="0"/>
              </a:spcAft>
              <a:buClr>
                <a:schemeClr val="dk1"/>
              </a:buClr>
              <a:buSzPts val="4781"/>
              <a:buFont typeface="Arial"/>
              <a:buChar char="•"/>
              <a:defRPr sz="4781" b="0" i="0" u="none" strike="noStrike" cap="none">
                <a:solidFill>
                  <a:schemeClr val="dk1"/>
                </a:solidFill>
                <a:latin typeface="Calibri"/>
                <a:ea typeface="Calibri"/>
                <a:cs typeface="Calibri"/>
                <a:sym typeface="Calibri"/>
              </a:defRPr>
            </a:lvl3pPr>
            <a:lvl4pPr marL="1828800" marR="0" lvl="3"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4pPr>
            <a:lvl5pPr marL="2286000" marR="0" lvl="4"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5pPr>
            <a:lvl6pPr marL="2743200" marR="0" lvl="5"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6pPr>
            <a:lvl7pPr marL="3200400" marR="0" lvl="6"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7pPr>
            <a:lvl8pPr marL="3657600" marR="0" lvl="7" indent="-475995"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8pPr>
            <a:lvl9pPr marL="4114800" marR="0" lvl="8" indent="-475996" algn="l" rtl="0">
              <a:spcBef>
                <a:spcPts val="779"/>
              </a:spcBef>
              <a:spcAft>
                <a:spcPts val="0"/>
              </a:spcAft>
              <a:buClr>
                <a:schemeClr val="dk1"/>
              </a:buClr>
              <a:buSzPts val="3896"/>
              <a:buFont typeface="Arial"/>
              <a:buChar char="•"/>
              <a:defRPr sz="3896"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1219203" y="12712712"/>
            <a:ext cx="5689600" cy="730251"/>
          </a:xfrm>
          <a:prstGeom prst="rect">
            <a:avLst/>
          </a:prstGeom>
          <a:noFill/>
          <a:ln>
            <a:noFill/>
          </a:ln>
        </p:spPr>
        <p:txBody>
          <a:bodyPr spcFirstLastPara="1" wrap="square" lIns="101875" tIns="50925" rIns="101875" bIns="50925" anchor="ctr" anchorCtr="0">
            <a:noAutofit/>
          </a:bodyPr>
          <a:lstStyle>
            <a:lvl1pPr marR="0" lvl="0" algn="l" rtl="0">
              <a:spcBef>
                <a:spcPts val="0"/>
              </a:spcBef>
              <a:spcAft>
                <a:spcPts val="0"/>
              </a:spcAft>
              <a:buSzPts val="1400"/>
              <a:buNone/>
              <a:defRPr sz="23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8331201" y="12712712"/>
            <a:ext cx="7721600" cy="730251"/>
          </a:xfrm>
          <a:prstGeom prst="rect">
            <a:avLst/>
          </a:prstGeom>
          <a:noFill/>
          <a:ln>
            <a:noFill/>
          </a:ln>
        </p:spPr>
        <p:txBody>
          <a:bodyPr spcFirstLastPara="1" wrap="square" lIns="101875" tIns="50925" rIns="101875" bIns="50925" anchor="ctr" anchorCtr="0">
            <a:noAutofit/>
          </a:bodyPr>
          <a:lstStyle>
            <a:lvl1pPr marR="0" lvl="0" algn="ctr" rtl="0">
              <a:spcBef>
                <a:spcPts val="0"/>
              </a:spcBef>
              <a:spcAft>
                <a:spcPts val="0"/>
              </a:spcAft>
              <a:buSzPts val="1400"/>
              <a:buNone/>
              <a:defRPr sz="23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075"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17475203" y="12712712"/>
            <a:ext cx="5689600" cy="730251"/>
          </a:xfrm>
          <a:prstGeom prst="rect">
            <a:avLst/>
          </a:prstGeom>
          <a:noFill/>
          <a:ln>
            <a:noFill/>
          </a:ln>
        </p:spPr>
        <p:txBody>
          <a:bodyPr spcFirstLastPara="1" wrap="square" lIns="101875" tIns="50925" rIns="101875" bIns="50925" anchor="ctr" anchorCtr="0">
            <a:noAutofit/>
          </a:bodyPr>
          <a:lstStyle>
            <a:lvl1pPr marL="0" marR="0" lvl="0" indent="0" algn="r" rtl="0">
              <a:spcBef>
                <a:spcPts val="0"/>
              </a:spcBef>
              <a:buNone/>
              <a:defRPr sz="2303" b="0" i="0" u="none" strike="noStrike" cap="none">
                <a:solidFill>
                  <a:srgbClr val="888888"/>
                </a:solidFill>
                <a:latin typeface="Calibri"/>
                <a:ea typeface="Calibri"/>
                <a:cs typeface="Calibri"/>
                <a:sym typeface="Calibri"/>
              </a:defRPr>
            </a:lvl1pPr>
            <a:lvl2pPr marL="0" marR="0" lvl="1" indent="0" algn="r" rtl="0">
              <a:spcBef>
                <a:spcPts val="0"/>
              </a:spcBef>
              <a:buNone/>
              <a:defRPr sz="2303" b="0" i="0" u="none" strike="noStrike" cap="none">
                <a:solidFill>
                  <a:srgbClr val="888888"/>
                </a:solidFill>
                <a:latin typeface="Calibri"/>
                <a:ea typeface="Calibri"/>
                <a:cs typeface="Calibri"/>
                <a:sym typeface="Calibri"/>
              </a:defRPr>
            </a:lvl2pPr>
            <a:lvl3pPr marL="0" marR="0" lvl="2" indent="0" algn="r" rtl="0">
              <a:spcBef>
                <a:spcPts val="0"/>
              </a:spcBef>
              <a:buNone/>
              <a:defRPr sz="2303" b="0" i="0" u="none" strike="noStrike" cap="none">
                <a:solidFill>
                  <a:srgbClr val="888888"/>
                </a:solidFill>
                <a:latin typeface="Calibri"/>
                <a:ea typeface="Calibri"/>
                <a:cs typeface="Calibri"/>
                <a:sym typeface="Calibri"/>
              </a:defRPr>
            </a:lvl3pPr>
            <a:lvl4pPr marL="0" marR="0" lvl="3" indent="0" algn="r" rtl="0">
              <a:spcBef>
                <a:spcPts val="0"/>
              </a:spcBef>
              <a:buNone/>
              <a:defRPr sz="2303" b="0" i="0" u="none" strike="noStrike" cap="none">
                <a:solidFill>
                  <a:srgbClr val="888888"/>
                </a:solidFill>
                <a:latin typeface="Calibri"/>
                <a:ea typeface="Calibri"/>
                <a:cs typeface="Calibri"/>
                <a:sym typeface="Calibri"/>
              </a:defRPr>
            </a:lvl4pPr>
            <a:lvl5pPr marL="0" marR="0" lvl="4" indent="0" algn="r" rtl="0">
              <a:spcBef>
                <a:spcPts val="0"/>
              </a:spcBef>
              <a:buNone/>
              <a:defRPr sz="2303" b="0" i="0" u="none" strike="noStrike" cap="none">
                <a:solidFill>
                  <a:srgbClr val="888888"/>
                </a:solidFill>
                <a:latin typeface="Calibri"/>
                <a:ea typeface="Calibri"/>
                <a:cs typeface="Calibri"/>
                <a:sym typeface="Calibri"/>
              </a:defRPr>
            </a:lvl5pPr>
            <a:lvl6pPr marL="0" marR="0" lvl="5" indent="0" algn="r" rtl="0">
              <a:spcBef>
                <a:spcPts val="0"/>
              </a:spcBef>
              <a:buNone/>
              <a:defRPr sz="2303" b="0" i="0" u="none" strike="noStrike" cap="none">
                <a:solidFill>
                  <a:srgbClr val="888888"/>
                </a:solidFill>
                <a:latin typeface="Calibri"/>
                <a:ea typeface="Calibri"/>
                <a:cs typeface="Calibri"/>
                <a:sym typeface="Calibri"/>
              </a:defRPr>
            </a:lvl6pPr>
            <a:lvl7pPr marL="0" marR="0" lvl="6" indent="0" algn="r" rtl="0">
              <a:spcBef>
                <a:spcPts val="0"/>
              </a:spcBef>
              <a:buNone/>
              <a:defRPr sz="2303" b="0" i="0" u="none" strike="noStrike" cap="none">
                <a:solidFill>
                  <a:srgbClr val="888888"/>
                </a:solidFill>
                <a:latin typeface="Calibri"/>
                <a:ea typeface="Calibri"/>
                <a:cs typeface="Calibri"/>
                <a:sym typeface="Calibri"/>
              </a:defRPr>
            </a:lvl7pPr>
            <a:lvl8pPr marL="0" marR="0" lvl="7" indent="0" algn="r" rtl="0">
              <a:spcBef>
                <a:spcPts val="0"/>
              </a:spcBef>
              <a:buNone/>
              <a:defRPr sz="2303" b="0" i="0" u="none" strike="noStrike" cap="none">
                <a:solidFill>
                  <a:srgbClr val="888888"/>
                </a:solidFill>
                <a:latin typeface="Calibri"/>
                <a:ea typeface="Calibri"/>
                <a:cs typeface="Calibri"/>
                <a:sym typeface="Calibri"/>
              </a:defRPr>
            </a:lvl8pPr>
            <a:lvl9pPr marL="0" marR="0" lvl="8" indent="0" algn="r" rtl="0">
              <a:spcBef>
                <a:spcPts val="0"/>
              </a:spcBef>
              <a:buNone/>
              <a:defRPr sz="2303" b="0" i="0" u="none" strike="noStrike" cap="none">
                <a:solidFill>
                  <a:srgbClr val="888888"/>
                </a:solidFill>
                <a:latin typeface="Calibri"/>
                <a:ea typeface="Calibri"/>
                <a:cs typeface="Calibri"/>
                <a:sym typeface="Calibri"/>
              </a:defRPr>
            </a:lvl9pPr>
          </a:lstStyle>
          <a:p>
            <a:fld id="{00000000-1234-1234-1234-123412341234}" type="slidenum">
              <a:rPr lang="es-MX" smtClean="0"/>
              <a:pPr/>
              <a:t>‹Nº›</a:t>
            </a:fld>
            <a:endParaRPr lang="es-MX"/>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1/relationships/webextension" Target="../webextensions/webextension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hyperlink" Target="https://app.powerbi.com/groups/me/reports/dbd82660-a732-49f5-9058-7dd014f60862?ctid=3ae3c7c7-ea51-46de-9540-12f4110eac9b&amp;pbi_source=linkSha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notesSlide" Target="../notesSlides/notesSlide4.xml"/><Relationship Id="rId7" Type="http://schemas.openxmlformats.org/officeDocument/2006/relationships/diagramLayout" Target="../diagrams/layout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Data" Target="../diagrams/data3.xml"/><Relationship Id="rId5" Type="http://schemas.openxmlformats.org/officeDocument/2006/relationships/image" Target="../media/image10.png"/><Relationship Id="rId10" Type="http://schemas.microsoft.com/office/2007/relationships/diagramDrawing" Target="../diagrams/drawing3.xml"/><Relationship Id="rId4" Type="http://schemas.microsoft.com/office/2011/relationships/webextension" Target="../webextensions/webextension1.xml"/><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5" name="Imagen 4" descr="Forma&#10;&#10;Descripción generada automáticamente con confianza media">
            <a:extLst>
              <a:ext uri="{FF2B5EF4-FFF2-40B4-BE49-F238E27FC236}">
                <a16:creationId xmlns:a16="http://schemas.microsoft.com/office/drawing/2014/main" id="{718410AA-4950-4B5A-8B00-9510FB642C00}"/>
              </a:ext>
            </a:extLst>
          </p:cNvPr>
          <p:cNvPicPr>
            <a:picLocks noChangeAspect="1"/>
          </p:cNvPicPr>
          <p:nvPr/>
        </p:nvPicPr>
        <p:blipFill>
          <a:blip r:embed="rId3"/>
          <a:stretch>
            <a:fillRect/>
          </a:stretch>
        </p:blipFill>
        <p:spPr>
          <a:xfrm>
            <a:off x="0" y="0"/>
            <a:ext cx="24384000" cy="13716000"/>
          </a:xfrm>
          <a:prstGeom prst="rect">
            <a:avLst/>
          </a:prstGeom>
        </p:spPr>
      </p:pic>
      <p:pic>
        <p:nvPicPr>
          <p:cNvPr id="8" name="Graphic 2">
            <a:extLst>
              <a:ext uri="{FF2B5EF4-FFF2-40B4-BE49-F238E27FC236}">
                <a16:creationId xmlns:a16="http://schemas.microsoft.com/office/drawing/2014/main" id="{0B1FCC3D-0C0E-4774-86A6-CE58CA5644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25885" y="2509686"/>
            <a:ext cx="8347595" cy="1683921"/>
          </a:xfrm>
          <a:prstGeom prst="rect">
            <a:avLst/>
          </a:prstGeom>
        </p:spPr>
      </p:pic>
      <p:pic>
        <p:nvPicPr>
          <p:cNvPr id="9" name="Graphic 5">
            <a:extLst>
              <a:ext uri="{FF2B5EF4-FFF2-40B4-BE49-F238E27FC236}">
                <a16:creationId xmlns:a16="http://schemas.microsoft.com/office/drawing/2014/main" id="{FAB4483B-A231-43DB-9D1D-0486865143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470729" y="11323634"/>
            <a:ext cx="6522015" cy="1359575"/>
          </a:xfrm>
          <a:prstGeom prst="rect">
            <a:avLst/>
          </a:prstGeom>
        </p:spPr>
      </p:pic>
      <p:sp>
        <p:nvSpPr>
          <p:cNvPr id="10" name="Rectangle 7">
            <a:extLst>
              <a:ext uri="{FF2B5EF4-FFF2-40B4-BE49-F238E27FC236}">
                <a16:creationId xmlns:a16="http://schemas.microsoft.com/office/drawing/2014/main" id="{FB190695-425D-4F72-ABA0-1865BEBFF092}"/>
              </a:ext>
            </a:extLst>
          </p:cNvPr>
          <p:cNvSpPr/>
          <p:nvPr/>
        </p:nvSpPr>
        <p:spPr>
          <a:xfrm>
            <a:off x="3732217" y="7083210"/>
            <a:ext cx="238892" cy="41549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BCA52A74-54E1-40B4-9E19-A225C32BC971}"/>
              </a:ext>
            </a:extLst>
          </p:cNvPr>
          <p:cNvSpPr/>
          <p:nvPr/>
        </p:nvSpPr>
        <p:spPr>
          <a:xfrm>
            <a:off x="4652408" y="7093134"/>
            <a:ext cx="12198678" cy="3139321"/>
          </a:xfrm>
          <a:prstGeom prst="rect">
            <a:avLst/>
          </a:prstGeom>
        </p:spPr>
        <p:txBody>
          <a:bodyPr wrap="square">
            <a:spAutoFit/>
          </a:bodyPr>
          <a:lstStyle/>
          <a:p>
            <a:pPr algn="just" defTabSz="1037621">
              <a:defRPr/>
            </a:pPr>
            <a:r>
              <a:rPr lang="es-MX" sz="6600" b="1" dirty="0">
                <a:solidFill>
                  <a:schemeClr val="bg1"/>
                </a:solidFill>
                <a:latin typeface="Adelle Sans" panose="02000503000000020004" pitchFamily="50" charset="0"/>
              </a:rPr>
              <a:t>Reporte mensual de incidencia delictiva contra mujeres en el estado de Puebla</a:t>
            </a:r>
          </a:p>
        </p:txBody>
      </p:sp>
      <p:sp>
        <p:nvSpPr>
          <p:cNvPr id="15" name="Rectángulo 14">
            <a:extLst>
              <a:ext uri="{FF2B5EF4-FFF2-40B4-BE49-F238E27FC236}">
                <a16:creationId xmlns:a16="http://schemas.microsoft.com/office/drawing/2014/main" id="{D3265319-BC9D-477B-AD84-D5C4F1DE631A}"/>
              </a:ext>
            </a:extLst>
          </p:cNvPr>
          <p:cNvSpPr/>
          <p:nvPr/>
        </p:nvSpPr>
        <p:spPr>
          <a:xfrm>
            <a:off x="4655747" y="10398726"/>
            <a:ext cx="6096000" cy="769441"/>
          </a:xfrm>
          <a:prstGeom prst="rect">
            <a:avLst/>
          </a:prstGeom>
        </p:spPr>
        <p:txBody>
          <a:bodyPr>
            <a:spAutoFit/>
          </a:bodyPr>
          <a:lstStyle/>
          <a:p>
            <a:pPr defTabSz="1037621">
              <a:defRPr/>
            </a:pPr>
            <a:r>
              <a:rPr lang="es-MX" sz="4400" b="1" dirty="0">
                <a:solidFill>
                  <a:schemeClr val="bg1"/>
                </a:solidFill>
                <a:latin typeface="Adelle Sans" panose="02000503000000020004" pitchFamily="50" charset="0"/>
              </a:rPr>
              <a:t>Abril 2023</a:t>
            </a:r>
            <a:endParaRPr lang="es-MX" sz="3000" b="1" dirty="0">
              <a:solidFill>
                <a:schemeClr val="bg1"/>
              </a:solidFill>
              <a:latin typeface="Adelle Sans" panose="02000503000000020004" pitchFamily="5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Complemento 1" title="Microsoft Power BI">
                <a:extLst>
                  <a:ext uri="{FF2B5EF4-FFF2-40B4-BE49-F238E27FC236}">
                    <a16:creationId xmlns:a16="http://schemas.microsoft.com/office/drawing/2014/main" id="{61EC9DF8-AE9C-D1EC-53E7-DF15EF3D674D}"/>
                  </a:ext>
                </a:extLst>
              </p:cNvPr>
              <p:cNvGraphicFramePr>
                <a:graphicFrameLocks noGrp="1"/>
              </p:cNvGraphicFramePr>
              <p:nvPr>
                <p:extLst>
                  <p:ext uri="{D42A27DB-BD31-4B8C-83A1-F6EECF244321}">
                    <p14:modId xmlns:p14="http://schemas.microsoft.com/office/powerpoint/2010/main" val="888801067"/>
                  </p:ext>
                </p:extLst>
              </p:nvPr>
            </p:nvGraphicFramePr>
            <p:xfrm>
              <a:off x="2576945" y="2140526"/>
              <a:ext cx="19050000" cy="1070731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Complemento 1" title="Microsoft Power BI">
                <a:extLst>
                  <a:ext uri="{FF2B5EF4-FFF2-40B4-BE49-F238E27FC236}">
                    <a16:creationId xmlns:a16="http://schemas.microsoft.com/office/drawing/2014/main" id="{61EC9DF8-AE9C-D1EC-53E7-DF15EF3D674D}"/>
                  </a:ext>
                </a:extLst>
              </p:cNvPr>
              <p:cNvPicPr>
                <a:picLocks noGrp="1" noRot="1" noChangeAspect="1" noMove="1" noResize="1" noEditPoints="1" noAdjustHandles="1" noChangeArrowheads="1" noChangeShapeType="1"/>
              </p:cNvPicPr>
              <p:nvPr/>
            </p:nvPicPr>
            <p:blipFill>
              <a:blip r:embed="rId3"/>
              <a:stretch>
                <a:fillRect/>
              </a:stretch>
            </p:blipFill>
            <p:spPr>
              <a:xfrm>
                <a:off x="2576945" y="2140526"/>
                <a:ext cx="19050000" cy="10707311"/>
              </a:xfrm>
              <a:prstGeom prst="rect">
                <a:avLst/>
              </a:prstGeom>
            </p:spPr>
          </p:pic>
        </mc:Fallback>
      </mc:AlternateContent>
      <p:sp>
        <p:nvSpPr>
          <p:cNvPr id="3" name="5 CuadroTexto">
            <a:extLst>
              <a:ext uri="{FF2B5EF4-FFF2-40B4-BE49-F238E27FC236}">
                <a16:creationId xmlns:a16="http://schemas.microsoft.com/office/drawing/2014/main" id="{B2AE0C29-F8C2-5F9C-DD35-D8B2669745DD}"/>
              </a:ext>
            </a:extLst>
          </p:cNvPr>
          <p:cNvSpPr txBox="1">
            <a:spLocks noChangeArrowheads="1"/>
          </p:cNvSpPr>
          <p:nvPr/>
        </p:nvSpPr>
        <p:spPr bwMode="auto">
          <a:xfrm>
            <a:off x="3880757" y="868162"/>
            <a:ext cx="166224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r>
              <a:rPr lang="es-MX" altLang="es-MX" sz="3200" b="1" kern="1200" dirty="0">
                <a:solidFill>
                  <a:srgbClr val="5B4F63"/>
                </a:solidFill>
                <a:latin typeface="Adelle Sans" panose="02000503000000020004" pitchFamily="2" charset="77"/>
                <a:ea typeface="+mn-ea"/>
              </a:rPr>
              <a:t>Incremento de la violencia en los municipios de alerta</a:t>
            </a:r>
          </a:p>
        </p:txBody>
      </p:sp>
    </p:spTree>
    <p:extLst>
      <p:ext uri="{BB962C8B-B14F-4D97-AF65-F5344CB8AC3E}">
        <p14:creationId xmlns:p14="http://schemas.microsoft.com/office/powerpoint/2010/main" val="114219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Subtítulo 2">
            <a:extLst>
              <a:ext uri="{FF2B5EF4-FFF2-40B4-BE49-F238E27FC236}">
                <a16:creationId xmlns:a16="http://schemas.microsoft.com/office/drawing/2014/main" id="{4B7ACC8E-08C9-4B88-B7D0-47A9E5C16439}"/>
              </a:ext>
            </a:extLst>
          </p:cNvPr>
          <p:cNvSpPr txBox="1">
            <a:spLocks/>
          </p:cNvSpPr>
          <p:nvPr/>
        </p:nvSpPr>
        <p:spPr>
          <a:xfrm>
            <a:off x="7000689" y="489724"/>
            <a:ext cx="14986382"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Obligaciones de analizar contexto de violencia en razón de género</a:t>
            </a:r>
          </a:p>
        </p:txBody>
      </p:sp>
      <p:sp>
        <p:nvSpPr>
          <p:cNvPr id="8" name="CuadroTexto 7">
            <a:extLst>
              <a:ext uri="{FF2B5EF4-FFF2-40B4-BE49-F238E27FC236}">
                <a16:creationId xmlns:a16="http://schemas.microsoft.com/office/drawing/2014/main" id="{3B4DD137-7ADE-4904-99CA-8D29436E5434}"/>
              </a:ext>
            </a:extLst>
          </p:cNvPr>
          <p:cNvSpPr txBox="1"/>
          <p:nvPr/>
        </p:nvSpPr>
        <p:spPr>
          <a:xfrm>
            <a:off x="656054" y="4481637"/>
            <a:ext cx="5287546" cy="2308324"/>
          </a:xfrm>
          <a:prstGeom prst="rect">
            <a:avLst/>
          </a:prstGeom>
          <a:noFill/>
        </p:spPr>
        <p:txBody>
          <a:bodyPr wrap="square" rtlCol="0">
            <a:spAutoFit/>
          </a:bodyPr>
          <a:lstStyle/>
          <a:p>
            <a:pPr algn="ctr"/>
            <a:r>
              <a:rPr lang="es-ES" sz="2400" kern="1200" dirty="0">
                <a:solidFill>
                  <a:schemeClr val="tx1">
                    <a:lumMod val="65000"/>
                    <a:lumOff val="35000"/>
                  </a:schemeClr>
                </a:solidFill>
                <a:latin typeface="Adelle Sans Light" panose="02000503000000020004" pitchFamily="50" charset="0"/>
                <a:ea typeface="+mn-ea"/>
              </a:rPr>
              <a:t>Medidas de no repetición dictadas por la Corte con relación a transversalizar la perspectiva de género en la prevención de la comisión de delitos en razón de género</a:t>
            </a:r>
            <a:endParaRPr lang="es-MX" sz="2400" kern="1200" dirty="0">
              <a:solidFill>
                <a:schemeClr val="tx1">
                  <a:lumMod val="65000"/>
                  <a:lumOff val="35000"/>
                </a:schemeClr>
              </a:solidFill>
              <a:latin typeface="Adelle Sans Light" panose="02000503000000020004" pitchFamily="50" charset="0"/>
              <a:ea typeface="+mn-ea"/>
            </a:endParaRPr>
          </a:p>
        </p:txBody>
      </p:sp>
      <p:graphicFrame>
        <p:nvGraphicFramePr>
          <p:cNvPr id="11" name="Diagrama 10">
            <a:extLst>
              <a:ext uri="{FF2B5EF4-FFF2-40B4-BE49-F238E27FC236}">
                <a16:creationId xmlns:a16="http://schemas.microsoft.com/office/drawing/2014/main" id="{76FDDD3C-7AF3-4B15-B4E3-74584817F815}"/>
              </a:ext>
            </a:extLst>
          </p:cNvPr>
          <p:cNvGraphicFramePr/>
          <p:nvPr>
            <p:extLst>
              <p:ext uri="{D42A27DB-BD31-4B8C-83A1-F6EECF244321}">
                <p14:modId xmlns:p14="http://schemas.microsoft.com/office/powerpoint/2010/main" val="734182728"/>
              </p:ext>
            </p:extLst>
          </p:nvPr>
        </p:nvGraphicFramePr>
        <p:xfrm>
          <a:off x="5664102" y="3118998"/>
          <a:ext cx="13197840" cy="9790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CuadroTexto 13">
            <a:extLst>
              <a:ext uri="{FF2B5EF4-FFF2-40B4-BE49-F238E27FC236}">
                <a16:creationId xmlns:a16="http://schemas.microsoft.com/office/drawing/2014/main" id="{18B75630-A156-44B4-A0AE-A01C428C3BE4}"/>
              </a:ext>
            </a:extLst>
          </p:cNvPr>
          <p:cNvSpPr txBox="1"/>
          <p:nvPr/>
        </p:nvSpPr>
        <p:spPr>
          <a:xfrm>
            <a:off x="18156338" y="9362371"/>
            <a:ext cx="3922190" cy="1569660"/>
          </a:xfrm>
          <a:prstGeom prst="rect">
            <a:avLst/>
          </a:prstGeom>
          <a:noFill/>
        </p:spPr>
        <p:txBody>
          <a:bodyPr wrap="square" rtlCol="0">
            <a:spAutoFit/>
          </a:bodyPr>
          <a:lstStyle/>
          <a:p>
            <a:pPr algn="ctr"/>
            <a:r>
              <a:rPr lang="es-ES" sz="2400" kern="1200" dirty="0">
                <a:solidFill>
                  <a:schemeClr val="tx1">
                    <a:lumMod val="65000"/>
                    <a:lumOff val="35000"/>
                  </a:schemeClr>
                </a:solidFill>
                <a:latin typeface="Adelle Sans Light" panose="02000503000000020004" pitchFamily="50" charset="0"/>
                <a:ea typeface="+mn-ea"/>
              </a:rPr>
              <a:t>Relación medidas de no repetición con Recomendación 28 (CEDAW)</a:t>
            </a:r>
            <a:endParaRPr lang="es-MX" sz="2400" kern="1200" dirty="0">
              <a:solidFill>
                <a:schemeClr val="tx1">
                  <a:lumMod val="65000"/>
                  <a:lumOff val="35000"/>
                </a:schemeClr>
              </a:solidFill>
              <a:latin typeface="Adelle Sans Light" panose="02000503000000020004" pitchFamily="50" charset="0"/>
              <a:ea typeface="+mn-ea"/>
            </a:endParaRPr>
          </a:p>
        </p:txBody>
      </p:sp>
      <p:sp>
        <p:nvSpPr>
          <p:cNvPr id="16" name="Flecha: hacia abajo 15">
            <a:extLst>
              <a:ext uri="{FF2B5EF4-FFF2-40B4-BE49-F238E27FC236}">
                <a16:creationId xmlns:a16="http://schemas.microsoft.com/office/drawing/2014/main" id="{9AEABF02-E157-42D5-AD86-DDD5E3B2E0EF}"/>
              </a:ext>
            </a:extLst>
          </p:cNvPr>
          <p:cNvSpPr/>
          <p:nvPr/>
        </p:nvSpPr>
        <p:spPr>
          <a:xfrm rot="5400000">
            <a:off x="16787487" y="9196540"/>
            <a:ext cx="956878" cy="2135069"/>
          </a:xfrm>
          <a:prstGeom prst="downArrow">
            <a:avLst/>
          </a:prstGeom>
          <a:solidFill>
            <a:srgbClr val="5B4F63"/>
          </a:solidFill>
          <a:ln w="12700" cap="flat" cmpd="sng" algn="ctr">
            <a:solidFill>
              <a:srgbClr val="5B4F6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Flecha: hacia abajo 17">
            <a:extLst>
              <a:ext uri="{FF2B5EF4-FFF2-40B4-BE49-F238E27FC236}">
                <a16:creationId xmlns:a16="http://schemas.microsoft.com/office/drawing/2014/main" id="{46AF2A6A-7E29-4F63-8112-C1F75F4877B3}"/>
              </a:ext>
            </a:extLst>
          </p:cNvPr>
          <p:cNvSpPr/>
          <p:nvPr/>
        </p:nvSpPr>
        <p:spPr>
          <a:xfrm rot="16200000">
            <a:off x="6585976" y="4909143"/>
            <a:ext cx="829427" cy="2114178"/>
          </a:xfrm>
          <a:prstGeom prst="downArrow">
            <a:avLst/>
          </a:prstGeom>
          <a:solidFill>
            <a:srgbClr val="5B4F63"/>
          </a:solidFill>
          <a:ln w="12700" cap="flat" cmpd="sng" algn="ctr">
            <a:solidFill>
              <a:srgbClr val="5B4F6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947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07AB6BB9-A68B-4816-FFC0-0354C2B6BB86}"/>
              </a:ext>
            </a:extLst>
          </p:cNvPr>
          <p:cNvGraphicFramePr/>
          <p:nvPr>
            <p:extLst>
              <p:ext uri="{D42A27DB-BD31-4B8C-83A1-F6EECF244321}">
                <p14:modId xmlns:p14="http://schemas.microsoft.com/office/powerpoint/2010/main" val="2713295245"/>
              </p:ext>
            </p:extLst>
          </p:nvPr>
        </p:nvGraphicFramePr>
        <p:xfrm>
          <a:off x="960120" y="2811781"/>
          <a:ext cx="21045653" cy="9336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368734"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6600" b="1" dirty="0">
                <a:solidFill>
                  <a:srgbClr val="5B4F63"/>
                </a:solidFill>
                <a:latin typeface="Adelle Sans" panose="02000503000000020004" pitchFamily="2" charset="77"/>
              </a:rPr>
              <a:t>Resultados en materia de desaparición de mujeres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169561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2" name="Diagrama 1">
            <a:extLst>
              <a:ext uri="{FF2B5EF4-FFF2-40B4-BE49-F238E27FC236}">
                <a16:creationId xmlns:a16="http://schemas.microsoft.com/office/drawing/2014/main" id="{79E1AF6F-1E0B-D838-6098-2C04ED5906AB}"/>
              </a:ext>
            </a:extLst>
          </p:cNvPr>
          <p:cNvGraphicFramePr/>
          <p:nvPr>
            <p:extLst>
              <p:ext uri="{D42A27DB-BD31-4B8C-83A1-F6EECF244321}">
                <p14:modId xmlns:p14="http://schemas.microsoft.com/office/powerpoint/2010/main" val="360964069"/>
              </p:ext>
            </p:extLst>
          </p:nvPr>
        </p:nvGraphicFramePr>
        <p:xfrm>
          <a:off x="1039086" y="3486150"/>
          <a:ext cx="21731704" cy="8610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ubtítulo 2">
            <a:extLst>
              <a:ext uri="{FF2B5EF4-FFF2-40B4-BE49-F238E27FC236}">
                <a16:creationId xmlns:a16="http://schemas.microsoft.com/office/drawing/2014/main" id="{4B7ACC8E-08C9-4B88-B7D0-47A9E5C16439}"/>
              </a:ext>
            </a:extLst>
          </p:cNvPr>
          <p:cNvSpPr txBox="1">
            <a:spLocks/>
          </p:cNvSpPr>
          <p:nvPr/>
        </p:nvSpPr>
        <p:spPr>
          <a:xfrm>
            <a:off x="2368734"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6600" b="1" dirty="0">
                <a:solidFill>
                  <a:srgbClr val="5B4F63"/>
                </a:solidFill>
                <a:latin typeface="Adelle Sans" panose="02000503000000020004" pitchFamily="2" charset="77"/>
              </a:rPr>
              <a:t>Resultados en materia de desaparición de mujeres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spTree>
    <p:extLst>
      <p:ext uri="{BB962C8B-B14F-4D97-AF65-F5344CB8AC3E}">
        <p14:creationId xmlns:p14="http://schemas.microsoft.com/office/powerpoint/2010/main" val="2790688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 name="Subtítulo 2">
            <a:extLst>
              <a:ext uri="{FF2B5EF4-FFF2-40B4-BE49-F238E27FC236}">
                <a16:creationId xmlns:a16="http://schemas.microsoft.com/office/drawing/2014/main" id="{4B7ACC8E-08C9-4B88-B7D0-47A9E5C16439}"/>
              </a:ext>
            </a:extLst>
          </p:cNvPr>
          <p:cNvSpPr txBox="1">
            <a:spLocks/>
          </p:cNvSpPr>
          <p:nvPr/>
        </p:nvSpPr>
        <p:spPr>
          <a:xfrm>
            <a:off x="2133600" y="787632"/>
            <a:ext cx="19637039" cy="1861843"/>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66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Conclusiones</a:t>
            </a:r>
          </a:p>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endPar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endParaRPr>
          </a:p>
        </p:txBody>
      </p:sp>
      <p:graphicFrame>
        <p:nvGraphicFramePr>
          <p:cNvPr id="4" name="Diagrama 3">
            <a:extLst>
              <a:ext uri="{FF2B5EF4-FFF2-40B4-BE49-F238E27FC236}">
                <a16:creationId xmlns:a16="http://schemas.microsoft.com/office/drawing/2014/main" id="{EB999AB2-2856-55EF-FA35-B0F2ED5F5C96}"/>
              </a:ext>
            </a:extLst>
          </p:cNvPr>
          <p:cNvGraphicFramePr/>
          <p:nvPr>
            <p:extLst>
              <p:ext uri="{D42A27DB-BD31-4B8C-83A1-F6EECF244321}">
                <p14:modId xmlns:p14="http://schemas.microsoft.com/office/powerpoint/2010/main" val="3328525147"/>
              </p:ext>
            </p:extLst>
          </p:nvPr>
        </p:nvGraphicFramePr>
        <p:xfrm>
          <a:off x="4064000" y="2383859"/>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26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BDA27A5-935E-9594-D5E3-0B1CCC26CCE6}"/>
              </a:ext>
            </a:extLst>
          </p:cNvPr>
          <p:cNvSpPr>
            <a:spLocks noGrp="1"/>
          </p:cNvSpPr>
          <p:nvPr>
            <p:ph type="body" idx="1"/>
          </p:nvPr>
        </p:nvSpPr>
        <p:spPr/>
        <p:txBody>
          <a:bodyPr>
            <a:normAutofit fontScale="62500" lnSpcReduction="20000"/>
          </a:bodyPr>
          <a:lstStyle/>
          <a:p>
            <a:r>
              <a:rPr lang="es-MX" sz="6600" b="0" u="none" strike="noStrike" dirty="0">
                <a:solidFill>
                  <a:srgbClr val="000000"/>
                </a:solidFill>
                <a:effectLst/>
              </a:rPr>
              <a:t>1 La población utilizada fue tomada de los </a:t>
            </a:r>
            <a:r>
              <a:rPr lang="es-MX" sz="6600" b="0" u="none" strike="noStrike" dirty="0" err="1">
                <a:solidFill>
                  <a:srgbClr val="000000"/>
                </a:solidFill>
                <a:effectLst/>
              </a:rPr>
              <a:t>resutados</a:t>
            </a:r>
            <a:r>
              <a:rPr lang="es-MX" sz="6600" b="0" u="none" strike="noStrike" dirty="0">
                <a:solidFill>
                  <a:srgbClr val="000000"/>
                </a:solidFill>
                <a:effectLst/>
              </a:rPr>
              <a:t> del Censo 2020 realizado por el Instituto Nacional de Estadística y Geografía (INEGI).</a:t>
            </a:r>
            <a:br>
              <a:rPr lang="es-MX" sz="6600" b="0" u="none" strike="noStrike" dirty="0">
                <a:solidFill>
                  <a:srgbClr val="000000"/>
                </a:solidFill>
                <a:effectLst/>
              </a:rPr>
            </a:br>
            <a:r>
              <a:rPr lang="es-MX" sz="6600" b="0" u="none" strike="noStrike" dirty="0">
                <a:solidFill>
                  <a:srgbClr val="000000"/>
                </a:solidFill>
                <a:effectLst/>
              </a:rPr>
              <a:t>2 La información referente a los delitos registrados mensualmente provienen de  información registrada en las carpetas de investigación iniciadas ante el Ministerio Público y estas cifras son publicadas mes a mes por el Secretariado Ejecutivo del Sistema Nacional de Seguridad Pública. Los datos de esta tabla fueron publicados el 20 de febrero de 2023 con corte al 31 de enero de 2023. Los delitos considerados fueron: 1) Aborto, 2) Abuso sexual, 3) Acoso sexual, 4) Feminicidio, 5) Hostigamiento sexual, 6) Otros delitos contra la familia, 7) Otros delitos que atentan contra la libertad y la seguridad sexual, 8) Trata de personas, 9) Violación equiparada, 10) Violación simple, 11) Violencia de género en todas sus modalidades distinta a la violencia familiar y 12) Violencia familiar.</a:t>
            </a:r>
            <a:br>
              <a:rPr lang="es-MX" sz="6600" b="0" u="none" strike="noStrike" dirty="0">
                <a:solidFill>
                  <a:srgbClr val="000000"/>
                </a:solidFill>
                <a:effectLst/>
              </a:rPr>
            </a:br>
            <a:r>
              <a:rPr lang="es-MX" sz="6600" b="0" u="none" strike="noStrike" dirty="0">
                <a:solidFill>
                  <a:srgbClr val="000000"/>
                </a:solidFill>
                <a:effectLst/>
              </a:rPr>
              <a:t>3 La metodología del cálculo de esta tasa se encuentra en el apartado 2)Metodología .Los municipios subrayados en rojo presentaron una tasa de incidencia delictiva regional mayor al promedio.</a:t>
            </a:r>
            <a:endParaRPr lang="es-MX" sz="6600" b="0" i="0" u="none" strike="noStrike" dirty="0">
              <a:solidFill>
                <a:srgbClr val="000000"/>
              </a:solidFill>
              <a:effectLst/>
              <a:latin typeface="Adelle Sans Light" panose="02000503000000020004" pitchFamily="50" charset="0"/>
            </a:endParaRPr>
          </a:p>
          <a:p>
            <a:r>
              <a:rPr lang="es-MX" dirty="0"/>
              <a:t>Puede acceder a los paneles interactivos para realizar más consultas. Visite el siguiente enlace: </a:t>
            </a:r>
            <a:r>
              <a:rPr lang="es-MX" dirty="0">
                <a:hlinkClick r:id="rId2"/>
              </a:rPr>
              <a:t>https://app.powerbi.com/groups/me/reports/dbd82660-a732-49f5-9058-7dd014f60862?ctid=3ae3c7c7-ea51-46de-9540-12f4110eac9b&amp;pbi_source=linkShare</a:t>
            </a:r>
            <a:endParaRPr lang="es-MX" dirty="0"/>
          </a:p>
          <a:p>
            <a:endParaRPr lang="es-MX" dirty="0"/>
          </a:p>
        </p:txBody>
      </p:sp>
    </p:spTree>
    <p:extLst>
      <p:ext uri="{BB962C8B-B14F-4D97-AF65-F5344CB8AC3E}">
        <p14:creationId xmlns:p14="http://schemas.microsoft.com/office/powerpoint/2010/main" val="173111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r">
              <a:buNone/>
            </a:pPr>
            <a:r>
              <a:rPr lang="es-MX" sz="7200" b="1" dirty="0">
                <a:solidFill>
                  <a:srgbClr val="5B4F63"/>
                </a:solidFill>
                <a:latin typeface="Adelle Sans" panose="02000503000000020004" pitchFamily="2" charset="77"/>
              </a:rPr>
              <a:t>Introducción</a:t>
            </a:r>
          </a:p>
        </p:txBody>
      </p:sp>
      <p:graphicFrame>
        <p:nvGraphicFramePr>
          <p:cNvPr id="3" name="Diagrama 2">
            <a:extLst>
              <a:ext uri="{FF2B5EF4-FFF2-40B4-BE49-F238E27FC236}">
                <a16:creationId xmlns:a16="http://schemas.microsoft.com/office/drawing/2014/main" id="{9875C783-112E-DDEE-D93A-2FF69AEE6854}"/>
              </a:ext>
            </a:extLst>
          </p:cNvPr>
          <p:cNvGraphicFramePr/>
          <p:nvPr>
            <p:extLst>
              <p:ext uri="{D42A27DB-BD31-4B8C-83A1-F6EECF244321}">
                <p14:modId xmlns:p14="http://schemas.microsoft.com/office/powerpoint/2010/main" val="641674537"/>
              </p:ext>
            </p:extLst>
          </p:nvPr>
        </p:nvGraphicFramePr>
        <p:xfrm>
          <a:off x="4639763" y="3442854"/>
          <a:ext cx="14419762" cy="710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áfico 5" descr="Libro abierto">
            <a:extLst>
              <a:ext uri="{FF2B5EF4-FFF2-40B4-BE49-F238E27FC236}">
                <a16:creationId xmlns:a16="http://schemas.microsoft.com/office/drawing/2014/main" id="{ABFBFAF5-9E45-9E4A-9069-30E5F27A9E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747303" y="538537"/>
            <a:ext cx="1845322" cy="1845322"/>
          </a:xfrm>
          <a:prstGeom prst="rect">
            <a:avLst/>
          </a:prstGeom>
        </p:spPr>
      </p:pic>
    </p:spTree>
    <p:extLst>
      <p:ext uri="{BB962C8B-B14F-4D97-AF65-F5344CB8AC3E}">
        <p14:creationId xmlns:p14="http://schemas.microsoft.com/office/powerpoint/2010/main" val="140990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7CDCC705-4270-42EF-8326-587923545F08}"/>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Subtítulo 2">
            <a:extLst>
              <a:ext uri="{FF2B5EF4-FFF2-40B4-BE49-F238E27FC236}">
                <a16:creationId xmlns:a16="http://schemas.microsoft.com/office/drawing/2014/main" id="{E94DF2EB-FF3E-458D-B647-B57731B26682}"/>
              </a:ext>
            </a:extLst>
          </p:cNvPr>
          <p:cNvSpPr txBox="1">
            <a:spLocks/>
          </p:cNvSpPr>
          <p:nvPr/>
        </p:nvSpPr>
        <p:spPr>
          <a:xfrm>
            <a:off x="14204503" y="787632"/>
            <a:ext cx="7566136"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Metodología</a:t>
            </a:r>
          </a:p>
        </p:txBody>
      </p:sp>
      <p:graphicFrame>
        <p:nvGraphicFramePr>
          <p:cNvPr id="3" name="Diagrama 2">
            <a:extLst>
              <a:ext uri="{FF2B5EF4-FFF2-40B4-BE49-F238E27FC236}">
                <a16:creationId xmlns:a16="http://schemas.microsoft.com/office/drawing/2014/main" id="{36CC1235-D0D6-B1F4-8B37-CDB7829B1A07}"/>
              </a:ext>
            </a:extLst>
          </p:cNvPr>
          <p:cNvGraphicFramePr/>
          <p:nvPr>
            <p:extLst>
              <p:ext uri="{D42A27DB-BD31-4B8C-83A1-F6EECF244321}">
                <p14:modId xmlns:p14="http://schemas.microsoft.com/office/powerpoint/2010/main" val="1081389701"/>
              </p:ext>
            </p:extLst>
          </p:nvPr>
        </p:nvGraphicFramePr>
        <p:xfrm>
          <a:off x="1280160" y="2383859"/>
          <a:ext cx="20968858" cy="10616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063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400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96FBDFB7-08AA-215E-0B17-3FABA18DD36F}"/>
              </a:ext>
            </a:extLst>
          </p:cNvPr>
          <p:cNvPicPr>
            <a:picLocks noChangeAspect="1"/>
          </p:cNvPicPr>
          <p:nvPr/>
        </p:nvPicPr>
        <p:blipFill rotWithShape="1">
          <a:blip r:embed="rId2"/>
          <a:srcRect t="16258" r="-1" b="6734"/>
          <a:stretch/>
        </p:blipFill>
        <p:spPr>
          <a:xfrm>
            <a:off x="8220254" y="10"/>
            <a:ext cx="16163746" cy="13715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9" name="Freeform: Shape 18">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18094" cy="13716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897774" cy="13716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91ED064-D27B-8A68-9526-9308E1108BB5}"/>
              </a:ext>
            </a:extLst>
          </p:cNvPr>
          <p:cNvSpPr>
            <a:spLocks noGrp="1"/>
          </p:cNvSpPr>
          <p:nvPr>
            <p:ph type="title"/>
          </p:nvPr>
        </p:nvSpPr>
        <p:spPr>
          <a:xfrm>
            <a:off x="1271884" y="4540843"/>
            <a:ext cx="8046720" cy="6408268"/>
          </a:xfrm>
        </p:spPr>
        <p:txBody>
          <a:bodyPr vert="horz" lIns="91440" tIns="45720" rIns="91440" bIns="45720" rtlCol="0" anchor="b">
            <a:normAutofit fontScale="90000"/>
          </a:bodyPr>
          <a:lstStyle/>
          <a:p>
            <a:pPr algn="l">
              <a:lnSpc>
                <a:spcPct val="90000"/>
              </a:lnSpc>
              <a:spcBef>
                <a:spcPct val="0"/>
              </a:spcBef>
            </a:pPr>
            <a:r>
              <a:rPr lang="en-US" sz="9600" kern="1200" dirty="0" err="1">
                <a:solidFill>
                  <a:schemeClr val="tx1"/>
                </a:solidFill>
                <a:latin typeface="+mj-lt"/>
                <a:ea typeface="+mj-ea"/>
                <a:cs typeface="+mj-cs"/>
              </a:rPr>
              <a:t>Incidencia</a:t>
            </a:r>
            <a:r>
              <a:rPr lang="en-US" sz="9600" kern="1200" dirty="0">
                <a:solidFill>
                  <a:schemeClr val="tx1"/>
                </a:solidFill>
                <a:latin typeface="+mj-lt"/>
                <a:ea typeface="+mj-ea"/>
                <a:cs typeface="+mj-cs"/>
              </a:rPr>
              <a:t> </a:t>
            </a:r>
            <a:r>
              <a:rPr lang="en-US" sz="9600" kern="1200" dirty="0" err="1">
                <a:solidFill>
                  <a:schemeClr val="tx1"/>
                </a:solidFill>
                <a:latin typeface="+mj-lt"/>
                <a:ea typeface="+mj-ea"/>
                <a:cs typeface="+mj-cs"/>
              </a:rPr>
              <a:t>delictiva</a:t>
            </a:r>
            <a:r>
              <a:rPr lang="en-US" sz="9600" kern="1200" dirty="0">
                <a:solidFill>
                  <a:schemeClr val="tx1"/>
                </a:solidFill>
                <a:latin typeface="+mj-lt"/>
                <a:ea typeface="+mj-ea"/>
                <a:cs typeface="+mj-cs"/>
              </a:rPr>
              <a:t> contra las </a:t>
            </a:r>
            <a:r>
              <a:rPr lang="en-US" sz="9600" kern="1200" dirty="0" err="1">
                <a:solidFill>
                  <a:schemeClr val="tx1"/>
                </a:solidFill>
                <a:latin typeface="+mj-lt"/>
                <a:ea typeface="+mj-ea"/>
                <a:cs typeface="+mj-cs"/>
              </a:rPr>
              <a:t>mujeres</a:t>
            </a:r>
            <a:r>
              <a:rPr lang="en-US" sz="9600" kern="1200" dirty="0">
                <a:solidFill>
                  <a:schemeClr val="tx1"/>
                </a:solidFill>
                <a:latin typeface="+mj-lt"/>
                <a:ea typeface="+mj-ea"/>
                <a:cs typeface="+mj-cs"/>
              </a:rPr>
              <a:t> </a:t>
            </a:r>
            <a:r>
              <a:rPr lang="en-US" sz="9600" kern="1200" dirty="0" err="1">
                <a:solidFill>
                  <a:schemeClr val="tx1"/>
                </a:solidFill>
                <a:latin typeface="+mj-lt"/>
                <a:ea typeface="+mj-ea"/>
                <a:cs typeface="+mj-cs"/>
              </a:rPr>
              <a:t>en</a:t>
            </a:r>
            <a:r>
              <a:rPr lang="en-US" sz="9600" kern="1200" dirty="0">
                <a:solidFill>
                  <a:schemeClr val="tx1"/>
                </a:solidFill>
                <a:latin typeface="+mj-lt"/>
                <a:ea typeface="+mj-ea"/>
                <a:cs typeface="+mj-cs"/>
              </a:rPr>
              <a:t> </a:t>
            </a:r>
            <a:r>
              <a:rPr lang="en-US" sz="9600" kern="1200" dirty="0" err="1">
                <a:solidFill>
                  <a:schemeClr val="tx1"/>
                </a:solidFill>
                <a:latin typeface="+mj-lt"/>
                <a:ea typeface="+mj-ea"/>
                <a:cs typeface="+mj-cs"/>
              </a:rPr>
              <a:t>el</a:t>
            </a:r>
            <a:r>
              <a:rPr lang="en-US" sz="9600" kern="1200" dirty="0">
                <a:solidFill>
                  <a:schemeClr val="tx1"/>
                </a:solidFill>
                <a:latin typeface="+mj-lt"/>
                <a:ea typeface="+mj-ea"/>
                <a:cs typeface="+mj-cs"/>
              </a:rPr>
              <a:t> </a:t>
            </a:r>
            <a:r>
              <a:rPr lang="en-US" sz="9600" kern="1200" dirty="0" err="1">
                <a:solidFill>
                  <a:schemeClr val="tx1"/>
                </a:solidFill>
                <a:latin typeface="+mj-lt"/>
                <a:ea typeface="+mj-ea"/>
                <a:cs typeface="+mj-cs"/>
              </a:rPr>
              <a:t>estado</a:t>
            </a:r>
            <a:r>
              <a:rPr lang="en-US" sz="9600" kern="1200" dirty="0">
                <a:solidFill>
                  <a:schemeClr val="tx1"/>
                </a:solidFill>
                <a:latin typeface="+mj-lt"/>
                <a:ea typeface="+mj-ea"/>
                <a:cs typeface="+mj-cs"/>
              </a:rPr>
              <a:t> de Puebla.</a:t>
            </a:r>
            <a:br>
              <a:rPr lang="en-US" sz="9600" kern="1200" dirty="0">
                <a:solidFill>
                  <a:schemeClr val="tx1"/>
                </a:solidFill>
                <a:latin typeface="+mj-lt"/>
                <a:ea typeface="+mj-ea"/>
                <a:cs typeface="+mj-cs"/>
              </a:rPr>
            </a:br>
            <a:r>
              <a:rPr lang="en-US" sz="9600" kern="1200" dirty="0">
                <a:solidFill>
                  <a:schemeClr val="tx1"/>
                </a:solidFill>
                <a:latin typeface="+mj-lt"/>
                <a:ea typeface="+mj-ea"/>
                <a:cs typeface="+mj-cs"/>
              </a:rPr>
              <a:t>Mapa de </a:t>
            </a:r>
            <a:r>
              <a:rPr lang="en-US" sz="9600" kern="1200" dirty="0" err="1">
                <a:solidFill>
                  <a:schemeClr val="tx1"/>
                </a:solidFill>
                <a:latin typeface="+mj-lt"/>
                <a:ea typeface="+mj-ea"/>
                <a:cs typeface="+mj-cs"/>
              </a:rPr>
              <a:t>calor</a:t>
            </a:r>
            <a:r>
              <a:rPr lang="en-US" sz="9600" kern="1200" dirty="0">
                <a:solidFill>
                  <a:schemeClr val="tx1"/>
                </a:solidFill>
                <a:latin typeface="+mj-lt"/>
                <a:ea typeface="+mj-ea"/>
                <a:cs typeface="+mj-cs"/>
              </a:rPr>
              <a:t>. Abril 2023</a:t>
            </a:r>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19842" y="693582"/>
            <a:ext cx="292608" cy="1408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58" y="9093840"/>
            <a:ext cx="8046720"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497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Complemento 1" title="Microsoft Power BI">
                <a:extLst>
                  <a:ext uri="{FF2B5EF4-FFF2-40B4-BE49-F238E27FC236}">
                    <a16:creationId xmlns:a16="http://schemas.microsoft.com/office/drawing/2014/main" id="{DF5875EE-E455-E08B-C16E-61F4916C5C2A}"/>
                  </a:ext>
                </a:extLst>
              </p:cNvPr>
              <p:cNvGraphicFramePr>
                <a:graphicFrameLocks noGrp="1"/>
              </p:cNvGraphicFramePr>
              <p:nvPr>
                <p:extLst>
                  <p:ext uri="{D42A27DB-BD31-4B8C-83A1-F6EECF244321}">
                    <p14:modId xmlns:p14="http://schemas.microsoft.com/office/powerpoint/2010/main" val="904268200"/>
                  </p:ext>
                </p:extLst>
              </p:nvPr>
            </p:nvGraphicFramePr>
            <p:xfrm>
              <a:off x="1687510" y="540327"/>
              <a:ext cx="19050000" cy="10894063"/>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Complemento 1" title="Microsoft Power BI">
                <a:extLst>
                  <a:ext uri="{FF2B5EF4-FFF2-40B4-BE49-F238E27FC236}">
                    <a16:creationId xmlns:a16="http://schemas.microsoft.com/office/drawing/2014/main" id="{DF5875EE-E455-E08B-C16E-61F4916C5C2A}"/>
                  </a:ext>
                </a:extLst>
              </p:cNvPr>
              <p:cNvPicPr>
                <a:picLocks noGrp="1" noRot="1" noChangeAspect="1" noMove="1" noResize="1" noEditPoints="1" noAdjustHandles="1" noChangeArrowheads="1" noChangeShapeType="1"/>
              </p:cNvPicPr>
              <p:nvPr/>
            </p:nvPicPr>
            <p:blipFill>
              <a:blip r:embed="rId5"/>
              <a:stretch>
                <a:fillRect/>
              </a:stretch>
            </p:blipFill>
            <p:spPr>
              <a:xfrm>
                <a:off x="1687510" y="540327"/>
                <a:ext cx="19050000" cy="10894063"/>
              </a:xfrm>
              <a:prstGeom prst="rect">
                <a:avLst/>
              </a:prstGeom>
            </p:spPr>
          </p:pic>
        </mc:Fallback>
      </mc:AlternateContent>
      <p:sp>
        <p:nvSpPr>
          <p:cNvPr id="15" name="Rectangle 3">
            <a:extLst>
              <a:ext uri="{FF2B5EF4-FFF2-40B4-BE49-F238E27FC236}">
                <a16:creationId xmlns:a16="http://schemas.microsoft.com/office/drawing/2014/main" id="{B85DE563-463F-48EE-AB59-4CC6A6590695}"/>
              </a:ext>
            </a:extLst>
          </p:cNvPr>
          <p:cNvSpPr/>
          <p:nvPr/>
        </p:nvSpPr>
        <p:spPr>
          <a:xfrm>
            <a:off x="22696490" y="1718554"/>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0" name="Subtítulo 2">
            <a:extLst>
              <a:ext uri="{FF2B5EF4-FFF2-40B4-BE49-F238E27FC236}">
                <a16:creationId xmlns:a16="http://schemas.microsoft.com/office/drawing/2014/main" id="{2BCD2EFA-E110-408F-859B-A59B1EA4FD2D}"/>
              </a:ext>
            </a:extLst>
          </p:cNvPr>
          <p:cNvSpPr txBox="1">
            <a:spLocks/>
          </p:cNvSpPr>
          <p:nvPr/>
        </p:nvSpPr>
        <p:spPr>
          <a:xfrm>
            <a:off x="15072125" y="1984170"/>
            <a:ext cx="7624365" cy="1330610"/>
          </a:xfrm>
          <a:prstGeom prst="rect">
            <a:avLst/>
          </a:prstGeom>
        </p:spPr>
        <p:txBody>
          <a:bodyPr vert="horz" lIns="180418" tIns="90209" rIns="180418" bIns="90209" rtlCol="0">
            <a:noAutofit/>
          </a:bodyPr>
          <a:lst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marR="0" lvl="0" indent="0" algn="r" defTabSz="509412" rtl="0" eaLnBrk="1" fontAlgn="auto" latinLnBrk="0" hangingPunct="1">
              <a:lnSpc>
                <a:spcPct val="100000"/>
              </a:lnSpc>
              <a:spcBef>
                <a:spcPct val="20000"/>
              </a:spcBef>
              <a:spcAft>
                <a:spcPts val="0"/>
              </a:spcAft>
              <a:buClr>
                <a:srgbClr val="000000"/>
              </a:buClr>
              <a:buSzTx/>
              <a:buFont typeface="Arial"/>
              <a:buNone/>
              <a:tabLst/>
              <a:defRPr/>
            </a:pPr>
            <a:r>
              <a:rPr kumimoji="0" lang="es-MX" sz="7200" b="1" i="0" u="none" strike="noStrike" kern="1200" cap="none" spc="0" normalizeH="0" baseline="0" noProof="0" dirty="0">
                <a:ln>
                  <a:noFill/>
                </a:ln>
                <a:solidFill>
                  <a:srgbClr val="5B4F63"/>
                </a:solidFill>
                <a:effectLst/>
                <a:uLnTx/>
                <a:uFillTx/>
                <a:latin typeface="Adelle Sans" panose="02000503000000020004" pitchFamily="2" charset="77"/>
                <a:ea typeface="+mn-ea"/>
                <a:cs typeface="+mn-cs"/>
                <a:sym typeface="Arial"/>
              </a:rPr>
              <a:t>Resultados</a:t>
            </a:r>
          </a:p>
        </p:txBody>
      </p:sp>
      <p:graphicFrame>
        <p:nvGraphicFramePr>
          <p:cNvPr id="4" name="Diagrama 3">
            <a:extLst>
              <a:ext uri="{FF2B5EF4-FFF2-40B4-BE49-F238E27FC236}">
                <a16:creationId xmlns:a16="http://schemas.microsoft.com/office/drawing/2014/main" id="{D28E70F1-0F28-2998-A8C7-7730C3E061C1}"/>
              </a:ext>
            </a:extLst>
          </p:cNvPr>
          <p:cNvGraphicFramePr/>
          <p:nvPr>
            <p:extLst>
              <p:ext uri="{D42A27DB-BD31-4B8C-83A1-F6EECF244321}">
                <p14:modId xmlns:p14="http://schemas.microsoft.com/office/powerpoint/2010/main" val="1765663978"/>
              </p:ext>
            </p:extLst>
          </p:nvPr>
        </p:nvGraphicFramePr>
        <p:xfrm>
          <a:off x="2029442" y="11434390"/>
          <a:ext cx="20325115" cy="190680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extLst>
      <p:ext uri="{BB962C8B-B14F-4D97-AF65-F5344CB8AC3E}">
        <p14:creationId xmlns:p14="http://schemas.microsoft.com/office/powerpoint/2010/main" val="396124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Complemento 1" title="Microsoft Power BI">
                <a:extLst>
                  <a:ext uri="{FF2B5EF4-FFF2-40B4-BE49-F238E27FC236}">
                    <a16:creationId xmlns:a16="http://schemas.microsoft.com/office/drawing/2014/main" id="{C697B0C4-70EF-677D-96B4-321061589BBF}"/>
                  </a:ext>
                </a:extLst>
              </p:cNvPr>
              <p:cNvGraphicFramePr>
                <a:graphicFrameLocks noGrp="1"/>
              </p:cNvGraphicFramePr>
              <p:nvPr>
                <p:extLst>
                  <p:ext uri="{D42A27DB-BD31-4B8C-83A1-F6EECF244321}">
                    <p14:modId xmlns:p14="http://schemas.microsoft.com/office/powerpoint/2010/main" val="1169722462"/>
                  </p:ext>
                </p:extLst>
              </p:nvPr>
            </p:nvGraphicFramePr>
            <p:xfrm>
              <a:off x="2106825" y="0"/>
              <a:ext cx="19050000" cy="14152418"/>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Complemento 1" title="Microsoft Power BI">
                <a:extLst>
                  <a:ext uri="{FF2B5EF4-FFF2-40B4-BE49-F238E27FC236}">
                    <a16:creationId xmlns:a16="http://schemas.microsoft.com/office/drawing/2014/main" id="{C697B0C4-70EF-677D-96B4-321061589BBF}"/>
                  </a:ext>
                </a:extLst>
              </p:cNvPr>
              <p:cNvPicPr>
                <a:picLocks noGrp="1" noRot="1" noChangeAspect="1" noMove="1" noResize="1" noEditPoints="1" noAdjustHandles="1" noChangeArrowheads="1" noChangeShapeType="1"/>
              </p:cNvPicPr>
              <p:nvPr/>
            </p:nvPicPr>
            <p:blipFill>
              <a:blip r:embed="rId4"/>
              <a:stretch>
                <a:fillRect/>
              </a:stretch>
            </p:blipFill>
            <p:spPr>
              <a:xfrm>
                <a:off x="2106825" y="0"/>
                <a:ext cx="19050000" cy="14152418"/>
              </a:xfrm>
              <a:prstGeom prst="rect">
                <a:avLst/>
              </a:prstGeom>
            </p:spPr>
          </p:pic>
        </mc:Fallback>
      </mc:AlternateContent>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4" name="CuadroTexto 3">
            <a:extLst>
              <a:ext uri="{FF2B5EF4-FFF2-40B4-BE49-F238E27FC236}">
                <a16:creationId xmlns:a16="http://schemas.microsoft.com/office/drawing/2014/main" id="{6889F9FB-A57D-C202-625E-A22C2A20DE93}"/>
              </a:ext>
            </a:extLst>
          </p:cNvPr>
          <p:cNvSpPr txBox="1"/>
          <p:nvPr/>
        </p:nvSpPr>
        <p:spPr>
          <a:xfrm>
            <a:off x="0" y="11044926"/>
            <a:ext cx="24168847" cy="1323439"/>
          </a:xfrm>
          <a:prstGeom prst="rect">
            <a:avLst/>
          </a:prstGeom>
          <a:solidFill>
            <a:schemeClr val="accent4">
              <a:lumMod val="20000"/>
              <a:lumOff val="80000"/>
            </a:schemeClr>
          </a:solidFill>
        </p:spPr>
        <p:txBody>
          <a:bodyPr wrap="square" rtlCol="0">
            <a:spAutoFit/>
          </a:bodyPr>
          <a:lstStyle/>
          <a:p>
            <a:r>
              <a:rPr lang="es-MX" sz="4000" dirty="0">
                <a:latin typeface="Adelle Sans Light" panose="02000503000000020004"/>
              </a:rPr>
              <a:t>Podemos notar que, si bien, estos municipios ocupan los puestos con mayor tasa delictiva, 10 de ellos tienen una densidad de población femenina menor a 5000 en los cuales sólo se concentra el 7.3% de la incidencia delictiva</a:t>
            </a:r>
          </a:p>
        </p:txBody>
      </p:sp>
    </p:spTree>
    <p:extLst>
      <p:ext uri="{BB962C8B-B14F-4D97-AF65-F5344CB8AC3E}">
        <p14:creationId xmlns:p14="http://schemas.microsoft.com/office/powerpoint/2010/main" val="360536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Complemento 2" title="Microsoft Power BI">
                <a:extLst>
                  <a:ext uri="{FF2B5EF4-FFF2-40B4-BE49-F238E27FC236}">
                    <a16:creationId xmlns:a16="http://schemas.microsoft.com/office/drawing/2014/main" id="{04F0E817-43A4-AA10-13D3-374B3BD22063}"/>
                  </a:ext>
                </a:extLst>
              </p:cNvPr>
              <p:cNvGraphicFramePr>
                <a:graphicFrameLocks noGrp="1"/>
              </p:cNvGraphicFramePr>
              <p:nvPr>
                <p:extLst>
                  <p:ext uri="{D42A27DB-BD31-4B8C-83A1-F6EECF244321}">
                    <p14:modId xmlns:p14="http://schemas.microsoft.com/office/powerpoint/2010/main" val="3524597074"/>
                  </p:ext>
                </p:extLst>
              </p:nvPr>
            </p:nvGraphicFramePr>
            <p:xfrm>
              <a:off x="2666999" y="185445"/>
              <a:ext cx="19050000" cy="1334511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Complemento 2" title="Microsoft Power BI">
                <a:extLst>
                  <a:ext uri="{FF2B5EF4-FFF2-40B4-BE49-F238E27FC236}">
                    <a16:creationId xmlns:a16="http://schemas.microsoft.com/office/drawing/2014/main" id="{04F0E817-43A4-AA10-13D3-374B3BD22063}"/>
                  </a:ext>
                </a:extLst>
              </p:cNvPr>
              <p:cNvPicPr>
                <a:picLocks noGrp="1" noRot="1" noChangeAspect="1" noMove="1" noResize="1" noEditPoints="1" noAdjustHandles="1" noChangeArrowheads="1" noChangeShapeType="1"/>
              </p:cNvPicPr>
              <p:nvPr/>
            </p:nvPicPr>
            <p:blipFill>
              <a:blip r:embed="rId4"/>
              <a:stretch>
                <a:fillRect/>
              </a:stretch>
            </p:blipFill>
            <p:spPr>
              <a:xfrm>
                <a:off x="2666999" y="185445"/>
                <a:ext cx="19050000" cy="13345110"/>
              </a:xfrm>
              <a:prstGeom prst="rect">
                <a:avLst/>
              </a:prstGeom>
            </p:spPr>
          </p:pic>
        </mc:Fallback>
      </mc:AlternateContent>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4" name="CuadroTexto 3">
            <a:extLst>
              <a:ext uri="{FF2B5EF4-FFF2-40B4-BE49-F238E27FC236}">
                <a16:creationId xmlns:a16="http://schemas.microsoft.com/office/drawing/2014/main" id="{E3A46035-BFD8-C7CC-3842-4C631F4105F8}"/>
              </a:ext>
            </a:extLst>
          </p:cNvPr>
          <p:cNvSpPr txBox="1"/>
          <p:nvPr/>
        </p:nvSpPr>
        <p:spPr>
          <a:xfrm>
            <a:off x="107576" y="12021671"/>
            <a:ext cx="24168847" cy="1323439"/>
          </a:xfrm>
          <a:prstGeom prst="rect">
            <a:avLst/>
          </a:prstGeom>
          <a:solidFill>
            <a:schemeClr val="accent4">
              <a:lumMod val="20000"/>
              <a:lumOff val="80000"/>
            </a:schemeClr>
          </a:solidFill>
        </p:spPr>
        <p:txBody>
          <a:bodyPr wrap="square" rtlCol="0">
            <a:spAutoFit/>
          </a:bodyPr>
          <a:lstStyle/>
          <a:p>
            <a:r>
              <a:rPr lang="es-MX" sz="4000" dirty="0">
                <a:latin typeface="Adelle Sans Light" panose="02000503000000020004"/>
              </a:rPr>
              <a:t>Los municipios con población femenina mayor a 5,000 con mayor tasa de incidencia concentran el 68.6% de la incidencia delictiva total</a:t>
            </a:r>
          </a:p>
        </p:txBody>
      </p:sp>
    </p:spTree>
    <p:extLst>
      <p:ext uri="{BB962C8B-B14F-4D97-AF65-F5344CB8AC3E}">
        <p14:creationId xmlns:p14="http://schemas.microsoft.com/office/powerpoint/2010/main" val="3268217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Complemento 5" title="Microsoft Power BI">
                <a:extLst>
                  <a:ext uri="{FF2B5EF4-FFF2-40B4-BE49-F238E27FC236}">
                    <a16:creationId xmlns:a16="http://schemas.microsoft.com/office/drawing/2014/main" id="{617863EB-A592-2845-9C49-D160026BE369}"/>
                  </a:ext>
                </a:extLst>
              </p:cNvPr>
              <p:cNvGraphicFramePr>
                <a:graphicFrameLocks noGrp="1"/>
              </p:cNvGraphicFramePr>
              <p:nvPr>
                <p:extLst>
                  <p:ext uri="{D42A27DB-BD31-4B8C-83A1-F6EECF244321}">
                    <p14:modId xmlns:p14="http://schemas.microsoft.com/office/powerpoint/2010/main" val="3877636498"/>
                  </p:ext>
                </p:extLst>
              </p:nvPr>
            </p:nvGraphicFramePr>
            <p:xfrm>
              <a:off x="2666999" y="0"/>
              <a:ext cx="19050000" cy="1282238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Complemento 5" title="Microsoft Power BI">
                <a:extLst>
                  <a:ext uri="{FF2B5EF4-FFF2-40B4-BE49-F238E27FC236}">
                    <a16:creationId xmlns:a16="http://schemas.microsoft.com/office/drawing/2014/main" id="{617863EB-A592-2845-9C49-D160026BE369}"/>
                  </a:ext>
                </a:extLst>
              </p:cNvPr>
              <p:cNvPicPr>
                <a:picLocks noGrp="1" noRot="1" noChangeAspect="1" noMove="1" noResize="1" noEditPoints="1" noAdjustHandles="1" noChangeArrowheads="1" noChangeShapeType="1"/>
              </p:cNvPicPr>
              <p:nvPr/>
            </p:nvPicPr>
            <p:blipFill>
              <a:blip r:embed="rId3"/>
              <a:stretch>
                <a:fillRect/>
              </a:stretch>
            </p:blipFill>
            <p:spPr>
              <a:xfrm>
                <a:off x="2666999" y="0"/>
                <a:ext cx="19050000" cy="12822382"/>
              </a:xfrm>
              <a:prstGeom prst="rect">
                <a:avLst/>
              </a:prstGeom>
            </p:spPr>
          </p:pic>
        </mc:Fallback>
      </mc:AlternateContent>
      <p:sp>
        <p:nvSpPr>
          <p:cNvPr id="5" name="CuadroTexto 4">
            <a:extLst>
              <a:ext uri="{FF2B5EF4-FFF2-40B4-BE49-F238E27FC236}">
                <a16:creationId xmlns:a16="http://schemas.microsoft.com/office/drawing/2014/main" id="{2FE80F16-0093-558F-F39C-5226FF41F97D}"/>
              </a:ext>
            </a:extLst>
          </p:cNvPr>
          <p:cNvSpPr txBox="1"/>
          <p:nvPr/>
        </p:nvSpPr>
        <p:spPr>
          <a:xfrm>
            <a:off x="107576" y="12021671"/>
            <a:ext cx="24168847" cy="1323439"/>
          </a:xfrm>
          <a:prstGeom prst="rect">
            <a:avLst/>
          </a:prstGeom>
          <a:solidFill>
            <a:schemeClr val="accent4">
              <a:lumMod val="20000"/>
              <a:lumOff val="80000"/>
            </a:schemeClr>
          </a:solidFill>
        </p:spPr>
        <p:txBody>
          <a:bodyPr wrap="square" rtlCol="0">
            <a:spAutoFit/>
          </a:bodyPr>
          <a:lstStyle/>
          <a:p>
            <a:r>
              <a:rPr lang="es-MX" sz="4000" dirty="0">
                <a:latin typeface="Adelle Sans Light" panose="02000503000000020004"/>
              </a:rPr>
              <a:t>Estos fueron los 20 municipios con mayor número de incidentes delictivos asociados con la violencia contra las mujeres en marzo 2023. En ellos se concentraron el 75% de las incidencias totales</a:t>
            </a:r>
          </a:p>
        </p:txBody>
      </p:sp>
    </p:spTree>
    <p:extLst>
      <p:ext uri="{BB962C8B-B14F-4D97-AF65-F5344CB8AC3E}">
        <p14:creationId xmlns:p14="http://schemas.microsoft.com/office/powerpoint/2010/main" val="357273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D4DCB128-72FF-45D7-9A23-F07394519B4C}"/>
              </a:ext>
            </a:extLst>
          </p:cNvPr>
          <p:cNvSpPr/>
          <p:nvPr/>
        </p:nvSpPr>
        <p:spPr>
          <a:xfrm>
            <a:off x="22249018" y="522016"/>
            <a:ext cx="235975" cy="1861843"/>
          </a:xfrm>
          <a:prstGeom prst="rect">
            <a:avLst/>
          </a:prstGeom>
          <a:solidFill>
            <a:srgbClr val="5B4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MX"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 name="5 CuadroTexto">
            <a:extLst>
              <a:ext uri="{FF2B5EF4-FFF2-40B4-BE49-F238E27FC236}">
                <a16:creationId xmlns:a16="http://schemas.microsoft.com/office/drawing/2014/main" id="{7D2E13BA-62ED-4534-A095-40B769307B1D}"/>
              </a:ext>
            </a:extLst>
          </p:cNvPr>
          <p:cNvSpPr txBox="1">
            <a:spLocks noChangeArrowheads="1"/>
          </p:cNvSpPr>
          <p:nvPr/>
        </p:nvSpPr>
        <p:spPr bwMode="auto">
          <a:xfrm>
            <a:off x="3857894" y="806002"/>
            <a:ext cx="166682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a:solidFill>
                  <a:schemeClr val="tx1"/>
                </a:solidFill>
                <a:latin typeface="Calibri" panose="020F0502020204030204" pitchFamily="34" charset="0"/>
              </a:defRPr>
            </a:lvl1pPr>
            <a:lvl2pPr marL="742950" indent="-285750">
              <a:defRPr sz="4000">
                <a:solidFill>
                  <a:schemeClr val="tx1"/>
                </a:solidFill>
                <a:latin typeface="Calibri" panose="020F0502020204030204" pitchFamily="34" charset="0"/>
              </a:defRPr>
            </a:lvl2pPr>
            <a:lvl3pPr marL="1143000" indent="-228600">
              <a:defRPr sz="4000">
                <a:solidFill>
                  <a:schemeClr val="tx1"/>
                </a:solidFill>
                <a:latin typeface="Calibri" panose="020F0502020204030204" pitchFamily="34" charset="0"/>
              </a:defRPr>
            </a:lvl3pPr>
            <a:lvl4pPr marL="1600200" indent="-228600">
              <a:defRPr sz="4000">
                <a:solidFill>
                  <a:schemeClr val="tx1"/>
                </a:solidFill>
                <a:latin typeface="Calibri" panose="020F0502020204030204" pitchFamily="34" charset="0"/>
              </a:defRPr>
            </a:lvl4pPr>
            <a:lvl5pPr marL="2057400" indent="-228600">
              <a:defRPr sz="4000">
                <a:solidFill>
                  <a:schemeClr val="tx1"/>
                </a:solidFill>
                <a:latin typeface="Calibri" panose="020F0502020204030204" pitchFamily="34" charset="0"/>
              </a:defRPr>
            </a:lvl5pPr>
            <a:lvl6pPr marL="2514600" indent="-228600" defTabSz="1036638" eaLnBrk="0" fontAlgn="base" hangingPunct="0">
              <a:spcBef>
                <a:spcPct val="0"/>
              </a:spcBef>
              <a:spcAft>
                <a:spcPct val="0"/>
              </a:spcAft>
              <a:defRPr sz="4000">
                <a:solidFill>
                  <a:schemeClr val="tx1"/>
                </a:solidFill>
                <a:latin typeface="Calibri" panose="020F0502020204030204" pitchFamily="34" charset="0"/>
              </a:defRPr>
            </a:lvl6pPr>
            <a:lvl7pPr marL="2971800" indent="-228600" defTabSz="1036638" eaLnBrk="0" fontAlgn="base" hangingPunct="0">
              <a:spcBef>
                <a:spcPct val="0"/>
              </a:spcBef>
              <a:spcAft>
                <a:spcPct val="0"/>
              </a:spcAft>
              <a:defRPr sz="4000">
                <a:solidFill>
                  <a:schemeClr val="tx1"/>
                </a:solidFill>
                <a:latin typeface="Calibri" panose="020F0502020204030204" pitchFamily="34" charset="0"/>
              </a:defRPr>
            </a:lvl7pPr>
            <a:lvl8pPr marL="3429000" indent="-228600" defTabSz="1036638" eaLnBrk="0" fontAlgn="base" hangingPunct="0">
              <a:spcBef>
                <a:spcPct val="0"/>
              </a:spcBef>
              <a:spcAft>
                <a:spcPct val="0"/>
              </a:spcAft>
              <a:defRPr sz="4000">
                <a:solidFill>
                  <a:schemeClr val="tx1"/>
                </a:solidFill>
                <a:latin typeface="Calibri" panose="020F0502020204030204" pitchFamily="34" charset="0"/>
              </a:defRPr>
            </a:lvl8pPr>
            <a:lvl9pPr marL="3886200" indent="-228600" defTabSz="1036638" eaLnBrk="0" fontAlgn="base" hangingPunct="0">
              <a:spcBef>
                <a:spcPct val="0"/>
              </a:spcBef>
              <a:spcAft>
                <a:spcPct val="0"/>
              </a:spcAft>
              <a:defRPr sz="4000">
                <a:solidFill>
                  <a:schemeClr val="tx1"/>
                </a:solidFill>
                <a:latin typeface="Calibri" panose="020F0502020204030204" pitchFamily="34" charset="0"/>
              </a:defRPr>
            </a:lvl9pPr>
          </a:lstStyle>
          <a:p>
            <a:r>
              <a:rPr lang="es-MX" altLang="es-MX" sz="3200" b="1" kern="1200" dirty="0">
                <a:solidFill>
                  <a:srgbClr val="5B4F63"/>
                </a:solidFill>
                <a:latin typeface="Adelle Sans" panose="02000503000000020004" pitchFamily="2" charset="77"/>
                <a:ea typeface="+mn-ea"/>
              </a:rPr>
              <a:t>Incidencia delictiva por región y en sus respectivos municipios en el mes de marzo</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Complemento 2" title="Microsoft Power BI">
                <a:extLst>
                  <a:ext uri="{FF2B5EF4-FFF2-40B4-BE49-F238E27FC236}">
                    <a16:creationId xmlns:a16="http://schemas.microsoft.com/office/drawing/2014/main" id="{6ABABE41-F6C4-580D-0967-F54FA1E3E0EE}"/>
                  </a:ext>
                </a:extLst>
              </p:cNvPr>
              <p:cNvGraphicFramePr>
                <a:graphicFrameLocks noGrp="1"/>
              </p:cNvGraphicFramePr>
              <p:nvPr>
                <p:extLst>
                  <p:ext uri="{D42A27DB-BD31-4B8C-83A1-F6EECF244321}">
                    <p14:modId xmlns:p14="http://schemas.microsoft.com/office/powerpoint/2010/main" val="3378487835"/>
                  </p:ext>
                </p:extLst>
              </p:nvPr>
            </p:nvGraphicFramePr>
            <p:xfrm>
              <a:off x="2389909" y="1683328"/>
              <a:ext cx="19050000" cy="1174172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Complemento 2" title="Microsoft Power BI">
                <a:extLst>
                  <a:ext uri="{FF2B5EF4-FFF2-40B4-BE49-F238E27FC236}">
                    <a16:creationId xmlns:a16="http://schemas.microsoft.com/office/drawing/2014/main" id="{6ABABE41-F6C4-580D-0967-F54FA1E3E0EE}"/>
                  </a:ext>
                </a:extLst>
              </p:cNvPr>
              <p:cNvPicPr>
                <a:picLocks noGrp="1" noRot="1" noChangeAspect="1" noMove="1" noResize="1" noEditPoints="1" noAdjustHandles="1" noChangeArrowheads="1" noChangeShapeType="1"/>
              </p:cNvPicPr>
              <p:nvPr/>
            </p:nvPicPr>
            <p:blipFill>
              <a:blip r:embed="rId3"/>
              <a:stretch>
                <a:fillRect/>
              </a:stretch>
            </p:blipFill>
            <p:spPr>
              <a:xfrm>
                <a:off x="2389909" y="1683328"/>
                <a:ext cx="19050000" cy="11741728"/>
              </a:xfrm>
              <a:prstGeom prst="rect">
                <a:avLst/>
              </a:prstGeom>
            </p:spPr>
          </p:pic>
        </mc:Fallback>
      </mc:AlternateContent>
    </p:spTree>
    <p:extLst>
      <p:ext uri="{BB962C8B-B14F-4D97-AF65-F5344CB8AC3E}">
        <p14:creationId xmlns:p14="http://schemas.microsoft.com/office/powerpoint/2010/main" val="22371186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7"/>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15.png"/></Relationships>
</file>

<file path=ppt/webextensions/webextension1.xml><?xml version="1.0" encoding="utf-8"?>
<we:webextension xmlns:we="http://schemas.microsoft.com/office/webextensions/webextension/2010/11" id="{25FB54A7-FFEC-4700-8064-947D589BE4C5}">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1Zy27bOBT9FUGbboyBHtYruzSTYAq00yAJMouii0vyWmEriSpJZeIG/qBZzyf0x+aSspvH5OFgpmnSGjAEkzq8T95zSfs8FNL0Dcx/hxbDrfANaA5C6SAOJ2E3zr1U6mML+mNZsXwWsSrh00jk9MBpQijVW6k6E26dhxZ0jfZYmgEaJ5Am372fhNA0+1C70Qwag5OwR21UB438jCOYXlk94GIS4lnfKA1O5KEFi07sKcFpTKbEv6SkEbiVp3iI3I6zB9grbZfjnHOWxSJhSYVQRCwrsorWmPGtN/N+vFPqDdtRnQXZkQFuLk6mOJ2lIuNpAYyxiI/YmWzsEsLmu2e9Jr/PV+Hb8y+xSuOCVsI0gyyOSiwgJ7PsvHeYHfK0VlpyaGhyFOekHa88Tybhnlatl7tMlYv9bmelnbtBlLjIHHlx0YKC/scJKfV48kHIMVTn4Sv/dDaiMWNAPKQZ2mtv3OhQDZrjAc4uBl7zgjK1rxXl0Ws/kr0KBNKnkVbRW9J/DM3gNwCJfy3JH3LNeeSmacmLbUY5UC88+FbIYFRg8IwScTeQq/WAe9jKTnIp5N2af1PGyhpaiZ1dS/Bbq5VZ+m8CTrtGQ9BAMCMZjYQHrP00YEC7gbZdd0lOIxnFGkQwdyOD9aCloOEaph1RNYHLzrLqzJ3oY6ka4PLL312AnwbZgwZxt/mXVhjZ9g3ei8aOS29R/eUvKi0VYBdYJcAEZjBBS98a5xxSUCTlgUIR+CCcfl27DKteU9UV+PsFPUamubTT16qAq+V2XxFMwhP1545GyqYIt+LF5HxV7tviFDpOs9et2K5rjTWsinX3fzZxm2nZ+Mm9oVuyZ3Td0MhHx8iubpbsfEGHI7+EHLSzXbEPxKGO9miB0gL1y7mnk1+lXpEzEdfuE3CRfKKpJKqyfJplrMSqSqYMyzxbk7/TDCNRxbMiwTTJRZZnmG34e8PfG/7+Sfg7Wou/tbQnLVrJ3eg1zuwjUB6d2T+rm1j9QNYn3oBDTmCxezoG+FH5+FbjvE3ufuAGbwkOVhFnpj9y3+wl7pyAts+td66uXIT9cOketex68/Vb0MMK0FU6qS4yHvNpFjFIAaASgok1m3bBypjFPBN08+KQAfXtTdPeNO1HaNo/fht+2HHlKV+63iCYQeN/MeNVxzW2bt8eIHf7F284P3zTa9W3cmK8OFVRzKuc8zjCLMlyhLSK1+TgcjoThchZnBcp5BXwpBAXHPy9Ovqtx5J/7Z4rzkxZIugOGEcRxQJLFlFz+qkbynVuf8p1/kwOic/2x5UZLyvufiLPM1GWWJVRejtHbJL1HZPlz9UXNoct6tq3DjVY0wPHfehG1ulHeRI9jlIEnUCx/O7J7QZW8P/yhF6NV/YPvcJ0smUaAAA=&quot;"/>
    <we:property name="creatorSessionId" value="&quot;6ce36688-4e31-405b-9089-7b455961cdc2&quot;"/>
    <we:property name="creatorTenantId" value="&quot;3ae3c7c7-ea51-46de-9540-12f4110eac9b&quot;"/>
    <we:property name="creatorUserId" value="&quot;10030000AC9BC73D&quot;"/>
    <we:property name="datasetId" value="&quot;b4bff926-7ff0-42e6-ba0c-eedc30f72ecb&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1ZzW7bOBB+FUGXXoSFfizJ6s31JtiiTRMkQfawCBYjciyzkEWVpLJxgzzQnvcR+mI7pJRN6iaNiqL1tjHgg2c4JL/54ccfXflc6LaG9RtYof/cPwDFgEvlRX7gN73uxeHhq4PZ8as/38wO9kgtWyNko/3nV74BVaE5E7qD2o5Ayj/OAx/q+ggqKy2g1hj4LSotG6jFe+yNqcmoDq8DHy/bWiqwQ54YMGiHvSBzkmnu6JeEZgRmxAWeIDO99hhbqcwgZ4yVacTjMi4Q8rBM87SgPrpvdTAft7eTOmBz2RgQDQGwunjBpgWL4glmKZ9OsZiGidUvRG0Gk3K9d9kq8puisW5tvGb8AhqG3HfOKdS9L1f+rKoUVmAGce+jxrmsu9U9+hPZKYbHuHBNjRFmTXPEYZz41xS+IyUpuE43K5WonXK/a4ZQhVZcyr/mCim23CrOSaNFU9VDKm59P+3xM1AWuyzfUsCsj9RBKo7qxdq5+atQN5mIgw2023GRfCJVEUasoOxGIaZxmiEkRfRwsobi3neN08mC5zwroyxPICuAxbkNwZYTSovxvXwsodF1sOHMpIx5tMijMKRY4LQMIU9vnZlTt0oqwSjzwRAbi+TsZs1RTveVXLkgDawQk+XHSAO/LxYqp8D/fYkKnT2tHi5uwvFyw3k9mIwISy+4mTdicipa6XGkXy2MDQ7NfwZ156iHhn8tyJ++qJ2aujzbx5VoBBNcyGe2x7mrmM1kfn2+PsF2T6Z2HLFVjqClwCI2ScMSEgAoOC/5SI7Iy2lURizlecIZpJDx9Gkvq1lJm2q/ooIHTTotPY2XVDmfN2RynOHmWn7I7jepjahgJbAxowY+NErqwX/tMToGKPBq8BY0Ri3gC/q+69CjaqBzRHNnnFqUFGvg3tpKGqtOCU7iCGhnQtbAxId/Gg/fdaIFBfzzgO700GLV1vioNTZMgK2A6sPfdPqRHjaekRy0pzvtrehfbeEiuSkosuSc59y6+K/vECg1cqpR5qd0MHSohgOk/t/z9wGC7hR+DYyXDVO4snV7jMzWL34C5Rsz9LdyoufgOCzSbJKmJZ2ni3hS4jRLR3JwkmLICzrcxJjERMBZijsO3nHwd+Dg+5no6TL2ljg4HHWGVsIsV2gEs9JrXJhtXtaORbV0AE4YGfO9iz7A3/VM/CA4h8k+2ljhkMzBSOLM5Ge+u7QC50tQ5ke7v9y8g5Ht2zuPW8Outx6/BX3ZArQrPfDtG9hkkfCUJTmUZRmy/tVsxKaNRRLRnSmFSQppFE4xh2y3ae827d2m/UQ27Z9p8/gxH74chd9i9leoKne9k53RLTA8gqZnzLYfT6CzoxRBw5EP/x0x31Nv7iuP7yahYImyxkc62G8/voPlwP0LtUnDOoYaAAA=&quot;"/>
    <we:property name="isFiltersActionButtonVisible" value="true"/>
    <we:property name="pageDisplayName" value="&quot;Delitos por categoria&quot;"/>
    <we:property name="pageName" value="&quot;ReportSection6ccb51d2b29ea70b5759&quot;"/>
    <we:property name="pptInsertionSessionID" value="&quot;1817AA16-E05F-41F7-A920-11E2A1153E9E&quot;"/>
    <we:property name="reportEmbeddedTime" value="&quot;2023-06-09T17:33:58.411Z&quot;"/>
    <we:property name="reportName" value="&quot;Dashboard SIS-Abril&quot;"/>
    <we:property name="reportState" value="&quot;CONNECTED&quot;"/>
    <we:property name="reportUrl" value="&quot;/groups/me/reports/20fb8411-5370-4750-858c-646e8ce2ff47/ReportSection6ccb51d2b29ea70b5759?experience=power-bi&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6B4FAD08-C95F-4590-8403-A14BFD2C1EC8}">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81WUW/bOAz+K4Zf9hIMtpt0Sd+6XosdcNt6bdE9DMVAW7THTZY8Sc41K/KD9nw/oX/sKNnukuKSZus2LAgMUaLIj59ISjexINtIWLyCGuOD+CWYAoQ2URqPYtXNPdf6Yw3mI4ocxtl4OhPJfp4kabY3yVhLN460svHBTezAVOguybYgvUGefHs1ikHKU6i8VIK0OIobNFYrkPQZO2VecqbF5SjG60ZqA97kuQOH3uyc1VlmKOnTPfYIhaM5nmPhutkzbLRxvTzNsv1pUewn6f4Ei2yaPJsVvMd2qwHmw/qsVJJ07NcP88XxdWM4lpuBkpOwOEvKMaRJ9mw8FjBJ02IPPTy3aLzOEaOvtKECJE925ry1yyGabBSfGF0Huz39ns9j5cgtvJBk3txFMJcsmcg379Fg0D/SSlAX/k38Z/h6jGhtF2RQkW19b8VL57o1BZ5h+VUInpfM/qnRfDbB+wU1OhLIf0lO8yr7vwTZhkNl838Rx8Oh+Yj8NG95cpgzr/pJUN6o0lodWbzmU9+uWOjdFE+wJkUFCdru+YW2jiqoCZXbyfBrZ7Tt47dRoZUzEEmISrYhCb5h76cWI84G5UCt2JGUM9cgooWXLFatIcHiDtAuuELAn05fSXar9iVpCQXd/qsi/NRSAwbEdvgrOyzVjcQHtVEVFBBVt18UGh2hipwWYCPb2qjmkfTBIZNCfA5MRRRImN/t7Wk1O7paU79a8qfrHiuZvlMFrJfbQ0Uwit/rf44M8mmK+CANTuehhXFFOiDVt4xSzNLZpIQ0yyZpMpnkOJ5u7ip9x7jQzasf0ipGd1q2zTn5zMIrr3MwLPD472HwiNZ0jpL76Y9oPC9bX80NMd2jwXlJKEXs/bw2As3zRXD0B5nhDsjux3dYVQYrGFrk8bcnxmaEh3wh8X0Wpk9a1UNIlqFH8iEyHC8M/GS/unWvMBgQQS5x8/a7FFkuf1IVreJZL6CQqn32H4o5qIJnHwfARwtp+i7LpvdxnOp86Gol1qhIQcR4k++D9fgM20raxiTbDHX9xfGTSDzDym/9LSnLDcmHCfMpbklVsn98hidmGHX1ys9YLpjja/+2zT9wh/HtmvfoX9Z6vi8xllehgldRxzXyi9wPdOtsAwWeguraUNNZJAx6fE6ghOcnjMPt8z/3b3i/D42Cf/8B1YRXhz8MAAA=&quot;"/>
    <we:property name="creatorSessionId" value="&quot;eaf73599-a6c8-40e7-b5d6-b1fd21370663&quot;"/>
    <we:property name="creatorTenantId" value="&quot;3ae3c7c7-ea51-46de-9540-12f4110eac9b&quot;"/>
    <we:property name="creatorUserId" value="&quot;10030000AC9BC73D&quot;"/>
    <we:property name="datasetId" value="&quot;b4bff926-7ff0-42e6-ba0c-eedc30f72ecb&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81W227bOBD9FYEvfTEKSY1TJ29u1sEuurlsEmQfiqAYSSN1CopUScobN/AH9bmf0B/bISWldrB23KYt1jAEXuZ6OHPIO1GQbSQsTqFGcShOwORQaBMlYiRUt/bq7Oz1yfTi9dvT6cmMl3XjSCsrDu+EA1OhuybbgvQWePHNzUiAlOdQ+VkJ0uJINGisViDpI3bCvOVMi8uRwNtGagPe5KUDh97snMV5zr6T5y/YI+SO5niJuetWL7DRxvXzSZruT/J8P072x5ink/jlQc46ttsNYT4uz0IlScd+/TBbzG4bw7ncDRgch82DuNyDJE5f7u0VME6S/AX68Nyi8TJHHH2lDeUgebEz561dD9mkI3FsdB3s9ninLDlTjtzCT+LUm7sK5uIlA/n3OzQY5I+0KqhL/078Eb4+RrS2SzKIyLZ+sONnl7o1OV5g+XUSPC8Z/XOj+WyC9ytqdFQg/yU5zbvs/xpkGw6Vzf9JnA+n5jPyy6zybJoxrvpZEN4o0lodWbzlU98umOvdBI+xJkU5FbTd8+/aOqqgJlRuJ8Nnzmjb52+jXCtnIJIQlWxDEnyD7ocWI64G5UCt2JGUMdZQRAs/s1i1hgqe7hDaFXcI+NPpO8lulb4mLSGnL59VhB9aasBAsT38FQ1LdSPxUWlUOYWIqi+fFBodoYqcLsBGtrVRzSPpk0MGhfgcGIoogDC/1+1hNTu6WhO/WfKnY4+VSt+pA9bb7bEmGIl3+p8jg3yahThMgtN5oDDuSAekesooi4PkYFxCkqbjJB6PM9ybbGaVnjGudHP6Q6hidC9l24yLzyy88DoGwwaP/xoGT6CmS5TMpz+CeE5a380NMdyjwXlJKAvh/ZyZAs2rRXD0G5nhDkgf5jetKoMVDBQ5+/bC2BzhlC8kvs/C8nGr+hDiZeBIPkQOx08GfNJfTd0rCIaIIJO4Wf2+RJbLn9RFq/GsN1Ao1b76p8UcVM6rTwvAZwtJ8jZNJw/jONfZwGol1qhIQcTxxt8X1tMrbCtoG4tsc6jrL46fBOIFVl71fwlZZkg+DpgvcUuqkv3jMzwxw6jrV37GcsPMbv3bNnvPDOPpmnX0L6Oe7yuM5U3o4NWoRY38IvcD3TrbQI7noDoaajqLhEGOzwlU4fEJ43D7/Mf9G97vIjhhxKjnlS0K/lU/EAv//gVEDt4NYAwAAA==&quot;"/>
    <we:property name="isFiltersActionButtonVisible" value="true"/>
    <we:property name="pageDisplayName" value="&quot;Top 20 municipios&quot;"/>
    <we:property name="pageName" value="&quot;ReportSection82268cc60165ec28079c&quot;"/>
    <we:property name="pptInsertionSessionID" value="&quot;1817AA16-E05F-41F7-A920-11E2A1153E9E&quot;"/>
    <we:property name="reportEmbeddedTime" value="&quot;2023-06-09T17:35:49.171Z&quot;"/>
    <we:property name="reportName" value="&quot;Dashboard SIS-Abril&quot;"/>
    <we:property name="reportState" value="&quot;CONNECTED&quot;"/>
    <we:property name="reportUrl" value="&quot;/groups/me/reports/20fb8411-5370-4750-858c-646e8ce2ff47/ReportSection82268cc60165ec28079c?experience=power-bi&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FDA4FF89-D833-4E93-A2B4-20C622EC0DF7}">
  <we:reference id="wa200003233" version="2.0.0.3" store="es-ES" storeType="OMEX"/>
  <we:alternateReferences>
    <we:reference id="WA200003233" version="2.0.0.3" store="WA200003233" storeType="OMEX"/>
  </we:alternateReferences>
  <we:properties>
    <we:property name="pptInsertionSessionID" value="&quot;1817AA16-E05F-41F7-A920-11E2A1153E9E&quot;"/>
    <we:property name="reportUrl" value="&quot;/groups/me/reports/20fb8411-5370-4750-858c-646e8ce2ff47/ReportSectionb348330d23836dc00838?experience=power-bi&quot;"/>
    <we:property name="reportName" value="&quot;Dashboard SIS-Abril&quot;"/>
    <we:property name="reportState" value="&quot;CONNECTED&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pageName" value="&quot;ReportSectionb348330d23836dc00838&quot;"/>
    <we:property name="pageDisplayName" value="&quot;Top 20 municipios y poblacion femenina&gt;5k&quot;"/>
    <we:property name="datasetId" value="&quot;b4bff926-7ff0-42e6-ba0c-eedc30f72ecb&quot;"/>
    <we:property name="backgroundColor" value="&quot;#FFFFFF&quot;"/>
    <we:property name="bookmark" value="&quot;H4sIAAAAAAAAA81XzW4bNxB+lcVechGK/ZEj2TfHtdGiTuLahnMIjGJ2ObuehktuSK5r1dAD9dxHyIt1yN11JaOS5dYJKggCh/w4Px9nhtR9LMi2EhbvoMH4IH4LpgShTZTGk1j1c2+0/tSA+TQtMREi35sm2XS2vw9FMp8zSreOtLLxwX3swNTorsh2IL1Cnvx4PYlByjOovVSBtDiJWzRWK5D0O/ZgXnKmw+UkxrtWagNe5YUDh17tLcNZZlfS73K2CKWjW7zA0vWz59hq4wa5yKfzPE9Els/z16JMknnuvbT9anDzaTyDKpKO7fphsTi+aw3Hcj9SchIW95NqCmmSzaZTAXtpWubo3XOL1mOO2PtaGypB8mSvzmu7GqPJJvGJ0U3QO9CfMfJYOXILLySZV3cZ1CVLJvLDDRoM+COtBPXh38c/hl/vI1rbBxkgsmserXjpQnemxHOs/haC5SWzf2Y0n02wfkmtjgTyV5LTvMr2r0B24VBZ/SlxPByaj8hP85ZXhwXzql8F8EZIZ3Vk8Y5PfTuw1LsBT7AhRSUJ2m75B20d1dAQKreT4vfOaDvEb6NSK2cgkhBVrEMSPGPv5w4jzgblQK3okVQw1yCihZcs1p0hweIOrl1yhYA/naGS7Fb0FWkJJX35U0X4uaMWDIjt7q/ssNS0Ep9EoyopeFR/+UOh0RGqyGkBNrKdjRoeSR8cMinE58BURIGE24e9A61mR1Nr8Osl//TdYyXTd6qA9XJ7qggm8Y3+7cggn6aID9Jg9Da0MK5IB6SGlgFQzdP8dbUPaZEUM5zNZ7i5qwwd41K3716kVUweULYrOPnMwoPXORgXePzzOPgPrekCJffTl2g8bztfzS0x3ZPReEUoReztvDcCzZtFMPQ9mfEOyB7Hd1jXBmsYW+Tx8xNjs4eHfCHxfRamTzo1uJAsQ4/kQ2R3vDDyk33r1r3CYPAICombtz+kyHL5lapo1Z/1AgqpOmT/obgFVfLsrhXgVjPSBwlp+kuWzXe6M490w32Q7GPpJ1IiWDvFyj0/V9zj2M90MXbSChtUpCBijpKAO6f6Jhj5h1a3lyTJ6cucySo3z3Fvh5PCFy66rXm0se42u7r+CPtKJJ5j7bf+LykrDMmnCfMZZknVcniPh1d3GPWVxC977iHHd/65X/zKTdffYLxHf7Nu/O8SY3kdCmjV67hB/pPiB7pztoUSz0D1DaLtNRIGHJ8TKOH5CWOzoU7DX5qxTvnzF/u/7hJSDQAA&quot;"/>
    <we:property name="initialStateBookmark" value="&quot;H4sIAAAAAAAAA81X227bOBD9FUEvfTEWuqSNmzc362AXua4TpA9FUIykkTILilRJyhtv4A/a535Cf6xDSsrawdpxtmnRIDA45HAuhzOH1H1YkGkELM6gxvAgPAWdQ6F0EIejUHZz787Pj08ns+OPZ5PTKU+rxpKSJjy4Dy3oCu01mRaEs8CTH25GIQhxAZWTShAGR2GD2igJgv7GTpmXrG5xOQrxrhFKgzN5acGiMztndZbZd/xLyh4htzTHS8xtNzvDRmnby1m6N07TqEjScfqmyKNonI55j+lWfZhP67NSScKyXzfMFtO7RnMu9wMGR37xbVTuQRwl+3t7BbyO4zxFF55dNE7nkKOvlKYcBE925py16yGbZBQeaVV7uz3eCWtOpSW7cEKUOHNX3ly0ZCDf36JGr3+oZEFd+vfh7/7XxYjGdEl6FdHWj1acdKlaneMMy38F73nJ6F9oxWfjvV9Ro4IC+V+QVbzK/q9BtP5Q2fwJcT6cmsvITfOWV5OMcVWvvPJGldaowOAdn/p2xVztpniENUnKqaDtnn9TxlIFNaG0Oxk+t1qZPn8T5EpaDYGAoGQbguAZez+1GHA1SAtyxY6gjLGGIlg4yWDVaipY3CG0K+4QcKfTd5LZqn1NSkBOXz7LAD+11ICGYnv4KzsM1Y3AJ7VR5uQjqr78I1GrAGVgVQEmMK0Jah4JlxwyKMTnwFAEHoT5w94eVr2jqzX1myX/dOyxUuk7dcB6uz3VBKPwVv11qJFPswgPYu907imMO9ICyZ4yAMpxnL4p30KcRdk+7o/3cTOr9IxxpZqzF6GK0YOWaTMuPr1wyusYDAs8/mMYfAM1XaJgPn0J4jltXTc3xHCPBucloShC5+dcF6jfLbyjX0kPd0DyOL9JVWmsYKDI6fMLY3OEE76Q+D7z00et7EOIlp4j+RA5HCcM+CQ/mrpXEPQRQSZw8/aHElkuv1MXrcaz3kC+VPvqnxRzkDnP7toBdrUiXZIQxx+TZLzTnXmoauZBMo+lY5KF93aCpX1+rdjHuV+obGDSEmuUJCFgjCKvN6Pq1jv5D6p7HUXRycucySo2zwlvh5PCF266rXW0se82h7r+CPtOIM6wclt/SsgyTeJpwFyFGZKV6N/j/tXtR10n8cueOWR655772Z9Muu4G4z3qh7Hx/yuM5Y1voNWowxr5I8UNVGtNAzlegOwIouksEno9PieQhcPHj/WGPvWfNKF3wohRT7VbNrgPnaGv+e8r9IDry3MNAAA=&quot;"/>
    <we:property name="isFiltersActionButtonVisible" value="true"/>
    <we:property name="reportEmbeddedTime" value="&quot;2023-06-09T17:36:34.250Z&quot;"/>
    <we:property name="creatorTenantId" value="&quot;3ae3c7c7-ea51-46de-9540-12f4110eac9b&quot;"/>
    <we:property name="creatorUserId" value="&quot;10030000AC9BC73D&quot;"/>
    <we:property name="creatorSessionId" value="&quot;75785ffc-6ee3-423a-9bf0-a2fdb9f24fd1&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4F0D7586-238C-4A50-9DD2-D966F6DBD12B}">
  <we:reference id="wa200003233" version="2.0.0.3" store="es-ES" storeType="OMEX"/>
  <we:alternateReferences>
    <we:reference id="WA200003233" version="2.0.0.3" store="WA200003233" storeType="OMEX"/>
  </we:alternateReferences>
  <we:properties>
    <we:property name="pptInsertionSessionID" value="&quot;1817AA16-E05F-41F7-A920-11E2A1153E9E&quot;"/>
    <we:property name="reportUrl" value="&quot;/groups/me/reports/20fb8411-5370-4750-858c-646e8ce2ff47/ReportSection0b97767dc0556b2b2390?experience=power-bi&quot;"/>
    <we:property name="reportName" value="&quot;Dashboard SIS-Abril&quot;"/>
    <we:property name="reportState" value="&quot;CONNECTED&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pageName" value="&quot;ReportSection0b97767dc0556b2b2390&quot;"/>
    <we:property name="pageDisplayName" value="&quot;Duplicado de Top 20 municipios mayor IncidenciaDel&quot;"/>
    <we:property name="datasetId" value="&quot;b4bff926-7ff0-42e6-ba0c-eedc30f72ecb&quot;"/>
    <we:property name="backgroundColor" value="&quot;#FFFFFF&quot;"/>
    <we:property name="bookmark" value="&quot;H4sIAAAAAAAAA81WX0/UQBD/Kk1ffLmYtnAc8IYI0UQBgeCDIWbanasj2926uz05yX0gn/0IfjFnty3eoRyngJEcl/3z25nf/HZmbq9iQbaWMD2ACuPt+DWYAoQ2URoPYtWuPdP6ogJzsZlnm8N8I8dhtpkkOaY43GKUrh1pZePtq9iBKdGdkW1AeoO8+O58EIOUR1D62RikxUFco7FagaQv2IJ5y5kGZ4MYL2upDXiTJw4cerMThvOcqaRP19gjFI4meIKFa1ePsdbGdfMk3xqNNkaiSIbDjTzLs7WthM/YdjfQvBvPoDFJx379MJ/uXdaGY7nqJdkPm1vJeB3SJButrwsYpmmxhp6em9Yes8vsS22oAMmLrTlv7ayPJhvE+0ZXwW4nf8bIPeXITf0kyby502AumbGQbz+gwYDf1UpQG/5V/DJ8e45obRtkgMimurHjZye6MQUe4/jnJHiesfpHRvPdBO+nVOtIIH8kOc277P8MZBMulc2/Io6HQ/MR+WU+8mQnZ131kwC+FdJYHVm85FtfDiz0asB9rEhRQYKWe36hraMSKkLlVjJ86Iy2Xfw2KrRyBiIJ0ZhtSII/OPupwYizQTlQc3Yk5aw1iGjqZxbLxpDg6QrUTrlCwN9OV0l2KfqMtISCvn9TEX5qqAYDYjn9uROWqlrinWhUBQVG5fevCo2OUEVOC7CRbWxU8Uj64JBFIb4HliIKIkyuz3aymhVdLcDPZ/zVdo+5TF+pAhbL7a4iGMQf9Oddg3ybIt5Og9NJaGFckQ5IdS0jBVwfDvkf1jKRZJCLjdHtXaXrGKe6PniQVjG4Rtkm5+QzUw9e1KDf4PGbfnCP1nSCkvvpQzSe142v5ppY7kHvfEwoRez9HBqB5tk0OHpOpv8NyG7Gt1OWBkvoW+TenyfGEoZgvrTJsN+ojkAyCx2Sr5DJ+EmvTvavG/ecfoER5BJvP36dILPZI9XQPJ/F8gmJ2uX+jpiAKnj1fgR8tJCm77Ns8yaPI533PW2MFSpSEDHf5O9o3T+/loq2w28efjL9mmS3U118bzySiMdY+qP/pWS5IXm3YD7FLalSdk/P8MAMo7Ze+RHLBbN36V+2+UfuL75Z8xn9+8aT3mw8D1sws/NQl/Nc4gr5le0HunG2hgKPQLXNpW6NEAYcqw9K+KjDOPyi/OY3NbzJ+/Lnvx+rmbo3EwwAAA==&quot;"/>
    <we:property name="initialStateBookmark" value="&quot;H4sIAAAAAAAAA81WX2/bNhD/KgJf+mIUkhLHS97czEGLLn+WBNnDUBQn8axeQZEqSXlxA3+gPe8j9IvtSEmZnS2Ou7TDAsfgkce73/14d747Ick1CpZnUKM4EqdgS5DGJpkYCd3tvTo/f3s6vXz7/mx6OuNt03gy2omjO+HBVuhvyLWgggXe/PXdSIBSF1AFaQ7K4Ug0aJ3RoOgzdsp85G2Lq5HA20YZC8HklQePweyC1Vlm39nLPfYIpacFXmHpu91LbIz1vZwWh5PJwUSW6Xh8UORFvneY8h3XnUaYT+uz0pyUZ79hWSxnt43lWO4GDk7i4WE634cszSf7+xLGWVbuYYDnl03QOWb0lbFUguLNzlywdjNEk4/EiTV1tNvznbPmTHvyyyCkeTB3Hc2lKybylw9oMeofGy2pC/9OvInfASM61wUZVVRbPzgJ0pVpbYmXOP9LiJ5XzP6FNfw20fs1NSaRyB9F3vAp+78B1cZHZfM/EcfDoYWIwjZfeTEtmFfzIio/qtI6kzi85Vffrlia3RRPsCZNJUna7vm1cZ4qqAm138nwubfG9fG7pDTaW0gUJHO2oQi+4u6nFhPOBu1Br9lRVDDXIJNlkBxWrSXJ4g7QrrlCILxOX0luq/YNGQUlfflDJ/ippQYsyO3w1244qhuFT2qjLikiqr78rtGaBHXijQSXuNYlNa9UCA6ZFOJ3YCqSSMLi/m5Pq93R1Yb6uxV/dd1jLdN3qoDNcnuqCEbig/nt2CK/phRHWXS6iC2MK9ID6b5lZID74zH/w14u0xwKeTB5vKv0HePaNGffpFWM7rVcW3Dy2WVQ3uRgOOD1z8PiGa3pChX302/ReE7bUM0NMd2jwfmcUEkR/JxbifbVMjr6kezwG5A/jG9aVRYrGFrk7OsTYwtCsJ+7ZDhpdQ8gXcUOyU/IYIIwsJP/1417jb+ICAqFj1+/T5DV6jvV0DqezfKJidrn/lQuQJe8+zwAIVrIsvd5/sNDHBemGHraHGvUpCFhvOm/g/X8/NpK2pRnHh6Z/p5kj0PdnDe+E4mXWIWr/0vKCkvqacJCijvSlepHzzhgxlVXrzzEcsHMbsNkW3zk/hKadSyO1fqOqJFn3bAwrXcNlHgBuivxpsNEGPWYA9Ay+I7r2Nf/4ZctTsYiOmE01NfslgthXh6Klv/+BFXiGaC6CwAA&quot;"/>
    <we:property name="isFiltersActionButtonVisible" value="true"/>
    <we:property name="reportEmbeddedTime" value="&quot;2023-06-09T17:38:05.762Z&quot;"/>
    <we:property name="creatorTenantId" value="&quot;3ae3c7c7-ea51-46de-9540-12f4110eac9b&quot;"/>
    <we:property name="creatorUserId" value="&quot;10030000AC9BC73D&quot;"/>
    <we:property name="creatorSessionId" value="&quot;f7adfe09-1b10-4aaa-bb22-29111a6d5b65&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11CB5E9D-2A77-40FD-B0E8-702AFA6D793B}">
  <we:reference id="wa200003233" version="2.0.0.3" store="es-ES" storeType="OMEX"/>
  <we:alternateReferences>
    <we:reference id="WA200003233" version="2.0.0.3" store="WA200003233" storeType="OMEX"/>
  </we:alternateReferences>
  <we:properties>
    <we:property name="pptInsertionSessionID" value="&quot;81E6DCC7-E803-4537-AAEB-BA0A272D7C62&quot;"/>
    <we:property name="reportUrl" value="&quot;/groups/me/reports/20fb8411-5370-4750-858c-646e8ce2ff47/ReportSection4c05b165e4b9885db90c?experience=power-bi&quot;"/>
    <we:property name="reportName" value="&quot;Dashboard SIS-Abril&quot;"/>
    <we:property name="reportState" value="&quot;CONNECTED&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pageName" value="&quot;ReportSection4c05b165e4b9885db90c&quot;"/>
    <we:property name="pageDisplayName" value="&quot;Top Regiones&quot;"/>
    <we:property name="datasetId" value="&quot;b4bff926-7ff0-42e6-ba0c-eedc30f72ecb&quot;"/>
    <we:property name="backgroundColor" value="&quot;#FFFFFF&quot;"/>
    <we:property name="bookmark" value="&quot;H4sIAAAAAAAAA+1YzW7bRhB+FYKXXISCv5Lom+3KbdA4cSzDPRSGMVyO6E1WXGZ36Vox9EA99xHyYp0lJVl2aYl1lNhAahgQdzg7+83vzvDWzbguBczewhTdPfcYFINMKsd3e27R0A6k/DgF9TFkURj1U0wh8b0Y/KHPEuKSpeGy0O7erWtA5WjOua5AWIFE/OOi54IQJ5Db1QSExp5botKyAME/Y8NMr4yqcN5z8aYUUoEVOTZg0Iq9JnZaExT/p5BOBGb4NY6RmYZ6iqVUZrGOmBenfj/GKE2GwzhLE4/RHt28rWFu57eH1sAOZWGAFwTA0hgMIp+xkCURiyFhQTL0LH3ChVmwpLPRTalI79ul+Y7qlwmA38c4iKMo8TGAQTKMCZaZlZbnkDTNpeIMBBEbcVba+VLzoOceKTmt5S5cZYhzVBhuZrQ4g1SA718GwZDIZ7VUb062//0KFdbbSJWMNxYjGdLYH4sVtV4QXxf3aXqxT1TT4t/cY1kphqc4uVvUqObkxRMlycc1slPM7Ya5BXMOoqqDgsS+4aQjqWu1tGRiLSohLOPF3P5dNNGwdmInJK0meQxTz72Sfx4qJPNn1mC926VH9rNrKBhRH4I4RtCVwq4oAi8IHx7PC8YzLAxqx0gDgn4hVVxckrQS2SUl22f5bOh+O3l9SXBazrce0bzIxSJr79KkCTjK/1Tg6MYWhfQDpZfNCNojVYbqYFZH089cLfOWYnr0XKYlXWhjhImfhDjs+/2+Hw4Cj4XJ4/ncmqtfE6FtCpzxUjoZ0r/gpi0ItjpBC86oeqz7wJ0iFWb7kGPRZB3pUzanctR3Ot9/2lR+gvXyU2vSpe7sosQEW222vdS82k/pCpCvauZHWSotHY03ZNvNjEx2YzzCKS84RSjffPKvUhuew5RTJHcS/M4oqRf6a4fRpaXAEeBMSIbg8B/2fqrQoVCjW69YkyN4SraGzJnZlca8UjyjZQdoZ3SZg/XO4tLXG7nPuRTA+Je/Cwc/VbwEBdlm+Gs7NJ+WArdyI9WIGlH+5S/KBulgQcUiA+3oSjtTehJWOSod1BsZTqZwaiNcr/YuzKo6HtWJ/UhBlTXgL5r6VMdxRtZryVZCWecz1sWpXeIBaM6swGW5a/omSpwPa83QKlG+SfWyavRcP2ZBOIm8QcL8GDGNB9mGvmlRZ89k+bZzM7SpGvVWXLpKKb7VzH1484yXL+j5/fLhK6rfGAWZeBe17biyBaPkZMze8vAJR5G59px3O71ZH0fR/VrtWb+5e75XO74xSfC9L4Q1o9WIbFvy+PZVVOyk7WxLi3U8LU3dvUEhZd4gjfo4iCIIvYRhwOCHGBQeOO2lzAqP+87/f1z4scYFP/OY52WTMMOE9b1+kgy+57jwjQba/TxXmMMy4Uc7rn371p418agqFq70nhAsJcfDK1DmqdHyPGraStbadi3CYvaExqtLHDR919AfRGHWj8MYgoEXDYb9DJ55vt1yFW4NVsXN1RQNr7/RvcGJec4QPuX5VQ1gzIg5G103cfsSAq/XYLIfYO3iHbGDkeTo8CmFWiFOoXyhqXe8uv+6pd4vSlbljgaee01L3YrM2z+8yMroEhieQIEt8xxFORSZdcfGma7+fr6a6ObzfwCCRBhkvxcAAA==&quot;"/>
    <we:property name="initialStateBookmark" value="&quot;H4sIAAAAAAAAA+1YzW7jNhB+FUGXvQiFJMs/ys1JnXaRzU/jID0UQTCixgoXtKglqTTewA/Ucx9hX6xDSk6c1LHdbHYTYBsEsDgaDr/55Yxu/ZzrSsDsCKbo7/iHoBjkUnmRH/hlQ9s9Pj44HJ4eXB4ND0dElpXhstT+zq1vQBVozrmuQVgJRPzjIvBBiBMo7GoCQmPgV6i0LEHwz9gw0yujapwHPt5UQiqwIscGDFqx18ROazo7+qlDJwIz/BrHyExDPcVKKtOuExZ2s6jXxSRLB4NunqUhoz26eetgbua3hzpge7I0wEsCYGkM+knEWIelCetCyuJ0EFr6hAvTsmSz0U2lSO/bhb323csUIOphN+4mSRphDP100CVYZlZZnj3StJCKMxBEbMRZaecLzePA31dy6uS2vjHEOSoNNzNanEEmIIou43hA5DMnNZyT7X+/QoVuG6mS88ZiJEMa+2OxotYt8X35kKbbfaKelv/mHstaMTzFyf3CoZqTF0+UJB87ZKdY2A1zC+YcRO2CgsR+4KQjqWu1tGRiLWshLOPF3P5dNNGwdOJWSFaa5ClMgX8l/9xTSObPrcGC24VHhvk1lIyoj0EcIuha4bYo4jDuPD6el4znWBrUnpEGBP1Cpri4JGkVssspqM/y1dAdnLy/JDgrzrce0bwsRJu192nSBBzlfyZwdGOLQvaR0stmBO2RKke1O3PR9DNXi7ylmB69lmlJF9qYYBqlHRz0ol4v6vTjkHXSp/N5Za5+TYSuUuCMV9LLkf4FN6uCYKMTtOCMqseyD/wpUmG2DwWWTdaRPlVzKkd9r/PDp3XlJ14uP06TberOS5SYeKPNNpead8OMrgD5zjE/yVJr6Wm8IduuZ2RyO8Z9nPKSU4Ty9Sf/KrXhBUw5RfJWgo+NkrrVX3uMLi0FngBvQjIEh/+w91ONHoUa3XrlkhzBM7I15N7MrjQWteI5LbeAdkaXOVjvtJe+Xst9zqUAxr/8XXr4qeYVKMjXw1/aofm0EriRG6lGOETFl78oG6SHJRWLHLSna+1N6UlY5ah0UDNkOJnCc0a4vtvbmlVtedRW7PsK6rwBf9HUJxfHOVlvRbYSSpfP6IrTaom7oDmzAhflrumbKHE+LjVDd4nyTaqXVSPwoy6LO5Mk7Kcs6iJm3X6+pm9q6+yZrI62bobWVaPgjkvXGcW3mvmPb57x4gU9/7Z4+IrqN0ZBJn6J2nZY24JRcTJmsDh8wlHkvj3n+EVv1qdRbH+tBtZv/k4UOsc3Jom/94WwZDSHyLYlT2+/i4oXaTtXpcUynhVN3YNBIWNhP0t62E8S6IQpw5jBDzEoPHLaW5kVnvZd9P+48GONC1EesjDMJ50cU9YLe2na/57jwjcaaIdFobCARcKPXrj2Da09HXG/LltXhs8Ilorj3hUo89xoeR01bSVb2Xa1YTF7RuO1TRw0fdcg6iedvNftdCHuh0l/0MvhlefbDVfhxmBV3FxN0XD3je4DTsxrhvApL64cgDEj5nx03cTtWwi8oMFkP8DaxTGxg5Hk6M5zCrVCnEL1RlPv8O7+2y71flGyrl5o4HnQtLhWZL76w4usja6A4QmUuGKeoyiHMrfuWDvTue/nvjuEHMTbtnbNBvtV/W4CnM//AbOHq2LgFwAA&quot;"/>
    <we:property name="isFiltersActionButtonVisible" value="true"/>
    <we:property name="reportEmbeddedTime" value="&quot;2023-06-09T17:39:36.214Z&quot;"/>
    <we:property name="creatorTenantId" value="&quot;3ae3c7c7-ea51-46de-9540-12f4110eac9b&quot;"/>
    <we:property name="creatorUserId" value="&quot;10030000AC9BC73D&quot;"/>
    <we:property name="creatorSessionId" value="&quot;511d0c79-2a45-403b-a0cd-fc07361af1e5&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34F4047A-A7AC-465E-8AD7-4A06CEA6808D}">
  <we:reference id="wa200003233" version="2.0.0.3" store="es-ES" storeType="OMEX"/>
  <we:alternateReferences>
    <we:reference id="WA200003233" version="2.0.0.3" store="WA200003233" storeType="OMEX"/>
  </we:alternateReferences>
  <we:properties>
    <we:property name="backgroundColor" value="&quot;#FFFFFF&quot;"/>
    <we:property name="bookmark" value="&quot;H4sIAAAAAAAAA91YzW4bNxB+lQUvuQjBrv5s+ea4Nhq0TtzYcA9BYMwuRxs2XHJDclUphh6o5z5CXqxD7kqRFFuWbFkJKggyf4Yz3ww535C+ZVzYUsLkDRTIjtg5mAy4NlHCWkzVY6+0/lSA+ZQcHsZt7HT6fY4ceDfr9jlJ6dIJrSw7umUOTI7uWtgKpFdIg+8ZdhB7SZ+WxnE/Tnr9fm/APrQYSHkBuZcZgrTYYiUaqxVI8QVrFTTlTIXTFsNxKbUBb+jSgUNvbETi1CeAycsO4YDMiRFeYubq0XdYauOa/jBNsZMMkjTGfi9O4h7wQ1pj69kA/mF5EhoK6ciub6aT03FpyMPbWaDOwmRnOBh0k4NeOujHvNs5iKHt4blJ6WVOCH2ujchA0mCtzmu7nnnTbrEzo4ugt9mUNkmeKifcxHfioO4qqIunFMg/P6LBIH+iFRe1+7fsdfj1GNHa2skgIqtiZcb3LnVlMnyHw2+dYHlK0b8wmvYmWL8SpY440lcKp2mW7F+DrMJWk/rfBflDrnmP/DAteXGcUlz1iyB8r0hldWRxTLu+XjDTmwmeYSGUyAQX6y3/qq0TORQCldtI8VtntG38t1GmlTMQSYiGpEMK2GLt5wojOg3KgVrQI0VKsQYeTXzPYl4ZQdm2CbQryhDwu9Nkkl0rfS20hEx8/VdF+LkSJRjg6+EvrLCiKCU+KI0qEwFR/vUfhUZHqCKnOdjIVjYqqCW9c0hBEbQPFIooBGE0X9uE1Wxoakn8w5R+avZYOOkbZcByuj2UBC32Uf99YpB2k7OjJBgdBQqjjHQgVEMZd1LhvazSMMaVLt/shCpacylbpXT4zMQLL8dgNkHtP2aNp9srFqXOK5+XpQiZEBmBNtfLhHaJklh4F3Q1t8VovAEzFCg583beGo7m1SQY+kWYWeVor0blOM8N5jAj1tPtj9McYXEvQh8MkMRBTUS83FmlGkydaaBaOgvsqBdP/WQdsPa+K8BCSAMiSCXev3x+0qbTZ0rGRTyrediaJ9ExH4HK0N9XcMd7ux4dmC+rexmvAo03AXqOYCuDTwEjiCI51RuiW6cdSPoLqRHyhrSVmN0Uc7A/At1vF69vCM5a+8u3p6ccpTtZaJvc3DpEz3zSjv1O/iwnze8lnaZ9naXvSIpuFFiUd5j3DGSFymXzxAgPidCq6ZSeMMRnp2P/rkn/oorgizKt0RuWil1iJ7A0kw6zQdbLIAY4TAf8YNDN0t3eGXZ3G9hXnd+iiv5vy/6jb1fPeFnYxs193x32T/jb4TvRnmMUvcHsKqyFqZfJT4Sl/cPuCo+9yTxI/wWU+6P+R7vlK0Mgg29AWYEmD8Z15WwJGV6AqtO8rA0IrN+g4xIU9+EI7VAd7nhTh//JzTKPPv8BB5QvvSkUAAA=&quot;"/>
    <we:property name="creatorSessionId" value="&quot;88461d93-241d-4f8d-b98e-272137f3ee79&quot;"/>
    <we:property name="creatorTenantId" value="&quot;3ae3c7c7-ea51-46de-9540-12f4110eac9b&quot;"/>
    <we:property name="creatorUserId" value="&quot;10030000AC9BC73D&quot;"/>
    <we:property name="datasetId" value="&quot;b4bff926-7ff0-42e6-ba0c-eedc30f72ecb&quot;"/>
    <we:property name="embedUrl" value="&quot;/reportEmbed?reportId=20fb8411-5370-4750-858c-646e8ce2ff47&amp;config=eyJjbHVzdGVyVXJsIjoiaHR0cHM6Ly9XQUJJLVNPVVRILUNFTlRSQUwtVVMtcmVkaXJlY3QuYW5hbHlzaXMud2luZG93cy5uZXQiLCJlbWJlZEZlYXR1cmVzIjp7Im1vZGVybkVtYmVkIjp0cnVlLCJ1c2FnZU1ldHJpY3NWTmV4dCI6dHJ1ZX19&amp;disableSensitivityBanner=true&quot;"/>
    <we:property name="initialStateBookmark" value="&quot;H4sIAAAAAAAAA91YX28aORD/Kiu/9AVVuxBIyRvNEbXKkeSSKPdwqqLZ3WHrk9fe2l4OGvGB+tyP0C/WsXehwCUEEkKrRhH4z3jm5/HMb2zuWMpNIWByBjmyIzYAnUCqdBCxBpPV2Nvz89NB7/L09qw36NOwKixX0rCjO2ZBZ2hvuClBOA00+M+HBgMhLiBzvSEIgw1WoDZKguCfsRKmKatLnDYYjguhNDiVVxYsOrUjEqc+2Y5et8giJJaP8AoTW41eYqG0rfvDOMZW1I3iEDvtMArbkL6hNaaa9TAflyehIReW7LpmPOmPC017uZv54MRPtobd7kF02I67nTA9aB2G0HTw7KRwMseEPlOaJyBosFLntN3MdtNssBOtcq+39neTJPvScjtxndCru/bqwik58u+PqNHLHyuZ8mr7d+y9/3QY0Zhqk15ElPnKjOtdqVIneInDHx1veUrev9CKzsZbv+aFClKkf8GtolmyfwOi9IdK6v/ktB/amtuRG6Ylr3ox+VW98sIPipRGBQbHdOrrBRO1meAJ5lzyhKd8veV3ylieQc5R2o0Un1utTL1/EyRKWg2BgGBIOgSHLdZ+KjGgaJAW5IIewWPyNaTBxPUMZqXmKXU3gHZNGQLudOpMMmulb7gSkPBvX2WAn0pegIZ0PfyFFYbnhcBHpVEm3CPKvn2RqFWAMrAqBROY0gQ5tYTbHJJTOJ0DuSLwThjN19Zu1RuaWhL/MKWPij0WIn2jDFhOt8eSoME+qv+ONdJppuwo8kZHnsIoIy1wWVMGthDbUSdsYhh2wqjd6bS7D7NKzRjXqjjbCVU05lKmjCn49MQJL/tgNkHtv2aN59vLF6UGpcvLgvtMCDRHk6llQrtCQSy8C7qa22I0XoMZchQpc3bOdYr67cQb+oPrWeVornqll2UaM5gRa3/7cJojzB9E6JwBgjio9oiTOylljak19VRLscCO2uHUTVYOa+67Aiy41COCWODDy+eRNp2+UDIu4lnNw8Y8iXrpCGRCo6sAnn+269GB/rx6luEq0HAToAMEU2p8DhhOFJlSvSG6tcqCoG+INRe3pK3A5Dafg/0Z6E4v3t8SnLX2l29Pzwmle1lom9zc2kUvHGk9d5K/SqS5s6Ro2lcs/Y+k6EaBeXGPecdAhstM1E8M/5DwrYpO6bFCfNYfuxdM/C9VBFeUaY3asFTsEjuBpZl4mHSTdgIhwJu4mx52D5J4t3eG3d0G9lXnt6iiv23Zf/Lt6gUvC9tsc993h/0T/nb4jpXjGElvMLMKa2HqdfQLYWn+tLvCU28yj9J/DsX+qP/J23KVwZPBD6AsR51546q0poAEL0BWaV5UBjhWb9BxATJ17vBtXx3ueVP73+SYN0IO4nWirlngfqmbZSr9fQcTsi1PNBQAAA==&quot;"/>
    <we:property name="isFiltersActionButtonVisible" value="true"/>
    <we:property name="pageDisplayName" value="&quot;Municipios de riesgo&quot;"/>
    <we:property name="pageName" value="&quot;ReportSectionfbbe3191b0e650105ad8&quot;"/>
    <we:property name="pptInsertionSessionID" value="&quot;1817AA16-E05F-41F7-A920-11E2A1153E9E&quot;"/>
    <we:property name="reportEmbeddedTime" value="&quot;2023-06-09T17:44:54.712Z&quot;"/>
    <we:property name="reportName" value="&quot;Dashboard SIS-Abril&quot;"/>
    <we:property name="reportState" value="&quot;CONNECTED&quot;"/>
    <we:property name="reportUrl" value="&quot;/groups/me/reports/20fb8411-5370-4750-858c-646e8ce2ff47/ReportSectionfbbe3191b0e650105ad8?experience=power-bi&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34194</TotalTime>
  <Words>1059</Words>
  <Application>Microsoft Office PowerPoint</Application>
  <PresentationFormat>Personalizado</PresentationFormat>
  <Paragraphs>57</Paragraphs>
  <Slides>15</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Adelle Sans</vt:lpstr>
      <vt:lpstr>Adelle Sans Light</vt:lpstr>
      <vt:lpstr>Arial</vt:lpstr>
      <vt:lpstr>Calibri</vt:lpstr>
      <vt:lpstr>Tema de Office</vt:lpstr>
      <vt:lpstr>Presentación de PowerPoint</vt:lpstr>
      <vt:lpstr>Presentación de PowerPoint</vt:lpstr>
      <vt:lpstr>Presentación de PowerPoint</vt:lpstr>
      <vt:lpstr>Incidencia delictiva contra las mujeres en el estado de Puebla. Mapa de calor. Abril 2023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JC</dc:creator>
  <cp:lastModifiedBy>HESSAEL LOPEZ GARCIA</cp:lastModifiedBy>
  <cp:revision>525</cp:revision>
  <dcterms:modified xsi:type="dcterms:W3CDTF">2023-06-12T16:41:01Z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C6AC3053-D2A3-4428-9E3C-239E98B1E088</vt:lpwstr>
  </property>
  <property fmtid="{D5CDD505-2E9C-101B-9397-08002B2CF9AE}" pid="3" name="ArticulatePath">
    <vt:lpwstr>Proyecto CDM Puebla (1)</vt:lpwstr>
  </property>
</Properties>
</file>