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  <a:srgbClr val="993366"/>
    <a:srgbClr val="FFC000"/>
    <a:srgbClr val="998BA3"/>
    <a:srgbClr val="54002A"/>
    <a:srgbClr val="9933D9"/>
    <a:srgbClr val="97D9D9"/>
    <a:srgbClr val="5B4F00"/>
    <a:srgbClr val="99A9A3"/>
    <a:srgbClr val="E3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6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4%20al%2010%20abri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marzo%20al%2003%20de%20abril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marzo%20al%2003%20de%20abril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marzo%20al%2003%20de%20abril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marzo%20al%2003%20de%20abril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4%20al%2010%20abri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04/04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7</c:v>
                </c:pt>
                <c:pt idx="1">
                  <c:v>1</c:v>
                </c:pt>
                <c:pt idx="2">
                  <c:v>23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11-4990-8ED2-0F29AFE75F34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05/04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19</c:v>
                </c:pt>
                <c:pt idx="3">
                  <c:v>5</c:v>
                </c:pt>
                <c:pt idx="4">
                  <c:v>6</c:v>
                </c:pt>
                <c:pt idx="5">
                  <c:v>1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11-4990-8ED2-0F29AFE75F34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06/04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6</c:v>
                </c:pt>
                <c:pt idx="1">
                  <c:v>1</c:v>
                </c:pt>
                <c:pt idx="2">
                  <c:v>22</c:v>
                </c:pt>
                <c:pt idx="3">
                  <c:v>10</c:v>
                </c:pt>
                <c:pt idx="4">
                  <c:v>9</c:v>
                </c:pt>
                <c:pt idx="5">
                  <c:v>1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11-4990-8ED2-0F29AFE75F34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07/04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24</c:v>
                </c:pt>
                <c:pt idx="3">
                  <c:v>15</c:v>
                </c:pt>
                <c:pt idx="4">
                  <c:v>8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11-4990-8ED2-0F29AFE75F34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08/04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20</c:v>
                </c:pt>
                <c:pt idx="3">
                  <c:v>0</c:v>
                </c:pt>
                <c:pt idx="4">
                  <c:v>9</c:v>
                </c:pt>
                <c:pt idx="5">
                  <c:v>1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11-4990-8ED2-0F29AFE75F34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09/04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11-4990-8ED2-0F29AFE75F34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10/04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11-4990-8ED2-0F29AFE75F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04/04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1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B6-40CB-AA0C-F9C2941EA75C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05/04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B6-40CB-AA0C-F9C2941EA75C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06/04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12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B6-40CB-AA0C-F9C2941EA75C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07/04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8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B6-40CB-AA0C-F9C2941EA75C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08/04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B6-40CB-AA0C-F9C2941EA75C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09/04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B6-40CB-AA0C-F9C2941EA75C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10/04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B6-40CB-AA0C-F9C2941EA7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04/04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15</c:v>
                </c:pt>
                <c:pt idx="1">
                  <c:v>0</c:v>
                </c:pt>
                <c:pt idx="2">
                  <c:v>8</c:v>
                </c:pt>
                <c:pt idx="3">
                  <c:v>16</c:v>
                </c:pt>
                <c:pt idx="4">
                  <c:v>10</c:v>
                </c:pt>
                <c:pt idx="5">
                  <c:v>5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E-4A4F-BEC3-DE07C2A88AD3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05/04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12</c:v>
                </c:pt>
                <c:pt idx="1">
                  <c:v>0</c:v>
                </c:pt>
                <c:pt idx="2">
                  <c:v>14</c:v>
                </c:pt>
                <c:pt idx="3">
                  <c:v>19</c:v>
                </c:pt>
                <c:pt idx="4">
                  <c:v>12</c:v>
                </c:pt>
                <c:pt idx="5">
                  <c:v>5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E-4A4F-BEC3-DE07C2A88AD3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06/04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12</c:v>
                </c:pt>
                <c:pt idx="1">
                  <c:v>0</c:v>
                </c:pt>
                <c:pt idx="2">
                  <c:v>14</c:v>
                </c:pt>
                <c:pt idx="3">
                  <c:v>19</c:v>
                </c:pt>
                <c:pt idx="4">
                  <c:v>12</c:v>
                </c:pt>
                <c:pt idx="5">
                  <c:v>3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AE-4A4F-BEC3-DE07C2A88AD3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07/04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15</c:v>
                </c:pt>
                <c:pt idx="1">
                  <c:v>0</c:v>
                </c:pt>
                <c:pt idx="2">
                  <c:v>13</c:v>
                </c:pt>
                <c:pt idx="3">
                  <c:v>26</c:v>
                </c:pt>
                <c:pt idx="4">
                  <c:v>13</c:v>
                </c:pt>
                <c:pt idx="5">
                  <c:v>7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AE-4A4F-BEC3-DE07C2A88AD3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08/04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12</c:v>
                </c:pt>
                <c:pt idx="3">
                  <c:v>18</c:v>
                </c:pt>
                <c:pt idx="4">
                  <c:v>16</c:v>
                </c:pt>
                <c:pt idx="5">
                  <c:v>1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AE-4A4F-BEC3-DE07C2A88AD3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09/04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9AE-4A4F-BEC3-DE07C2A88AD3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10/04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AE-4A4F-BEC3-DE07C2A88A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04/04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24</c:v>
                </c:pt>
                <c:pt idx="1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DA-4E21-B454-111E4B97DFAA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05/04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31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DA-4E21-B454-111E4B97DFAA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06/04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27</c:v>
                </c:pt>
                <c:pt idx="1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DA-4E21-B454-111E4B97DFAA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07/04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24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DA-4E21-B454-111E4B97DFAA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08/04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22</c:v>
                </c:pt>
                <c:pt idx="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DA-4E21-B454-111E4B97DFAA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09/04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22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DA-4E21-B454-111E4B97DFAA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10/04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22</c:v>
                </c:pt>
                <c:pt idx="1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DA-4E21-B454-111E4B97DF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04/04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2</c:v>
                </c:pt>
                <c:pt idx="1">
                  <c:v>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12-47F3-8069-EA254D44CAF3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05/04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2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12-47F3-8069-EA254D44CAF3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06/04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8</c:v>
                </c:pt>
                <c:pt idx="1">
                  <c:v>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12-47F3-8069-EA254D44CAF3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07/04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12-47F3-8069-EA254D44CAF3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08/04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2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12-47F3-8069-EA254D44CAF3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09/04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12-47F3-8069-EA254D44CAF3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10/04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12-47F3-8069-EA254D44CA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242</c:v>
                </c:pt>
                <c:pt idx="1">
                  <c:v>50</c:v>
                </c:pt>
                <c:pt idx="2">
                  <c:v>393</c:v>
                </c:pt>
                <c:pt idx="3">
                  <c:v>877</c:v>
                </c:pt>
                <c:pt idx="4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2-4DFF-99B4-E42BA1F8B0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04 al 10 de abril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877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859582"/>
              </p:ext>
            </p:extLst>
          </p:nvPr>
        </p:nvGraphicFramePr>
        <p:xfrm>
          <a:off x="1430907" y="2813538"/>
          <a:ext cx="21522187" cy="9941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34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225872"/>
              </p:ext>
            </p:extLst>
          </p:nvPr>
        </p:nvGraphicFramePr>
        <p:xfrm>
          <a:off x="2016370" y="2743200"/>
          <a:ext cx="20351261" cy="9988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126782"/>
              </p:ext>
            </p:extLst>
          </p:nvPr>
        </p:nvGraphicFramePr>
        <p:xfrm>
          <a:off x="1829491" y="2475947"/>
          <a:ext cx="20725018" cy="10255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05463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04 al 10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75410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04 al 10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821550"/>
              </p:ext>
            </p:extLst>
          </p:nvPr>
        </p:nvGraphicFramePr>
        <p:xfrm>
          <a:off x="1617785" y="3141785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04 al 10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393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02387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04 al 10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877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1914524" y="12793920"/>
            <a:ext cx="1998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49723"/>
              </p:ext>
            </p:extLst>
          </p:nvPr>
        </p:nvGraphicFramePr>
        <p:xfrm>
          <a:off x="3705224" y="2596754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04 al 10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04 al 10 de abril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1,611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242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393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877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49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7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242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31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108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33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36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49678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242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096948"/>
              </p:ext>
            </p:extLst>
          </p:nvPr>
        </p:nvGraphicFramePr>
        <p:xfrm>
          <a:off x="1677091" y="2383859"/>
          <a:ext cx="21029818" cy="10230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97445"/>
              </p:ext>
            </p:extLst>
          </p:nvPr>
        </p:nvGraphicFramePr>
        <p:xfrm>
          <a:off x="1402448" y="3062566"/>
          <a:ext cx="21579104" cy="10039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393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409548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08691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915816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59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44192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44192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99079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99079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82339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89727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63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82339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89727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588741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378150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820561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064679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98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973228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064679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61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625351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990753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293198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6626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393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699772"/>
              </p:ext>
            </p:extLst>
          </p:nvPr>
        </p:nvGraphicFramePr>
        <p:xfrm>
          <a:off x="1348088" y="2649414"/>
          <a:ext cx="21687824" cy="10128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4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6491287" cy="14465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4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172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705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877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5343</TotalTime>
  <Words>1306</Words>
  <Application>Microsoft Office PowerPoint</Application>
  <PresentationFormat>Personalizado</PresentationFormat>
  <Paragraphs>223</Paragraphs>
  <Slides>19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169</cp:revision>
  <dcterms:modified xsi:type="dcterms:W3CDTF">2022-05-04T17:50:30Z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