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8%20al%2024%20de%20abr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18</c:v>
                </c:pt>
                <c:pt idx="3">
                  <c:v>32</c:v>
                </c:pt>
                <c:pt idx="4">
                  <c:v>5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7-4845-828E-14C9B7AF24B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5</c:v>
                </c:pt>
                <c:pt idx="5">
                  <c:v>2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7-4845-828E-14C9B7AF24B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22</c:v>
                </c:pt>
                <c:pt idx="3">
                  <c:v>17</c:v>
                </c:pt>
                <c:pt idx="4">
                  <c:v>5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7-4845-828E-14C9B7AF24B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11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7-4845-828E-14C9B7AF24B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14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07-4845-828E-14C9B7AF24B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07-4845-828E-14C9B7AF24B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07-4845-828E-14C9B7AF24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3-4D53-90F3-D727E466B94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B3-4D53-90F3-D727E466B94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B3-4D53-90F3-D727E466B94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B3-4D53-90F3-D727E466B94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B3-4D53-90F3-D727E466B94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B3-4D53-90F3-D727E466B94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B3-4D53-90F3-D727E466B9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17</c:v>
                </c:pt>
                <c:pt idx="4">
                  <c:v>14</c:v>
                </c:pt>
                <c:pt idx="5">
                  <c:v>3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8-4781-A0E0-B3F49361DF4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16</c:v>
                </c:pt>
                <c:pt idx="3">
                  <c:v>27</c:v>
                </c:pt>
                <c:pt idx="4">
                  <c:v>14</c:v>
                </c:pt>
                <c:pt idx="5">
                  <c:v>6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8-4781-A0E0-B3F49361DF4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14</c:v>
                </c:pt>
                <c:pt idx="3">
                  <c:v>21</c:v>
                </c:pt>
                <c:pt idx="4">
                  <c:v>9</c:v>
                </c:pt>
                <c:pt idx="5">
                  <c:v>5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8-4781-A0E0-B3F49361DF4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20</c:v>
                </c:pt>
                <c:pt idx="3">
                  <c:v>28</c:v>
                </c:pt>
                <c:pt idx="4">
                  <c:v>15</c:v>
                </c:pt>
                <c:pt idx="5">
                  <c:v>1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8-4781-A0E0-B3F49361DF4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13</c:v>
                </c:pt>
                <c:pt idx="3">
                  <c:v>13</c:v>
                </c:pt>
                <c:pt idx="4">
                  <c:v>5</c:v>
                </c:pt>
                <c:pt idx="5">
                  <c:v>4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8-4781-A0E0-B3F49361DF4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68-4781-A0E0-B3F49361DF4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68-4781-A0E0-B3F49361DF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25</c:v>
                </c:pt>
                <c:pt idx="1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8-4428-8DFE-95FDFED88C6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26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8-4428-8DFE-95FDFED88C6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16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58-4428-8DFE-95FDFED88C6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14</c:v>
                </c:pt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58-4428-8DFE-95FDFED88C6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12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8-4428-8DFE-95FDFED88C6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25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58-4428-8DFE-95FDFED88C6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24</c:v>
                </c:pt>
                <c:pt idx="1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58-4428-8DFE-95FDFED88C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18/04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1-4D54-B56D-7A7FFC17C1C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19/04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31-4D54-B56D-7A7FFC17C1C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20/04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3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31-4D54-B56D-7A7FFC17C1C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21/04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31-4D54-B56D-7A7FFC17C1C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22/04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31-4D54-B56D-7A7FFC17C1C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23/04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31-4D54-B56D-7A7FFC17C1C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24/04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31-4D54-B56D-7A7FFC17C1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301</c:v>
                </c:pt>
                <c:pt idx="1">
                  <c:v>56</c:v>
                </c:pt>
                <c:pt idx="2">
                  <c:v>403</c:v>
                </c:pt>
                <c:pt idx="3">
                  <c:v>828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1-4DC5-9210-9BE5B3C34D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18 al 24 de abril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185187"/>
              </p:ext>
            </p:extLst>
          </p:nvPr>
        </p:nvGraphicFramePr>
        <p:xfrm>
          <a:off x="1718536" y="2383859"/>
          <a:ext cx="20946928" cy="1051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91968"/>
              </p:ext>
            </p:extLst>
          </p:nvPr>
        </p:nvGraphicFramePr>
        <p:xfrm>
          <a:off x="1835767" y="2429471"/>
          <a:ext cx="20712467" cy="1051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245665"/>
              </p:ext>
            </p:extLst>
          </p:nvPr>
        </p:nvGraphicFramePr>
        <p:xfrm>
          <a:off x="1617719" y="2383860"/>
          <a:ext cx="21148562" cy="10347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19609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422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23795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7062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16682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18 al 24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18 al 24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1,637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301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301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642921"/>
              </p:ext>
            </p:extLst>
          </p:nvPr>
        </p:nvGraphicFramePr>
        <p:xfrm>
          <a:off x="2093674" y="2185437"/>
          <a:ext cx="20196652" cy="1049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56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06877"/>
              </p:ext>
            </p:extLst>
          </p:nvPr>
        </p:nvGraphicFramePr>
        <p:xfrm>
          <a:off x="1841214" y="2383859"/>
          <a:ext cx="20701573" cy="1023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08691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15816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588741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77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990753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293198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6626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403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172759"/>
              </p:ext>
            </p:extLst>
          </p:nvPr>
        </p:nvGraphicFramePr>
        <p:xfrm>
          <a:off x="1711504" y="2383859"/>
          <a:ext cx="20960993" cy="1071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686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828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1306</Words>
  <Application>Microsoft Office PowerPoint</Application>
  <PresentationFormat>Personalizado</PresentationFormat>
  <Paragraphs>223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180</cp:revision>
  <dcterms:modified xsi:type="dcterms:W3CDTF">2022-04-25T21:48:42Z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