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41" d="100"/>
          <a:sy n="41" d="100"/>
        </p:scale>
        <p:origin x="786" y="72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AGOSTO\Reporte%20diario%2008%20al%2014%20de%20agosto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AGOSTO\Reporte%20diario%2008%20al%2014%20de%20agosto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AGOSTO\Reporte%20diario%2008%20al%2014%20de%20agosto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AGOSTO\Reporte%20diario%2008%20al%2014%20de%20agosto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AGOSTO\Reporte%20diario%2008%20al%2014%20de%20agosto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AGOSTO\Reporte%20diario%2008%20al%2014%20de%20agosto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08/08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3'!$C$3:$I$3</c:f>
              <c:numCache>
                <c:formatCode>General</c:formatCode>
                <c:ptCount val="7"/>
                <c:pt idx="0">
                  <c:v>6</c:v>
                </c:pt>
                <c:pt idx="1">
                  <c:v>0</c:v>
                </c:pt>
                <c:pt idx="2">
                  <c:v>19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B0-40E2-AD1D-1ACE0605E5E3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09/08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3'!$C$4:$I$4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18</c:v>
                </c:pt>
                <c:pt idx="3">
                  <c:v>7</c:v>
                </c:pt>
                <c:pt idx="4">
                  <c:v>3</c:v>
                </c:pt>
                <c:pt idx="5">
                  <c:v>0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B0-40E2-AD1D-1ACE0605E5E3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10/08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3'!$C$5:$I$5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10</c:v>
                </c:pt>
                <c:pt idx="3">
                  <c:v>6</c:v>
                </c:pt>
                <c:pt idx="4">
                  <c:v>2</c:v>
                </c:pt>
                <c:pt idx="5">
                  <c:v>0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B0-40E2-AD1D-1ACE0605E5E3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11/08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3'!$C$6:$I$6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15</c:v>
                </c:pt>
                <c:pt idx="3">
                  <c:v>12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B0-40E2-AD1D-1ACE0605E5E3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12/08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3'!$C$7:$I$7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9</c:v>
                </c:pt>
                <c:pt idx="3">
                  <c:v>9</c:v>
                </c:pt>
                <c:pt idx="4">
                  <c:v>3</c:v>
                </c:pt>
                <c:pt idx="5">
                  <c:v>0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B0-40E2-AD1D-1ACE0605E5E3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13/08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AB0-40E2-AD1D-1ACE0605E5E3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14/08</c:v>
                </c:pt>
              </c:strCache>
            </c:strRef>
          </c:tx>
          <c:spPr>
            <a:solidFill>
              <a:srgbClr val="95372B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AB0-40E2-AD1D-1ACE0605E5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7146592"/>
        <c:axId val="1"/>
      </c:barChart>
      <c:catAx>
        <c:axId val="126714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26714659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08/08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3'!$J$3:$K$3</c:f>
              <c:numCache>
                <c:formatCode>General</c:formatCode>
                <c:ptCount val="2"/>
                <c:pt idx="0">
                  <c:v>1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5D-4177-A495-E7FF4A1B24F6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09/08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3'!$J$4:$K$4</c:f>
              <c:numCache>
                <c:formatCode>General</c:formatCode>
                <c:ptCount val="2"/>
                <c:pt idx="0">
                  <c:v>4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5D-4177-A495-E7FF4A1B24F6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10/08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3'!$J$5:$K$5</c:f>
              <c:numCache>
                <c:formatCode>General</c:formatCode>
                <c:ptCount val="2"/>
                <c:pt idx="0">
                  <c:v>2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5D-4177-A495-E7FF4A1B24F6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11/08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3'!$J$6:$K$6</c:f>
              <c:numCache>
                <c:formatCode>General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35D-4177-A495-E7FF4A1B24F6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12/08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3'!$J$7:$K$7</c:f>
              <c:numCache>
                <c:formatCode>General</c:formatCode>
                <c:ptCount val="2"/>
                <c:pt idx="0">
                  <c:v>0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5D-4177-A495-E7FF4A1B24F6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13/08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35D-4177-A495-E7FF4A1B24F6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14/08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35D-4177-A495-E7FF4A1B24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7146992"/>
        <c:axId val="1"/>
      </c:barChart>
      <c:catAx>
        <c:axId val="126714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26714699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08/08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3'!$L$3:$R$3</c:f>
              <c:numCache>
                <c:formatCode>General</c:formatCode>
                <c:ptCount val="7"/>
                <c:pt idx="0">
                  <c:v>9</c:v>
                </c:pt>
                <c:pt idx="1">
                  <c:v>0</c:v>
                </c:pt>
                <c:pt idx="2">
                  <c:v>16</c:v>
                </c:pt>
                <c:pt idx="3">
                  <c:v>19</c:v>
                </c:pt>
                <c:pt idx="4">
                  <c:v>12</c:v>
                </c:pt>
                <c:pt idx="5">
                  <c:v>2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9-4442-A327-2CB5AA545056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09/08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3'!$L$4:$R$4</c:f>
              <c:numCache>
                <c:formatCode>General</c:formatCode>
                <c:ptCount val="7"/>
                <c:pt idx="0">
                  <c:v>9</c:v>
                </c:pt>
                <c:pt idx="1">
                  <c:v>0</c:v>
                </c:pt>
                <c:pt idx="2">
                  <c:v>17</c:v>
                </c:pt>
                <c:pt idx="3">
                  <c:v>19</c:v>
                </c:pt>
                <c:pt idx="4">
                  <c:v>21</c:v>
                </c:pt>
                <c:pt idx="5">
                  <c:v>2</c:v>
                </c:pt>
                <c:pt idx="6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29-4442-A327-2CB5AA545056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10/08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3'!$L$5:$R$5</c:f>
              <c:numCache>
                <c:formatCode>General</c:formatCode>
                <c:ptCount val="7"/>
                <c:pt idx="0">
                  <c:v>8</c:v>
                </c:pt>
                <c:pt idx="1">
                  <c:v>0</c:v>
                </c:pt>
                <c:pt idx="2">
                  <c:v>20</c:v>
                </c:pt>
                <c:pt idx="3">
                  <c:v>30</c:v>
                </c:pt>
                <c:pt idx="4">
                  <c:v>9</c:v>
                </c:pt>
                <c:pt idx="5">
                  <c:v>6</c:v>
                </c:pt>
                <c:pt idx="6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29-4442-A327-2CB5AA545056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11/08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3'!$L$6:$R$6</c:f>
              <c:numCache>
                <c:formatCode>General</c:formatCode>
                <c:ptCount val="7"/>
                <c:pt idx="0">
                  <c:v>7</c:v>
                </c:pt>
                <c:pt idx="1">
                  <c:v>0</c:v>
                </c:pt>
                <c:pt idx="2">
                  <c:v>11</c:v>
                </c:pt>
                <c:pt idx="3">
                  <c:v>28</c:v>
                </c:pt>
                <c:pt idx="4">
                  <c:v>17</c:v>
                </c:pt>
                <c:pt idx="5">
                  <c:v>2</c:v>
                </c:pt>
                <c:pt idx="6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929-4442-A327-2CB5AA545056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12/08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3'!$L$7:$R$7</c:f>
              <c:numCache>
                <c:formatCode>General</c:formatCode>
                <c:ptCount val="7"/>
                <c:pt idx="0">
                  <c:v>11</c:v>
                </c:pt>
                <c:pt idx="1">
                  <c:v>0</c:v>
                </c:pt>
                <c:pt idx="2">
                  <c:v>11</c:v>
                </c:pt>
                <c:pt idx="3">
                  <c:v>25</c:v>
                </c:pt>
                <c:pt idx="4">
                  <c:v>10</c:v>
                </c:pt>
                <c:pt idx="5">
                  <c:v>5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29-4442-A327-2CB5AA545056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13/08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929-4442-A327-2CB5AA545056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14/08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929-4442-A327-2CB5AA5450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7150592"/>
        <c:axId val="1"/>
      </c:barChart>
      <c:catAx>
        <c:axId val="126715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26715059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08/08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3'!$S$3:$T$3</c:f>
              <c:numCache>
                <c:formatCode>General</c:formatCode>
                <c:ptCount val="2"/>
                <c:pt idx="0">
                  <c:v>21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48-447C-B7E6-A22CC29FD64E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09/08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3'!$S$4:$T$4</c:f>
              <c:numCache>
                <c:formatCode>General</c:formatCode>
                <c:ptCount val="2"/>
                <c:pt idx="0">
                  <c:v>23</c:v>
                </c:pt>
                <c:pt idx="1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48-447C-B7E6-A22CC29FD64E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10/08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3'!$S$5:$T$5</c:f>
              <c:numCache>
                <c:formatCode>General</c:formatCode>
                <c:ptCount val="2"/>
                <c:pt idx="0">
                  <c:v>18</c:v>
                </c:pt>
                <c:pt idx="1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48-447C-B7E6-A22CC29FD64E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11/08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3'!$S$6:$T$6</c:f>
              <c:numCache>
                <c:formatCode>General</c:formatCode>
                <c:ptCount val="2"/>
                <c:pt idx="0">
                  <c:v>17</c:v>
                </c:pt>
                <c:pt idx="1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48-447C-B7E6-A22CC29FD64E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12/08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3'!$S$7:$T$7</c:f>
              <c:numCache>
                <c:formatCode>General</c:formatCode>
                <c:ptCount val="2"/>
                <c:pt idx="0">
                  <c:v>14</c:v>
                </c:pt>
                <c:pt idx="1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48-447C-B7E6-A22CC29FD64E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13/08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3'!$S$8:$T$8</c:f>
              <c:numCache>
                <c:formatCode>General</c:formatCode>
                <c:ptCount val="2"/>
                <c:pt idx="0">
                  <c:v>25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248-447C-B7E6-A22CC29FD64E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14/08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3'!$S$9:$T$9</c:f>
              <c:numCache>
                <c:formatCode>General</c:formatCode>
                <c:ptCount val="2"/>
                <c:pt idx="0">
                  <c:v>19</c:v>
                </c:pt>
                <c:pt idx="1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248-447C-B7E6-A22CC29FD6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7147392"/>
        <c:axId val="1"/>
      </c:barChart>
      <c:catAx>
        <c:axId val="126714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26714739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08/08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3'!$U$3:$W$3</c:f>
              <c:numCache>
                <c:formatCode>General</c:formatCode>
                <c:ptCount val="3"/>
                <c:pt idx="0">
                  <c:v>12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C7-49B7-9E5E-449DBA2461EF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09/08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3'!$U$4:$W$4</c:f>
              <c:numCache>
                <c:formatCode>General</c:formatCode>
                <c:ptCount val="3"/>
                <c:pt idx="0">
                  <c:v>2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C7-49B7-9E5E-449DBA2461EF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10/08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3'!$U$5:$W$5</c:f>
              <c:numCache>
                <c:formatCode>General</c:formatCode>
                <c:ptCount val="3"/>
                <c:pt idx="0">
                  <c:v>3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C7-49B7-9E5E-449DBA2461EF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11/08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3'!$U$6:$W$6</c:f>
              <c:numCache>
                <c:formatCode>General</c:formatCode>
                <c:ptCount val="3"/>
                <c:pt idx="0">
                  <c:v>3</c:v>
                </c:pt>
                <c:pt idx="1">
                  <c:v>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2C7-49B7-9E5E-449DBA2461EF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12/08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3'!$U$7:$W$7</c:f>
              <c:numCache>
                <c:formatCode>General</c:formatCode>
                <c:ptCount val="3"/>
                <c:pt idx="0">
                  <c:v>5</c:v>
                </c:pt>
                <c:pt idx="1">
                  <c:v>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C7-49B7-9E5E-449DBA2461EF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13/08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2C7-49B7-9E5E-449DBA2461EF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14/08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C7-49B7-9E5E-449DBA2461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7145392"/>
        <c:axId val="1"/>
      </c:barChart>
      <c:catAx>
        <c:axId val="1267145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26714539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3'!$C$17:$C$21</c:f>
              <c:numCache>
                <c:formatCode>General</c:formatCode>
                <c:ptCount val="5"/>
                <c:pt idx="0">
                  <c:v>155</c:v>
                </c:pt>
                <c:pt idx="1">
                  <c:v>43</c:v>
                </c:pt>
                <c:pt idx="2">
                  <c:v>463</c:v>
                </c:pt>
                <c:pt idx="3">
                  <c:v>675</c:v>
                </c:pt>
                <c:pt idx="4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39-4BD6-ADD0-39729C7C0A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67142992"/>
        <c:axId val="1"/>
      </c:barChart>
      <c:catAx>
        <c:axId val="126714299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26714299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 08 al 14 de agosto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675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365304B3-6DEA-45A6-86CA-04C5B126AD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7301619"/>
              </p:ext>
            </p:extLst>
          </p:nvPr>
        </p:nvGraphicFramePr>
        <p:xfrm>
          <a:off x="1777151" y="2696308"/>
          <a:ext cx="20829698" cy="10222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25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17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42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62A0FA7A-1156-46AA-85F9-F793777185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036264"/>
              </p:ext>
            </p:extLst>
          </p:nvPr>
        </p:nvGraphicFramePr>
        <p:xfrm>
          <a:off x="2046782" y="2649415"/>
          <a:ext cx="20290436" cy="9847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C51C093C-3969-4D60-8411-4C9A33DD1E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2051998"/>
              </p:ext>
            </p:extLst>
          </p:nvPr>
        </p:nvGraphicFramePr>
        <p:xfrm>
          <a:off x="2075676" y="2383859"/>
          <a:ext cx="20232649" cy="10347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07328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08 al 14 de agosto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155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340634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08 al 14 de agosto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43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779468"/>
              </p:ext>
            </p:extLst>
          </p:nvPr>
        </p:nvGraphicFramePr>
        <p:xfrm>
          <a:off x="1617785" y="2879260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08 al 14 de agosto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463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478072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08 al 14 de agosto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101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675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682662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08 al 14 de agosto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08 al 14 de agosto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1,378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155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43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463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675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42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1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155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18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71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34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19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155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3BB68F-E7AC-46D8-992D-45D7C0347C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8843870"/>
              </p:ext>
            </p:extLst>
          </p:nvPr>
        </p:nvGraphicFramePr>
        <p:xfrm>
          <a:off x="1653645" y="2641768"/>
          <a:ext cx="21076710" cy="10112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43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43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367FAEF2-8452-4106-AEE5-4178EF84F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9492783"/>
              </p:ext>
            </p:extLst>
          </p:nvPr>
        </p:nvGraphicFramePr>
        <p:xfrm>
          <a:off x="1664612" y="2860431"/>
          <a:ext cx="21054777" cy="9683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463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44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69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17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121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75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137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463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82CA68E5-E43C-4324-8239-7E4FE65DC2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04535"/>
              </p:ext>
            </p:extLst>
          </p:nvPr>
        </p:nvGraphicFramePr>
        <p:xfrm>
          <a:off x="1992923" y="2766646"/>
          <a:ext cx="20398154" cy="9870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137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538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675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6918</TotalTime>
  <Words>1403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342</cp:revision>
  <dcterms:modified xsi:type="dcterms:W3CDTF">2022-08-24T22:18:26Z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