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15%20AL%2021%20de%20agost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15/08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C-4561-ACEE-C05CB34A579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16/08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14</c:v>
                </c:pt>
                <c:pt idx="4">
                  <c:v>6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0C-4561-ACEE-C05CB34A579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17/08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9</c:v>
                </c:pt>
                <c:pt idx="3">
                  <c:v>15</c:v>
                </c:pt>
                <c:pt idx="4">
                  <c:v>4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0C-4561-ACEE-C05CB34A579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18/08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16</c:v>
                </c:pt>
                <c:pt idx="3">
                  <c:v>12</c:v>
                </c:pt>
                <c:pt idx="4">
                  <c:v>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0C-4561-ACEE-C05CB34A579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19/08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0C-4561-ACEE-C05CB34A579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20/08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0C-4561-ACEE-C05CB34A579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21/08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0C-4561-ACEE-C05CB34A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21679"/>
        <c:axId val="1"/>
      </c:barChart>
      <c:catAx>
        <c:axId val="20372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372167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15/08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D-4E58-8D82-BCC5586FD38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16/08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2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D-4E58-8D82-BCC5586FD38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17/08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AD-4E58-8D82-BCC5586FD38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18/08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AD-4E58-8D82-BCC5586FD38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19/08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D-4E58-8D82-BCC5586FD38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20/08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AD-4E58-8D82-BCC5586FD38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21/08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AD-4E58-8D82-BCC5586FD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17679"/>
        <c:axId val="1"/>
      </c:barChart>
      <c:catAx>
        <c:axId val="20371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371767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15/08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8</c:v>
                </c:pt>
                <c:pt idx="3">
                  <c:v>21</c:v>
                </c:pt>
                <c:pt idx="4">
                  <c:v>11</c:v>
                </c:pt>
                <c:pt idx="5">
                  <c:v>0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D-4B27-9925-F77BFBE0A0C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16/08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16</c:v>
                </c:pt>
                <c:pt idx="1">
                  <c:v>0</c:v>
                </c:pt>
                <c:pt idx="2">
                  <c:v>16</c:v>
                </c:pt>
                <c:pt idx="3">
                  <c:v>24</c:v>
                </c:pt>
                <c:pt idx="4">
                  <c:v>12</c:v>
                </c:pt>
                <c:pt idx="5">
                  <c:v>0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ED-4B27-9925-F77BFBE0A0C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17/08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27</c:v>
                </c:pt>
                <c:pt idx="4">
                  <c:v>8</c:v>
                </c:pt>
                <c:pt idx="5">
                  <c:v>1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D-4B27-9925-F77BFBE0A0C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18/08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24</c:v>
                </c:pt>
                <c:pt idx="3">
                  <c:v>25</c:v>
                </c:pt>
                <c:pt idx="4">
                  <c:v>13</c:v>
                </c:pt>
                <c:pt idx="5">
                  <c:v>3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ED-4B27-9925-F77BFBE0A0C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19/08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22</c:v>
                </c:pt>
                <c:pt idx="3">
                  <c:v>26</c:v>
                </c:pt>
                <c:pt idx="4">
                  <c:v>18</c:v>
                </c:pt>
                <c:pt idx="5">
                  <c:v>0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ED-4B27-9925-F77BFBE0A0C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20/08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ED-4B27-9925-F77BFBE0A0C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21/08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ED-4B27-9925-F77BFBE0A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19679"/>
        <c:axId val="1"/>
      </c:barChart>
      <c:catAx>
        <c:axId val="20371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3719679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15/08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25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E-48DC-9696-A5D94D14F58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16/08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26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9E-48DC-9696-A5D94D14F58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17/08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13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E-48DC-9696-A5D94D14F58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18/08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35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9E-48DC-9696-A5D94D14F58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19/08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16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9E-48DC-9696-A5D94D14F58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20/08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15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9E-48DC-9696-A5D94D14F58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21/08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28</c:v>
                </c:pt>
                <c:pt idx="1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9E-48DC-9696-A5D94D14F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487312"/>
        <c:axId val="1"/>
      </c:barChart>
      <c:catAx>
        <c:axId val="16604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604873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15/08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7</c:v>
                </c:pt>
                <c:pt idx="1">
                  <c:v>14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7-4DCE-859D-22385D4F8FF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16/08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7-4DCE-859D-22385D4F8FF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17/08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57-4DCE-859D-22385D4F8FF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18/08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57-4DCE-859D-22385D4F8FF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19/08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57-4DCE-859D-22385D4F8FF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20/08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57-4DCE-859D-22385D4F8FF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21/08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57-4DCE-859D-22385D4F8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474912"/>
        <c:axId val="1"/>
      </c:barChart>
      <c:catAx>
        <c:axId val="166047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604749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200</c:v>
                </c:pt>
                <c:pt idx="1">
                  <c:v>44</c:v>
                </c:pt>
                <c:pt idx="2">
                  <c:v>478</c:v>
                </c:pt>
                <c:pt idx="3">
                  <c:v>735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4-416B-A2E2-546C56843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0486512"/>
        <c:axId val="1"/>
      </c:barChart>
      <c:catAx>
        <c:axId val="16604865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60486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15 al 21 de agosto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735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7C6F2B3E-FDB4-434B-92A6-FA937BA88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628307"/>
              </p:ext>
            </p:extLst>
          </p:nvPr>
        </p:nvGraphicFramePr>
        <p:xfrm>
          <a:off x="1899139" y="2477832"/>
          <a:ext cx="20585722" cy="1006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6963836-912A-4900-879C-C1EAA74A4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264908"/>
              </p:ext>
            </p:extLst>
          </p:nvPr>
        </p:nvGraphicFramePr>
        <p:xfrm>
          <a:off x="1571584" y="3094891"/>
          <a:ext cx="21240833" cy="923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EEB110C-3A8D-45C0-AAED-70ED1F992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778435"/>
              </p:ext>
            </p:extLst>
          </p:nvPr>
        </p:nvGraphicFramePr>
        <p:xfrm>
          <a:off x="1906105" y="2475947"/>
          <a:ext cx="20571790" cy="1011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9861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15 al 21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29531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15 al 21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60649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15 al 21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478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78739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15 al 21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735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5580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15 al 21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15 al 21 de agosto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1,502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200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44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478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735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45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1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B7DE8D9-404C-4A85-A933-89DF73282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445931"/>
              </p:ext>
            </p:extLst>
          </p:nvPr>
        </p:nvGraphicFramePr>
        <p:xfrm>
          <a:off x="1664611" y="3118339"/>
          <a:ext cx="21054778" cy="956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51BDB13-7D7C-4427-A026-1CC7E36D6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442904"/>
              </p:ext>
            </p:extLst>
          </p:nvPr>
        </p:nvGraphicFramePr>
        <p:xfrm>
          <a:off x="1700537" y="2883878"/>
          <a:ext cx="20982926" cy="9730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123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84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4C750193-DEB1-4C56-BD23-4B85C5F7A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86020"/>
              </p:ext>
            </p:extLst>
          </p:nvPr>
        </p:nvGraphicFramePr>
        <p:xfrm>
          <a:off x="1929551" y="3001108"/>
          <a:ext cx="20524898" cy="942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158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735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358</cp:revision>
  <dcterms:modified xsi:type="dcterms:W3CDTF">2022-08-25T16:39:49Z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