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2%20AL%2028%20de%20agost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2%20AL%2028%20de%20agost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2%20AL%2028%20de%20agost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2%20AL%2028%20de%20agost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2%20AL%2028%20de%20agost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AGOSTO\Reporte%20diario%2022%20AL%2028%20de%20agost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22/08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19</c:v>
                </c:pt>
                <c:pt idx="3">
                  <c:v>6</c:v>
                </c:pt>
                <c:pt idx="4">
                  <c:v>2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4-4B6D-90B8-4EFFDE209EB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23/08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18</c:v>
                </c:pt>
                <c:pt idx="3">
                  <c:v>4</c:v>
                </c:pt>
                <c:pt idx="4">
                  <c:v>3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24-4B6D-90B8-4EFFDE209EB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24/08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18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24-4B6D-90B8-4EFFDE209EB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25/08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18</c:v>
                </c:pt>
                <c:pt idx="3">
                  <c:v>5</c:v>
                </c:pt>
                <c:pt idx="4">
                  <c:v>6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24-4B6D-90B8-4EFFDE209EB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26/08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24-4B6D-90B8-4EFFDE209EB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27/08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24-4B6D-90B8-4EFFDE209EB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28/08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24-4B6D-90B8-4EFFDE209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0423152"/>
        <c:axId val="1"/>
      </c:barChart>
      <c:catAx>
        <c:axId val="151042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04231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22/08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7-41C5-A3AC-B431093450B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23/08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2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7-41C5-A3AC-B431093450B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24/08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7-41C5-A3AC-B431093450B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25/08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7-41C5-A3AC-B431093450B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26/08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17-41C5-A3AC-B431093450B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27/08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17-41C5-A3AC-B431093450B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28/08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17-41C5-A3AC-B43109345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0423552"/>
        <c:axId val="1"/>
      </c:barChart>
      <c:catAx>
        <c:axId val="151042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04235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22/08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12</c:v>
                </c:pt>
                <c:pt idx="3">
                  <c:v>22</c:v>
                </c:pt>
                <c:pt idx="4">
                  <c:v>10</c:v>
                </c:pt>
                <c:pt idx="5">
                  <c:v>2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1-43ED-9AF4-B39E8A3AED50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23/08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19</c:v>
                </c:pt>
                <c:pt idx="3">
                  <c:v>20</c:v>
                </c:pt>
                <c:pt idx="4">
                  <c:v>15</c:v>
                </c:pt>
                <c:pt idx="5">
                  <c:v>3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1-43ED-9AF4-B39E8A3AED50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24/08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14</c:v>
                </c:pt>
                <c:pt idx="1">
                  <c:v>0</c:v>
                </c:pt>
                <c:pt idx="2">
                  <c:v>20</c:v>
                </c:pt>
                <c:pt idx="3">
                  <c:v>24</c:v>
                </c:pt>
                <c:pt idx="4">
                  <c:v>16</c:v>
                </c:pt>
                <c:pt idx="5">
                  <c:v>2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31-43ED-9AF4-B39E8A3AED50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25/08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11</c:v>
                </c:pt>
                <c:pt idx="3">
                  <c:v>24</c:v>
                </c:pt>
                <c:pt idx="4">
                  <c:v>15</c:v>
                </c:pt>
                <c:pt idx="5">
                  <c:v>3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31-43ED-9AF4-B39E8A3AED50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26/08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12</c:v>
                </c:pt>
                <c:pt idx="3">
                  <c:v>19</c:v>
                </c:pt>
                <c:pt idx="4">
                  <c:v>15</c:v>
                </c:pt>
                <c:pt idx="5">
                  <c:v>4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31-43ED-9AF4-B39E8A3AED50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27/08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31-43ED-9AF4-B39E8A3AED50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28/08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31-43ED-9AF4-B39E8A3AE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617680"/>
        <c:axId val="1"/>
      </c:barChart>
      <c:catAx>
        <c:axId val="152261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2261768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22/08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29</c:v>
                </c:pt>
                <c:pt idx="1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8-4170-B617-8EB54D36BE9F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23/08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21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C8-4170-B617-8EB54D36BE9F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24/08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16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C8-4170-B617-8EB54D36BE9F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25/08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32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C8-4170-B617-8EB54D36BE9F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26/08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29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C8-4170-B617-8EB54D36BE9F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27/08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17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C8-4170-B617-8EB54D36BE9F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28/08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27</c:v>
                </c:pt>
                <c:pt idx="1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C8-4170-B617-8EB54D36B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0424352"/>
        <c:axId val="1"/>
      </c:barChart>
      <c:catAx>
        <c:axId val="15104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104243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22/08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5-47C2-A96E-B3107FD63A9F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23/08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8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5-47C2-A96E-B3107FD63A9F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24/08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5-47C2-A96E-B3107FD63A9F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25/08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4</c:v>
                </c:pt>
                <c:pt idx="1">
                  <c:v>15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35-47C2-A96E-B3107FD63A9F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26/08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35-47C2-A96E-B3107FD63A9F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27/08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35-47C2-A96E-B3107FD63A9F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28/08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35-47C2-A96E-B3107FD63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294880"/>
        <c:axId val="1"/>
      </c:barChart>
      <c:catAx>
        <c:axId val="150929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0929488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205</c:v>
                </c:pt>
                <c:pt idx="1">
                  <c:v>51</c:v>
                </c:pt>
                <c:pt idx="2">
                  <c:v>482</c:v>
                </c:pt>
                <c:pt idx="3">
                  <c:v>841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F-41C7-89A7-3F8E4331F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09292880"/>
        <c:axId val="1"/>
      </c:barChart>
      <c:catAx>
        <c:axId val="15092928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509292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22 al 28 de agosto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91B81F8-CB0D-4E1D-8784-73A120087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199070"/>
              </p:ext>
            </p:extLst>
          </p:nvPr>
        </p:nvGraphicFramePr>
        <p:xfrm>
          <a:off x="2192216" y="2477830"/>
          <a:ext cx="19999569" cy="1004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EFFD0A5-E5A5-468D-B5C3-640B0B85F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944841"/>
              </p:ext>
            </p:extLst>
          </p:nvPr>
        </p:nvGraphicFramePr>
        <p:xfrm>
          <a:off x="1723984" y="2790091"/>
          <a:ext cx="20936033" cy="949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5953B1C-841D-44D4-8E61-79EEAB04D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764431"/>
              </p:ext>
            </p:extLst>
          </p:nvPr>
        </p:nvGraphicFramePr>
        <p:xfrm>
          <a:off x="2334341" y="2475947"/>
          <a:ext cx="19715319" cy="1004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490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22 al 28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47034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22 al 28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66950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22 al 28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482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27872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22 al 28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8976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22 al 28 de agosto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22 al 28 de agosto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1,628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205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51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482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841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49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3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84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205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A8FDB80-7307-4DF6-B360-9181FB886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504002"/>
              </p:ext>
            </p:extLst>
          </p:nvPr>
        </p:nvGraphicFramePr>
        <p:xfrm>
          <a:off x="1981891" y="2860431"/>
          <a:ext cx="20420218" cy="928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51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6CCDC30-7B7B-433F-A7F8-FE8B3641B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310967"/>
              </p:ext>
            </p:extLst>
          </p:nvPr>
        </p:nvGraphicFramePr>
        <p:xfrm>
          <a:off x="2188216" y="2383859"/>
          <a:ext cx="20007569" cy="978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109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74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482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CE7F9F0-ECC1-4A39-A905-6FE542846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775003"/>
              </p:ext>
            </p:extLst>
          </p:nvPr>
        </p:nvGraphicFramePr>
        <p:xfrm>
          <a:off x="1964721" y="2579077"/>
          <a:ext cx="20454559" cy="956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171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670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841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7246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376</cp:revision>
  <dcterms:modified xsi:type="dcterms:W3CDTF">2022-09-09T19:01:23Z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