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29%20de%20agosto%20al%2004%20de%20septiemb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29%20de%20agosto%20al%2004%20de%20septiemb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29%20de%20agosto%20al%2004%20de%20septiemb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29%20de%20agosto%20al%2004%20de%20septiembr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29%20de%20agosto%20al%2004%20de%20septiembr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29%20de%20agosto%20al%2004%20de%20septiemb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29/08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11</c:v>
                </c:pt>
                <c:pt idx="3">
                  <c:v>0</c:v>
                </c:pt>
                <c:pt idx="4">
                  <c:v>7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BE-427C-866B-657B874B7128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30/08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12</c:v>
                </c:pt>
                <c:pt idx="3">
                  <c:v>4</c:v>
                </c:pt>
                <c:pt idx="4">
                  <c:v>4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BE-427C-866B-657B874B7128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31/08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10</c:v>
                </c:pt>
                <c:pt idx="3">
                  <c:v>6</c:v>
                </c:pt>
                <c:pt idx="4">
                  <c:v>4</c:v>
                </c:pt>
                <c:pt idx="5">
                  <c:v>1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BE-427C-866B-657B874B7128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01/09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17</c:v>
                </c:pt>
                <c:pt idx="3">
                  <c:v>11</c:v>
                </c:pt>
                <c:pt idx="4">
                  <c:v>2</c:v>
                </c:pt>
                <c:pt idx="5">
                  <c:v>1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BE-427C-866B-657B874B7128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02/09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17</c:v>
                </c:pt>
                <c:pt idx="3">
                  <c:v>15</c:v>
                </c:pt>
                <c:pt idx="4">
                  <c:v>4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BE-427C-866B-657B874B7128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03/09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0BE-427C-866B-657B874B7128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04/09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0BE-427C-866B-657B874B7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8313919"/>
        <c:axId val="1"/>
      </c:barChart>
      <c:catAx>
        <c:axId val="145831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5831391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29/08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B6-4010-A4AE-949D53D46900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30/08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B6-4010-A4AE-949D53D46900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31/08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B6-4010-A4AE-949D53D46900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01/09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B6-4010-A4AE-949D53D46900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02/09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2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B6-4010-A4AE-949D53D46900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03/09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EB6-4010-A4AE-949D53D46900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04/09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EB6-4010-A4AE-949D53D469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8327919"/>
        <c:axId val="1"/>
      </c:barChart>
      <c:catAx>
        <c:axId val="145832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5832791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29/08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12</c:v>
                </c:pt>
                <c:pt idx="1">
                  <c:v>0</c:v>
                </c:pt>
                <c:pt idx="2">
                  <c:v>14</c:v>
                </c:pt>
                <c:pt idx="3">
                  <c:v>19</c:v>
                </c:pt>
                <c:pt idx="4">
                  <c:v>7</c:v>
                </c:pt>
                <c:pt idx="5">
                  <c:v>4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81-4CF4-8A84-619525292FC0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30/08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13</c:v>
                </c:pt>
                <c:pt idx="3">
                  <c:v>7</c:v>
                </c:pt>
                <c:pt idx="4">
                  <c:v>1</c:v>
                </c:pt>
                <c:pt idx="5">
                  <c:v>1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81-4CF4-8A84-619525292FC0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31/08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11</c:v>
                </c:pt>
                <c:pt idx="3">
                  <c:v>26</c:v>
                </c:pt>
                <c:pt idx="4">
                  <c:v>10</c:v>
                </c:pt>
                <c:pt idx="5">
                  <c:v>3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81-4CF4-8A84-619525292FC0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01/09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21</c:v>
                </c:pt>
                <c:pt idx="3">
                  <c:v>27</c:v>
                </c:pt>
                <c:pt idx="4">
                  <c:v>13</c:v>
                </c:pt>
                <c:pt idx="5">
                  <c:v>3</c:v>
                </c:pt>
                <c:pt idx="6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81-4CF4-8A84-619525292FC0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02/09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12</c:v>
                </c:pt>
                <c:pt idx="3">
                  <c:v>26</c:v>
                </c:pt>
                <c:pt idx="4">
                  <c:v>9</c:v>
                </c:pt>
                <c:pt idx="5">
                  <c:v>4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81-4CF4-8A84-619525292FC0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03/09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681-4CF4-8A84-619525292FC0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04/09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681-4CF4-8A84-619525292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8308319"/>
        <c:axId val="1"/>
      </c:barChart>
      <c:catAx>
        <c:axId val="1458308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5830831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29/08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31</c:v>
                </c:pt>
                <c:pt idx="1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55-45E2-AA6A-0FC114903872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30/08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30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55-45E2-AA6A-0FC114903872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31/08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24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55-45E2-AA6A-0FC114903872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01/09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15</c:v>
                </c:pt>
                <c:pt idx="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55-45E2-AA6A-0FC114903872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02/09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35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55-45E2-AA6A-0FC114903872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03/09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22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A55-45E2-AA6A-0FC114903872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04/09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28</c:v>
                </c:pt>
                <c:pt idx="1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55-45E2-AA6A-0FC114903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8315119"/>
        <c:axId val="1"/>
      </c:barChart>
      <c:catAx>
        <c:axId val="1458315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5831511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29/08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18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F4-4815-8DF9-B87C602A6EB5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30/08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F4-4815-8DF9-B87C602A6EB5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31/08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F4-4815-8DF9-B87C602A6EB5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01/09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7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F4-4815-8DF9-B87C602A6EB5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02/09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F4-4815-8DF9-B87C602A6EB5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03/09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8F4-4815-8DF9-B87C602A6EB5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04/09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8F4-4815-8DF9-B87C602A6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8323519"/>
        <c:axId val="1"/>
      </c:barChart>
      <c:catAx>
        <c:axId val="145832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5832351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191</c:v>
                </c:pt>
                <c:pt idx="1">
                  <c:v>30</c:v>
                </c:pt>
                <c:pt idx="2">
                  <c:v>387</c:v>
                </c:pt>
                <c:pt idx="3">
                  <c:v>849</c:v>
                </c:pt>
                <c:pt idx="4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73-406E-B7A6-3D91A95F2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58304719"/>
        <c:axId val="1"/>
      </c:barChart>
      <c:catAx>
        <c:axId val="145830471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58304719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29 de agosto al 04 de septiembre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849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57C6BDF-8932-41D0-84CF-8507CAACA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215241"/>
              </p:ext>
            </p:extLst>
          </p:nvPr>
        </p:nvGraphicFramePr>
        <p:xfrm>
          <a:off x="1735707" y="2477831"/>
          <a:ext cx="20912587" cy="1020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36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F6DD012-56AE-4671-ABB0-89595706D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671990"/>
              </p:ext>
            </p:extLst>
          </p:nvPr>
        </p:nvGraphicFramePr>
        <p:xfrm>
          <a:off x="2121877" y="2743200"/>
          <a:ext cx="20140247" cy="10202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196F5C6B-FB8A-4FA2-9907-550C9D646D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590703"/>
              </p:ext>
            </p:extLst>
          </p:nvPr>
        </p:nvGraphicFramePr>
        <p:xfrm>
          <a:off x="1664677" y="2383859"/>
          <a:ext cx="19343077" cy="10718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47919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29 de agosto al 04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78051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29 de agosto al 04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62582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29 de agosto al 04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387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319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29 de agosto al 04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849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19203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29 de agosto al 04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29 de agosto al 04 de septiembre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1,510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191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387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849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53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4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191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67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36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191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7D283AF1-F608-4939-994B-E374CA6F48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028108"/>
              </p:ext>
            </p:extLst>
          </p:nvPr>
        </p:nvGraphicFramePr>
        <p:xfrm>
          <a:off x="1841214" y="2579078"/>
          <a:ext cx="20701572" cy="10105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30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86A7C588-6474-488D-9F3A-72DF768E3E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533521"/>
              </p:ext>
            </p:extLst>
          </p:nvPr>
        </p:nvGraphicFramePr>
        <p:xfrm>
          <a:off x="1712260" y="2383859"/>
          <a:ext cx="20959481" cy="10394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387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38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105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71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387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45980FB-D6CC-4165-9781-7700497A3C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538319"/>
              </p:ext>
            </p:extLst>
          </p:nvPr>
        </p:nvGraphicFramePr>
        <p:xfrm>
          <a:off x="1688122" y="2383860"/>
          <a:ext cx="20560895" cy="10370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185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664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849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7335</TotalTime>
  <Words>1417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393</cp:revision>
  <dcterms:modified xsi:type="dcterms:W3CDTF">2022-09-13T23:05:32Z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