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59" r:id="rId17"/>
  </p:sldIdLst>
  <p:sldSz cx="24384000" cy="13716000"/>
  <p:notesSz cx="6858000" cy="9144000"/>
  <p:custDataLst>
    <p:tags r:id="rId1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4181"/>
    <a:srgbClr val="9F8FB2"/>
    <a:srgbClr val="B2A6C1"/>
    <a:srgbClr val="9187A2"/>
    <a:srgbClr val="9A8DAF"/>
    <a:srgbClr val="7A6495"/>
    <a:srgbClr val="6A5C74"/>
    <a:srgbClr val="92839D"/>
    <a:srgbClr val="89848D"/>
    <a:srgbClr val="999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wnloads\Reporte%20diario%2009%20de%20Enero%20de%20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wnloads\Reporte%20diario%2009%20de%20Enero%20de%2020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wnloads\Reporte%20diario%2009%20de%20Enero%20de%2020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wnloads\Reporte%20diario%2009%20de%20Enero%20de%20202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wnloads\Reporte%20diario%2009%20de%20Enero%20de%2020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2022 sem 01'!$B$3</c:f>
              <c:strCache>
                <c:ptCount val="1"/>
                <c:pt idx="0">
                  <c:v>Lunes
03/01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01'!$C$3:$I$3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7</c:v>
                </c:pt>
                <c:pt idx="3">
                  <c:v>19</c:v>
                </c:pt>
                <c:pt idx="4">
                  <c:v>7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2-4627-93CB-CA5E37185F13}"/>
            </c:ext>
          </c:extLst>
        </c:ser>
        <c:ser>
          <c:idx val="1"/>
          <c:order val="1"/>
          <c:tx>
            <c:strRef>
              <c:f>'Enero 2022 sem 01'!$B$4</c:f>
              <c:strCache>
                <c:ptCount val="1"/>
                <c:pt idx="0">
                  <c:v>Martes
04/01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01'!$C$4:$I$4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7</c:v>
                </c:pt>
                <c:pt idx="3">
                  <c:v>14</c:v>
                </c:pt>
                <c:pt idx="4">
                  <c:v>8</c:v>
                </c:pt>
                <c:pt idx="5">
                  <c:v>0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02-4627-93CB-CA5E37185F13}"/>
            </c:ext>
          </c:extLst>
        </c:ser>
        <c:ser>
          <c:idx val="2"/>
          <c:order val="2"/>
          <c:tx>
            <c:strRef>
              <c:f>'Enero 2022 sem 01'!$B$5</c:f>
              <c:strCache>
                <c:ptCount val="1"/>
                <c:pt idx="0">
                  <c:v>Miércoles
05/01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01'!$C$5:$I$5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21</c:v>
                </c:pt>
                <c:pt idx="3">
                  <c:v>11</c:v>
                </c:pt>
                <c:pt idx="4">
                  <c:v>8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02-4627-93CB-CA5E37185F13}"/>
            </c:ext>
          </c:extLst>
        </c:ser>
        <c:ser>
          <c:idx val="3"/>
          <c:order val="3"/>
          <c:tx>
            <c:strRef>
              <c:f>'Enero 2022 sem 01'!$B$6</c:f>
              <c:strCache>
                <c:ptCount val="1"/>
                <c:pt idx="0">
                  <c:v>Jueves
06/01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01'!$C$6:$I$6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8</c:v>
                </c:pt>
                <c:pt idx="3">
                  <c:v>10</c:v>
                </c:pt>
                <c:pt idx="4">
                  <c:v>6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02-4627-93CB-CA5E37185F13}"/>
            </c:ext>
          </c:extLst>
        </c:ser>
        <c:ser>
          <c:idx val="4"/>
          <c:order val="4"/>
          <c:tx>
            <c:strRef>
              <c:f>'Enero 2022 sem 01'!$B$7</c:f>
              <c:strCache>
                <c:ptCount val="1"/>
                <c:pt idx="0">
                  <c:v>Viernes
07/01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01'!$C$7:$I$7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0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02-4627-93CB-CA5E37185F13}"/>
            </c:ext>
          </c:extLst>
        </c:ser>
        <c:ser>
          <c:idx val="5"/>
          <c:order val="5"/>
          <c:tx>
            <c:strRef>
              <c:f>'Enero 2022 sem 01'!$B$8</c:f>
              <c:strCache>
                <c:ptCount val="1"/>
                <c:pt idx="0">
                  <c:v>Sábado
08/01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01'!$C$8:$I$8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702-4627-93CB-CA5E37185F13}"/>
            </c:ext>
          </c:extLst>
        </c:ser>
        <c:ser>
          <c:idx val="6"/>
          <c:order val="6"/>
          <c:tx>
            <c:strRef>
              <c:f>'Enero 2022 sem 01'!$B$9</c:f>
              <c:strCache>
                <c:ptCount val="1"/>
                <c:pt idx="0">
                  <c:v>Domingo
09/01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01'!$C$9:$I$9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02-4627-93CB-CA5E37185F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2022 sem 01'!$B$3</c:f>
              <c:strCache>
                <c:ptCount val="1"/>
                <c:pt idx="0">
                  <c:v>Lunes
03/01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01'!$J$3:$K$3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8-40CE-A697-528AD547352B}"/>
            </c:ext>
          </c:extLst>
        </c:ser>
        <c:ser>
          <c:idx val="1"/>
          <c:order val="1"/>
          <c:tx>
            <c:strRef>
              <c:f>'Enero 2022 sem 01'!$B$4</c:f>
              <c:strCache>
                <c:ptCount val="1"/>
                <c:pt idx="0">
                  <c:v>Martes
04/01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01'!$J$4:$K$4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68-40CE-A697-528AD547352B}"/>
            </c:ext>
          </c:extLst>
        </c:ser>
        <c:ser>
          <c:idx val="2"/>
          <c:order val="2"/>
          <c:tx>
            <c:strRef>
              <c:f>'Enero 2022 sem 01'!$B$5</c:f>
              <c:strCache>
                <c:ptCount val="1"/>
                <c:pt idx="0">
                  <c:v>Miércoles
05/01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01'!$J$5:$K$5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68-40CE-A697-528AD547352B}"/>
            </c:ext>
          </c:extLst>
        </c:ser>
        <c:ser>
          <c:idx val="3"/>
          <c:order val="3"/>
          <c:tx>
            <c:strRef>
              <c:f>'Enero 2022 sem 01'!$B$6</c:f>
              <c:strCache>
                <c:ptCount val="1"/>
                <c:pt idx="0">
                  <c:v>Jueves
06/01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01'!$J$6:$K$6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68-40CE-A697-528AD547352B}"/>
            </c:ext>
          </c:extLst>
        </c:ser>
        <c:ser>
          <c:idx val="4"/>
          <c:order val="4"/>
          <c:tx>
            <c:strRef>
              <c:f>'Enero 2022 sem 01'!$B$7</c:f>
              <c:strCache>
                <c:ptCount val="1"/>
                <c:pt idx="0">
                  <c:v>Viernes
07/01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01'!$J$7:$K$7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68-40CE-A697-528AD547352B}"/>
            </c:ext>
          </c:extLst>
        </c:ser>
        <c:ser>
          <c:idx val="5"/>
          <c:order val="5"/>
          <c:tx>
            <c:strRef>
              <c:f>'Enero 2022 sem 01'!$B$8</c:f>
              <c:strCache>
                <c:ptCount val="1"/>
                <c:pt idx="0">
                  <c:v>Sábado
08/01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01'!$J$8:$K$8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068-40CE-A697-528AD547352B}"/>
            </c:ext>
          </c:extLst>
        </c:ser>
        <c:ser>
          <c:idx val="6"/>
          <c:order val="6"/>
          <c:tx>
            <c:strRef>
              <c:f>'Enero 2022 sem 01'!$B$9</c:f>
              <c:strCache>
                <c:ptCount val="1"/>
                <c:pt idx="0">
                  <c:v>Domingo
09/01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01'!$J$9:$K$9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68-40CE-A697-528AD54735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2022 sem 01'!$B$3</c:f>
              <c:strCache>
                <c:ptCount val="1"/>
                <c:pt idx="0">
                  <c:v>Lunes
03/01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01'!$L$3:$M$3</c:f>
              <c:numCache>
                <c:formatCode>General</c:formatCode>
                <c:ptCount val="2"/>
                <c:pt idx="0">
                  <c:v>20</c:v>
                </c:pt>
                <c:pt idx="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8D-47BD-BF76-B53C6AA4318E}"/>
            </c:ext>
          </c:extLst>
        </c:ser>
        <c:ser>
          <c:idx val="1"/>
          <c:order val="1"/>
          <c:tx>
            <c:strRef>
              <c:f>'Enero 2022 sem 01'!$B$4</c:f>
              <c:strCache>
                <c:ptCount val="1"/>
                <c:pt idx="0">
                  <c:v>Martes
04/01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01'!$L$4:$M$4</c:f>
              <c:numCache>
                <c:formatCode>General</c:formatCode>
                <c:ptCount val="2"/>
                <c:pt idx="0">
                  <c:v>23</c:v>
                </c:pt>
                <c:pt idx="1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8D-47BD-BF76-B53C6AA4318E}"/>
            </c:ext>
          </c:extLst>
        </c:ser>
        <c:ser>
          <c:idx val="2"/>
          <c:order val="2"/>
          <c:tx>
            <c:strRef>
              <c:f>'Enero 2022 sem 01'!$B$5</c:f>
              <c:strCache>
                <c:ptCount val="1"/>
                <c:pt idx="0">
                  <c:v>Miércoles
05/01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01'!$L$5:$M$5</c:f>
              <c:numCache>
                <c:formatCode>General</c:formatCode>
                <c:ptCount val="2"/>
                <c:pt idx="0">
                  <c:v>24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8D-47BD-BF76-B53C6AA4318E}"/>
            </c:ext>
          </c:extLst>
        </c:ser>
        <c:ser>
          <c:idx val="3"/>
          <c:order val="3"/>
          <c:tx>
            <c:strRef>
              <c:f>'Enero 2022 sem 01'!$B$6</c:f>
              <c:strCache>
                <c:ptCount val="1"/>
                <c:pt idx="0">
                  <c:v>Jueves
06/01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01'!$L$6:$M$6</c:f>
              <c:numCache>
                <c:formatCode>General</c:formatCode>
                <c:ptCount val="2"/>
                <c:pt idx="0">
                  <c:v>22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8D-47BD-BF76-B53C6AA4318E}"/>
            </c:ext>
          </c:extLst>
        </c:ser>
        <c:ser>
          <c:idx val="4"/>
          <c:order val="4"/>
          <c:tx>
            <c:strRef>
              <c:f>'Enero 2022 sem 01'!$B$7</c:f>
              <c:strCache>
                <c:ptCount val="1"/>
                <c:pt idx="0">
                  <c:v>Viernes
07/01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01'!$L$7:$M$7</c:f>
              <c:numCache>
                <c:formatCode>General</c:formatCode>
                <c:ptCount val="2"/>
                <c:pt idx="0">
                  <c:v>18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8D-47BD-BF76-B53C6AA4318E}"/>
            </c:ext>
          </c:extLst>
        </c:ser>
        <c:ser>
          <c:idx val="5"/>
          <c:order val="5"/>
          <c:tx>
            <c:strRef>
              <c:f>'Enero 2022 sem 01'!$B$8</c:f>
              <c:strCache>
                <c:ptCount val="1"/>
                <c:pt idx="0">
                  <c:v>Sábado
08/01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01'!$L$8:$M$8</c:f>
              <c:numCache>
                <c:formatCode>General</c:formatCode>
                <c:ptCount val="2"/>
                <c:pt idx="0">
                  <c:v>25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8D-47BD-BF76-B53C6AA4318E}"/>
            </c:ext>
          </c:extLst>
        </c:ser>
        <c:ser>
          <c:idx val="6"/>
          <c:order val="6"/>
          <c:tx>
            <c:strRef>
              <c:f>'Enero 2022 sem 01'!$B$9</c:f>
              <c:strCache>
                <c:ptCount val="1"/>
                <c:pt idx="0">
                  <c:v>Domingo
09/01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01'!$L$9:$M$9</c:f>
              <c:numCache>
                <c:formatCode>General</c:formatCode>
                <c:ptCount val="2"/>
                <c:pt idx="0">
                  <c:v>28</c:v>
                </c:pt>
                <c:pt idx="1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8D-47BD-BF76-B53C6AA431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2022 sem 01'!$B$3</c:f>
              <c:strCache>
                <c:ptCount val="1"/>
                <c:pt idx="0">
                  <c:v>Lunes
03/01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01'!$O$2:$Q$2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01'!$O$3:$Q$3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F-4D68-94E1-2C21B0ED8BE0}"/>
            </c:ext>
          </c:extLst>
        </c:ser>
        <c:ser>
          <c:idx val="1"/>
          <c:order val="1"/>
          <c:tx>
            <c:strRef>
              <c:f>'Enero 2022 sem 01'!$B$4</c:f>
              <c:strCache>
                <c:ptCount val="1"/>
                <c:pt idx="0">
                  <c:v>Martes
04/01</c:v>
                </c:pt>
              </c:strCache>
            </c:strRef>
          </c:tx>
          <c:spPr>
            <a:solidFill>
              <a:srgbClr val="9A004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01'!$O$2:$Q$2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01'!$O$4:$Q$4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CF-4D68-94E1-2C21B0ED8BE0}"/>
            </c:ext>
          </c:extLst>
        </c:ser>
        <c:ser>
          <c:idx val="2"/>
          <c:order val="2"/>
          <c:tx>
            <c:strRef>
              <c:f>'Enero 2022 sem 01'!$B$5</c:f>
              <c:strCache>
                <c:ptCount val="1"/>
                <c:pt idx="0">
                  <c:v>Miércoles
05/01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01'!$O$2:$Q$2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01'!$O$5:$Q$5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CF-4D68-94E1-2C21B0ED8BE0}"/>
            </c:ext>
          </c:extLst>
        </c:ser>
        <c:ser>
          <c:idx val="3"/>
          <c:order val="3"/>
          <c:tx>
            <c:strRef>
              <c:f>'Enero 2022 sem 01'!$B$6</c:f>
              <c:strCache>
                <c:ptCount val="1"/>
                <c:pt idx="0">
                  <c:v>Jueves
06/01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01'!$O$2:$Q$2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01'!$O$6:$Q$6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CF-4D68-94E1-2C21B0ED8BE0}"/>
            </c:ext>
          </c:extLst>
        </c:ser>
        <c:ser>
          <c:idx val="4"/>
          <c:order val="4"/>
          <c:tx>
            <c:strRef>
              <c:f>'Enero 2022 sem 01'!$B$7</c:f>
              <c:strCache>
                <c:ptCount val="1"/>
                <c:pt idx="0">
                  <c:v>Viernes
07/01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01'!$O$2:$Q$2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01'!$O$7:$Q$7</c:f>
              <c:numCache>
                <c:formatCode>General</c:formatCode>
                <c:ptCount val="3"/>
                <c:pt idx="0">
                  <c:v>6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CF-4D68-94E1-2C21B0ED8BE0}"/>
            </c:ext>
          </c:extLst>
        </c:ser>
        <c:ser>
          <c:idx val="5"/>
          <c:order val="5"/>
          <c:tx>
            <c:strRef>
              <c:f>'Enero 2022 sem 01'!$B$8</c:f>
              <c:strCache>
                <c:ptCount val="1"/>
                <c:pt idx="0">
                  <c:v>Sábado
08/01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01'!$O$2:$Q$2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01'!$O$8:$Q$8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ACF-4D68-94E1-2C21B0ED8BE0}"/>
            </c:ext>
          </c:extLst>
        </c:ser>
        <c:ser>
          <c:idx val="6"/>
          <c:order val="6"/>
          <c:tx>
            <c:strRef>
              <c:f>'Enero 2022 sem 01'!$B$9</c:f>
              <c:strCache>
                <c:ptCount val="1"/>
                <c:pt idx="0">
                  <c:v>Domingo
09/01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01'!$O$2:$Q$2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01'!$O$9:$Q$9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ACF-4D68-94E1-2C21B0ED8B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01'!$B$17:$B$20</c:f>
              <c:strCache>
                <c:ptCount val="4"/>
                <c:pt idx="0">
                  <c:v>Centro Integral</c:v>
                </c:pt>
                <c:pt idx="1">
                  <c:v>Centro de Empoderamiento</c:v>
                </c:pt>
                <c:pt idx="2">
                  <c:v>Telmujer</c:v>
                </c:pt>
                <c:pt idx="3">
                  <c:v>Refugio</c:v>
                </c:pt>
              </c:strCache>
            </c:strRef>
          </c:cat>
          <c:val>
            <c:numRef>
              <c:f>'Enero 2022 sem 01'!$C$17:$C$20</c:f>
              <c:numCache>
                <c:formatCode>General</c:formatCode>
                <c:ptCount val="4"/>
                <c:pt idx="0">
                  <c:v>193</c:v>
                </c:pt>
                <c:pt idx="1">
                  <c:v>5</c:v>
                </c:pt>
                <c:pt idx="2">
                  <c:v>683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E4-4CD9-B5A1-21BC05B286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  <c:max val="750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7319475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200"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brindadas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03 al 09 de enero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AF14F9C-431E-4A90-9383-A9E5FDAFC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287785"/>
              </p:ext>
            </p:extLst>
          </p:nvPr>
        </p:nvGraphicFramePr>
        <p:xfrm>
          <a:off x="1898073" y="3634961"/>
          <a:ext cx="20587854" cy="9310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E49B338-143B-4198-A1A1-EFE2EF81F9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242969"/>
              </p:ext>
            </p:extLst>
          </p:nvPr>
        </p:nvGraphicFramePr>
        <p:xfrm>
          <a:off x="2295164" y="3257551"/>
          <a:ext cx="19793672" cy="9172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32986"/>
              </p:ext>
            </p:extLst>
          </p:nvPr>
        </p:nvGraphicFramePr>
        <p:xfrm>
          <a:off x="1828799" y="3478467"/>
          <a:ext cx="20420219" cy="7910545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375056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03 al 09 de enero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14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43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43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143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07972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03 al 09 de enero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9238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03 al 09 de enero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683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1914524" y="12793920"/>
            <a:ext cx="1998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33977"/>
              </p:ext>
            </p:extLst>
          </p:nvPr>
        </p:nvGraphicFramePr>
        <p:xfrm>
          <a:off x="3705224" y="2596754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03 al 09 de enero de 2022</a:t>
                      </a: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1676" y="3097826"/>
            <a:ext cx="20974049" cy="6956552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03 al 09 de enero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919 servicios de atención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193 atenciones en el Centro Integral de Mujeres en Situación de Violencia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 atenciones en Centro de Empoderamiento Infantil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683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3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38 atenciones psicológicas y jurídicas a mujeres, niñas, niños y adolescentes en el Refugio para Mujeres, sus Hijas e Hijos en Situación de Violencia Extrema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4</a:t>
            </a: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CA9A6A5F-B915-4B3D-9D68-31C0C1EFA09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32488" y="10421831"/>
            <a:ext cx="20684612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193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40954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6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17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2354" y="3474668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29" y="3114284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8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56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68742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799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438" y="352959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382" y="61978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53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5755" y="612397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8495" y="619785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63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3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2354" y="902255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37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5755" y="899483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8495" y="8994839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49678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F119738-81E1-49E6-AE90-AD4B77CF27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291211"/>
              </p:ext>
            </p:extLst>
          </p:nvPr>
        </p:nvGraphicFramePr>
        <p:xfrm>
          <a:off x="1371600" y="3059232"/>
          <a:ext cx="21640800" cy="9182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193</a:t>
            </a:r>
          </a:p>
        </p:txBody>
      </p:sp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A370D61-058D-4846-A278-329685FAE1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299143"/>
              </p:ext>
            </p:extLst>
          </p:nvPr>
        </p:nvGraphicFramePr>
        <p:xfrm>
          <a:off x="1601500" y="3700245"/>
          <a:ext cx="21181000" cy="838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</a:t>
            </a:r>
          </a:p>
        </p:txBody>
      </p:sp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4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6491287" cy="14465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4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4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4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160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523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683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63EB846-0EB8-4D2E-97C4-DA6779DA0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290276"/>
              </p:ext>
            </p:extLst>
          </p:nvPr>
        </p:nvGraphicFramePr>
        <p:xfrm>
          <a:off x="1704109" y="2770910"/>
          <a:ext cx="20975781" cy="9365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683</a:t>
            </a:r>
          </a:p>
        </p:txBody>
      </p:sp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38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5085</TotalTime>
  <Words>1017</Words>
  <Application>Microsoft Office PowerPoint</Application>
  <PresentationFormat>Personalizado</PresentationFormat>
  <Paragraphs>162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142</cp:revision>
  <dcterms:modified xsi:type="dcterms:W3CDTF">2022-01-26T15:59:48Z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