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59" r:id="rId17"/>
  </p:sldIdLst>
  <p:sldSz cx="24384000" cy="13716000"/>
  <p:notesSz cx="6858000" cy="9144000"/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E4181"/>
    <a:srgbClr val="9F8FB2"/>
    <a:srgbClr val="B2A6C1"/>
    <a:srgbClr val="9187A2"/>
    <a:srgbClr val="9A8DAF"/>
    <a:srgbClr val="7A6495"/>
    <a:srgbClr val="6A5C74"/>
    <a:srgbClr val="92839D"/>
    <a:srgbClr val="898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30%20de%20Enero%20de%20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30%20de%20Enero%20de%20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30%20de%20Enero%20de%20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30%20de%20Enero%20de%2020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30%20de%20Enero%20de%2020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4'!$B$3</c:f>
              <c:strCache>
                <c:ptCount val="1"/>
                <c:pt idx="0">
                  <c:v>Lunes
24/01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4'!$C$3:$I$3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10</c:v>
                </c:pt>
                <c:pt idx="3">
                  <c:v>14</c:v>
                </c:pt>
                <c:pt idx="4">
                  <c:v>5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9-447B-BCD5-81A5B774E1DE}"/>
            </c:ext>
          </c:extLst>
        </c:ser>
        <c:ser>
          <c:idx val="1"/>
          <c:order val="1"/>
          <c:tx>
            <c:strRef>
              <c:f>'Enero 2022 sem 4'!$B$4</c:f>
              <c:strCache>
                <c:ptCount val="1"/>
                <c:pt idx="0">
                  <c:v>Martes
25/01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4'!$C$4:$I$4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16</c:v>
                </c:pt>
                <c:pt idx="4">
                  <c:v>4</c:v>
                </c:pt>
                <c:pt idx="5">
                  <c:v>1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A9-447B-BCD5-81A5B774E1DE}"/>
            </c:ext>
          </c:extLst>
        </c:ser>
        <c:ser>
          <c:idx val="2"/>
          <c:order val="2"/>
          <c:tx>
            <c:strRef>
              <c:f>'Enero 2022 sem 4'!$B$5</c:f>
              <c:strCache>
                <c:ptCount val="1"/>
                <c:pt idx="0">
                  <c:v>Miércoles
26/01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4'!$C$5:$I$5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10</c:v>
                </c:pt>
                <c:pt idx="3">
                  <c:v>13</c:v>
                </c:pt>
                <c:pt idx="4">
                  <c:v>5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A9-447B-BCD5-81A5B774E1DE}"/>
            </c:ext>
          </c:extLst>
        </c:ser>
        <c:ser>
          <c:idx val="3"/>
          <c:order val="3"/>
          <c:tx>
            <c:strRef>
              <c:f>'Enero 2022 sem 4'!$B$6</c:f>
              <c:strCache>
                <c:ptCount val="1"/>
                <c:pt idx="0">
                  <c:v>Jueves
27/01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12</c:v>
                </c:pt>
                <c:pt idx="3">
                  <c:v>6</c:v>
                </c:pt>
                <c:pt idx="4">
                  <c:v>4</c:v>
                </c:pt>
                <c:pt idx="5">
                  <c:v>1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A9-447B-BCD5-81A5B774E1DE}"/>
            </c:ext>
          </c:extLst>
        </c:ser>
        <c:ser>
          <c:idx val="4"/>
          <c:order val="4"/>
          <c:tx>
            <c:strRef>
              <c:f>'Enero 2022 sem 4'!$B$7</c:f>
              <c:strCache>
                <c:ptCount val="1"/>
                <c:pt idx="0">
                  <c:v>Viernes
28/01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4'!$C$7:$I$7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15</c:v>
                </c:pt>
                <c:pt idx="3">
                  <c:v>11</c:v>
                </c:pt>
                <c:pt idx="4">
                  <c:v>3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A9-447B-BCD5-81A5B774E1DE}"/>
            </c:ext>
          </c:extLst>
        </c:ser>
        <c:ser>
          <c:idx val="5"/>
          <c:order val="5"/>
          <c:tx>
            <c:strRef>
              <c:f>'Enero 2022 sem 4'!$B$8</c:f>
              <c:strCache>
                <c:ptCount val="1"/>
                <c:pt idx="0">
                  <c:v>Sábado
29/01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A9-447B-BCD5-81A5B774E1DE}"/>
            </c:ext>
          </c:extLst>
        </c:ser>
        <c:ser>
          <c:idx val="6"/>
          <c:order val="6"/>
          <c:tx>
            <c:strRef>
              <c:f>'Enero 2022 sem 4'!$B$9</c:f>
              <c:strCache>
                <c:ptCount val="1"/>
                <c:pt idx="0">
                  <c:v>Domingo
30/01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A9-447B-BCD5-81A5B774E1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4'!$B$3</c:f>
              <c:strCache>
                <c:ptCount val="1"/>
                <c:pt idx="0">
                  <c:v>Lunes
24/01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4'!$J$3:$K$3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C-4ABB-98B8-7B9E90CDE55D}"/>
            </c:ext>
          </c:extLst>
        </c:ser>
        <c:ser>
          <c:idx val="1"/>
          <c:order val="1"/>
          <c:tx>
            <c:strRef>
              <c:f>'Enero 2022 sem 4'!$B$4</c:f>
              <c:strCache>
                <c:ptCount val="1"/>
                <c:pt idx="0">
                  <c:v>Martes
25/01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4'!$J$4:$K$4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C-4ABB-98B8-7B9E90CDE55D}"/>
            </c:ext>
          </c:extLst>
        </c:ser>
        <c:ser>
          <c:idx val="2"/>
          <c:order val="2"/>
          <c:tx>
            <c:strRef>
              <c:f>'Enero 2022 sem 4'!$B$5</c:f>
              <c:strCache>
                <c:ptCount val="1"/>
                <c:pt idx="0">
                  <c:v>Miércoles
26/01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4'!$J$5:$K$5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7C-4ABB-98B8-7B9E90CDE55D}"/>
            </c:ext>
          </c:extLst>
        </c:ser>
        <c:ser>
          <c:idx val="3"/>
          <c:order val="3"/>
          <c:tx>
            <c:strRef>
              <c:f>'Enero 2022 sem 4'!$B$6</c:f>
              <c:strCache>
                <c:ptCount val="1"/>
                <c:pt idx="0">
                  <c:v>Jueves
27/01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4'!$J$6:$K$6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7C-4ABB-98B8-7B9E90CDE55D}"/>
            </c:ext>
          </c:extLst>
        </c:ser>
        <c:ser>
          <c:idx val="4"/>
          <c:order val="4"/>
          <c:tx>
            <c:strRef>
              <c:f>'Enero 2022 sem 4'!$B$7</c:f>
              <c:strCache>
                <c:ptCount val="1"/>
                <c:pt idx="0">
                  <c:v>Viernes
28/01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4'!$J$7:$K$7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7C-4ABB-98B8-7B9E90CDE55D}"/>
            </c:ext>
          </c:extLst>
        </c:ser>
        <c:ser>
          <c:idx val="5"/>
          <c:order val="5"/>
          <c:tx>
            <c:strRef>
              <c:f>'Enero 2022 sem 4'!$B$8</c:f>
              <c:strCache>
                <c:ptCount val="1"/>
                <c:pt idx="0">
                  <c:v>Sábado
29/01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7C-4ABB-98B8-7B9E90CDE55D}"/>
            </c:ext>
          </c:extLst>
        </c:ser>
        <c:ser>
          <c:idx val="6"/>
          <c:order val="6"/>
          <c:tx>
            <c:strRef>
              <c:f>'Enero 2022 sem 4'!$B$9</c:f>
              <c:strCache>
                <c:ptCount val="1"/>
                <c:pt idx="0">
                  <c:v>Domingo
30/01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7C-4ABB-98B8-7B9E90CDE5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4'!$B$3</c:f>
              <c:strCache>
                <c:ptCount val="1"/>
                <c:pt idx="0">
                  <c:v>Lunes
24/01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4'!$L$3:$M$3</c:f>
              <c:numCache>
                <c:formatCode>General</c:formatCode>
                <c:ptCount val="2"/>
                <c:pt idx="0">
                  <c:v>27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7-4913-9641-EB0E5D8C5060}"/>
            </c:ext>
          </c:extLst>
        </c:ser>
        <c:ser>
          <c:idx val="1"/>
          <c:order val="1"/>
          <c:tx>
            <c:strRef>
              <c:f>'Enero 2022 sem 4'!$B$4</c:f>
              <c:strCache>
                <c:ptCount val="1"/>
                <c:pt idx="0">
                  <c:v>Martes
25/01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4'!$L$4:$M$4</c:f>
              <c:numCache>
                <c:formatCode>General</c:formatCode>
                <c:ptCount val="2"/>
                <c:pt idx="0">
                  <c:v>20</c:v>
                </c:pt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B7-4913-9641-EB0E5D8C5060}"/>
            </c:ext>
          </c:extLst>
        </c:ser>
        <c:ser>
          <c:idx val="2"/>
          <c:order val="2"/>
          <c:tx>
            <c:strRef>
              <c:f>'Enero 2022 sem 4'!$B$5</c:f>
              <c:strCache>
                <c:ptCount val="1"/>
                <c:pt idx="0">
                  <c:v>Miércoles
26/01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4'!$L$5:$M$5</c:f>
              <c:numCache>
                <c:formatCode>General</c:formatCode>
                <c:ptCount val="2"/>
                <c:pt idx="0">
                  <c:v>24</c:v>
                </c:pt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B7-4913-9641-EB0E5D8C5060}"/>
            </c:ext>
          </c:extLst>
        </c:ser>
        <c:ser>
          <c:idx val="3"/>
          <c:order val="3"/>
          <c:tx>
            <c:strRef>
              <c:f>'Enero 2022 sem 4'!$B$6</c:f>
              <c:strCache>
                <c:ptCount val="1"/>
                <c:pt idx="0">
                  <c:v>Jueves
27/01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4'!$L$6:$M$6</c:f>
              <c:numCache>
                <c:formatCode>General</c:formatCode>
                <c:ptCount val="2"/>
                <c:pt idx="0">
                  <c:v>18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B7-4913-9641-EB0E5D8C5060}"/>
            </c:ext>
          </c:extLst>
        </c:ser>
        <c:ser>
          <c:idx val="4"/>
          <c:order val="4"/>
          <c:tx>
            <c:strRef>
              <c:f>'Enero 2022 sem 4'!$B$7</c:f>
              <c:strCache>
                <c:ptCount val="1"/>
                <c:pt idx="0">
                  <c:v>Viernes
28/01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4'!$L$7:$M$7</c:f>
              <c:numCache>
                <c:formatCode>General</c:formatCode>
                <c:ptCount val="2"/>
                <c:pt idx="0">
                  <c:v>21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B7-4913-9641-EB0E5D8C5060}"/>
            </c:ext>
          </c:extLst>
        </c:ser>
        <c:ser>
          <c:idx val="5"/>
          <c:order val="5"/>
          <c:tx>
            <c:strRef>
              <c:f>'Enero 2022 sem 4'!$B$8</c:f>
              <c:strCache>
                <c:ptCount val="1"/>
                <c:pt idx="0">
                  <c:v>Sábado
29/01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4'!$L$8:$M$8</c:f>
              <c:numCache>
                <c:formatCode>General</c:formatCode>
                <c:ptCount val="2"/>
                <c:pt idx="0">
                  <c:v>26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B7-4913-9641-EB0E5D8C5060}"/>
            </c:ext>
          </c:extLst>
        </c:ser>
        <c:ser>
          <c:idx val="6"/>
          <c:order val="6"/>
          <c:tx>
            <c:strRef>
              <c:f>'Enero 2022 sem 4'!$B$9</c:f>
              <c:strCache>
                <c:ptCount val="1"/>
                <c:pt idx="0">
                  <c:v>Domingo
30/01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4'!$L$9:$M$9</c:f>
              <c:numCache>
                <c:formatCode>General</c:formatCode>
                <c:ptCount val="2"/>
                <c:pt idx="0">
                  <c:v>18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B7-4913-9641-EB0E5D8C50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4'!$B$3</c:f>
              <c:strCache>
                <c:ptCount val="1"/>
                <c:pt idx="0">
                  <c:v>Lunes
24/01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4'!$N$3:$P$3</c:f>
              <c:numCache>
                <c:formatCode>General</c:formatCode>
                <c:ptCount val="3"/>
                <c:pt idx="0">
                  <c:v>7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8-46FA-ACD1-0087F4080CB2}"/>
            </c:ext>
          </c:extLst>
        </c:ser>
        <c:ser>
          <c:idx val="1"/>
          <c:order val="1"/>
          <c:tx>
            <c:strRef>
              <c:f>'Enero 2022 sem 4'!$B$4</c:f>
              <c:strCache>
                <c:ptCount val="1"/>
                <c:pt idx="0">
                  <c:v>Martes
25/01</c:v>
                </c:pt>
              </c:strCache>
            </c:strRef>
          </c:tx>
          <c:spPr>
            <a:solidFill>
              <a:srgbClr val="9A00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4'!$N$4:$P$4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58-46FA-ACD1-0087F4080CB2}"/>
            </c:ext>
          </c:extLst>
        </c:ser>
        <c:ser>
          <c:idx val="2"/>
          <c:order val="2"/>
          <c:tx>
            <c:strRef>
              <c:f>'Enero 2022 sem 4'!$B$5</c:f>
              <c:strCache>
                <c:ptCount val="1"/>
                <c:pt idx="0">
                  <c:v>Miércoles
26/01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4'!$N$5:$P$5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58-46FA-ACD1-0087F4080CB2}"/>
            </c:ext>
          </c:extLst>
        </c:ser>
        <c:ser>
          <c:idx val="3"/>
          <c:order val="3"/>
          <c:tx>
            <c:strRef>
              <c:f>'Enero 2022 sem 4'!$B$6</c:f>
              <c:strCache>
                <c:ptCount val="1"/>
                <c:pt idx="0">
                  <c:v>Jueves
27/01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4'!$N$6:$P$6</c:f>
              <c:numCache>
                <c:formatCode>General</c:formatCode>
                <c:ptCount val="3"/>
                <c:pt idx="0">
                  <c:v>3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58-46FA-ACD1-0087F4080CB2}"/>
            </c:ext>
          </c:extLst>
        </c:ser>
        <c:ser>
          <c:idx val="4"/>
          <c:order val="4"/>
          <c:tx>
            <c:strRef>
              <c:f>'Enero 2022 sem 4'!$B$7</c:f>
              <c:strCache>
                <c:ptCount val="1"/>
                <c:pt idx="0">
                  <c:v>Viernes
28/01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4'!$N$7:$P$7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58-46FA-ACD1-0087F4080CB2}"/>
            </c:ext>
          </c:extLst>
        </c:ser>
        <c:ser>
          <c:idx val="5"/>
          <c:order val="5"/>
          <c:tx>
            <c:strRef>
              <c:f>'Enero 2022 sem 4'!$B$8</c:f>
              <c:strCache>
                <c:ptCount val="1"/>
                <c:pt idx="0">
                  <c:v>Sábado
29/01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4'!$N$8:$P$8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58-46FA-ACD1-0087F4080CB2}"/>
            </c:ext>
          </c:extLst>
        </c:ser>
        <c:ser>
          <c:idx val="6"/>
          <c:order val="6"/>
          <c:tx>
            <c:strRef>
              <c:f>'Enero 2022 sem 4'!$B$9</c:f>
              <c:strCache>
                <c:ptCount val="1"/>
                <c:pt idx="0">
                  <c:v>Domingo
30/01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4'!$N$9:$P$9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58-46FA-ACD1-0087F4080C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4'!$B$17:$B$20</c:f>
              <c:strCache>
                <c:ptCount val="4"/>
                <c:pt idx="0">
                  <c:v>Centro Integral</c:v>
                </c:pt>
                <c:pt idx="1">
                  <c:v>Centro de Empoderamiento</c:v>
                </c:pt>
                <c:pt idx="2">
                  <c:v>Telmujer</c:v>
                </c:pt>
                <c:pt idx="3">
                  <c:v>Refugio</c:v>
                </c:pt>
              </c:strCache>
            </c:strRef>
          </c:cat>
          <c:val>
            <c:numRef>
              <c:f>'Enero 2022 sem 4'!$C$17:$C$20</c:f>
              <c:numCache>
                <c:formatCode>General</c:formatCode>
                <c:ptCount val="4"/>
                <c:pt idx="0">
                  <c:v>199</c:v>
                </c:pt>
                <c:pt idx="1">
                  <c:v>7</c:v>
                </c:pt>
                <c:pt idx="2">
                  <c:v>640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A-4576-8B4B-3E8DA68988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24 al 30 de enero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6E79F25-9AD5-4E78-9805-A718F66CC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239303"/>
              </p:ext>
            </p:extLst>
          </p:nvPr>
        </p:nvGraphicFramePr>
        <p:xfrm>
          <a:off x="2344616" y="2930769"/>
          <a:ext cx="19694769" cy="9566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0F1864E-F062-4FD3-8D94-FDC8CACF6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897069"/>
              </p:ext>
            </p:extLst>
          </p:nvPr>
        </p:nvGraphicFramePr>
        <p:xfrm>
          <a:off x="1894382" y="2743200"/>
          <a:ext cx="20595236" cy="970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42499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24 al 30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91946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24 al 30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96262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24 al 30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640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1914524" y="12793920"/>
            <a:ext cx="1998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00017"/>
              </p:ext>
            </p:extLst>
          </p:nvPr>
        </p:nvGraphicFramePr>
        <p:xfrm>
          <a:off x="3705224" y="2596754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24 al 30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1676" y="3097826"/>
            <a:ext cx="20974049" cy="6956552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24 al 30 de enero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904 servicios de atención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199 atenciones en el Centro Integral de Mujeres en Situación de Violencia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 atenciones en Centro de Empoderamiento Infantil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640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3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58 atenciones psicológicas y jurídicas a mujeres, niñas, niños y adolescentes en el Refugio para Mujeres, sus Hijas e Hijos en Situación de Violencia Extrema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4</a:t>
            </a: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CA9A6A5F-B915-4B3D-9D68-31C0C1EFA0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32488" y="10421831"/>
            <a:ext cx="2068461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199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6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17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2354" y="34746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29" y="3114284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8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56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68742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99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438" y="352959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82" y="61978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755" y="612397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495" y="619785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60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3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2354" y="902255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755" y="899483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495" y="906871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199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BC09AF4E-2D75-4D6C-BA3E-754A7A6CB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943991"/>
              </p:ext>
            </p:extLst>
          </p:nvPr>
        </p:nvGraphicFramePr>
        <p:xfrm>
          <a:off x="1445766" y="3001109"/>
          <a:ext cx="21492469" cy="940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04682FA-76BB-4F30-815C-61037A338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929793"/>
              </p:ext>
            </p:extLst>
          </p:nvPr>
        </p:nvGraphicFramePr>
        <p:xfrm>
          <a:off x="1512968" y="2766647"/>
          <a:ext cx="21358064" cy="987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4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6491287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4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154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486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640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640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2BF9205-4D66-4AA4-A00D-E877B7AF4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741769"/>
              </p:ext>
            </p:extLst>
          </p:nvPr>
        </p:nvGraphicFramePr>
        <p:xfrm>
          <a:off x="2016369" y="2477831"/>
          <a:ext cx="19694769" cy="100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5223</TotalTime>
  <Words>1019</Words>
  <Application>Microsoft Office PowerPoint</Application>
  <PresentationFormat>Personalizado</PresentationFormat>
  <Paragraphs>164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157</cp:revision>
  <dcterms:modified xsi:type="dcterms:W3CDTF">2022-01-31T18:06:29Z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