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63" r:id="rId5"/>
    <p:sldId id="264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custDataLst>
    <p:tags r:id="rId18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7F7F7F"/>
    <a:srgbClr val="595959"/>
    <a:srgbClr val="BFBFBF"/>
    <a:srgbClr val="000000"/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 varScale="1">
        <p:scale>
          <a:sx n="80" d="100"/>
          <a:sy n="80" d="100"/>
        </p:scale>
        <p:origin x="60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21/02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1'!$C$3:$I$3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10</c:v>
                </c:pt>
                <c:pt idx="3">
                  <c:v>15</c:v>
                </c:pt>
                <c:pt idx="4">
                  <c:v>7</c:v>
                </c:pt>
                <c:pt idx="5">
                  <c:v>0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7-462C-8792-36E314C98918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22/02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1'!$C$4:$I$4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13</c:v>
                </c:pt>
                <c:pt idx="3">
                  <c:v>27</c:v>
                </c:pt>
                <c:pt idx="4">
                  <c:v>4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7-462C-8792-36E314C98918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23/02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1'!$C$5:$I$5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18</c:v>
                </c:pt>
                <c:pt idx="3">
                  <c:v>9</c:v>
                </c:pt>
                <c:pt idx="4">
                  <c:v>6</c:v>
                </c:pt>
                <c:pt idx="5">
                  <c:v>1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07-462C-8792-36E314C98918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24/02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1'!$C$6:$I$6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13</c:v>
                </c:pt>
                <c:pt idx="3">
                  <c:v>19</c:v>
                </c:pt>
                <c:pt idx="4">
                  <c:v>8</c:v>
                </c:pt>
                <c:pt idx="5">
                  <c:v>1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07-462C-8792-36E314C98918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25/02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07-462C-8792-36E314C98918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26/02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07-462C-8792-36E314C98918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27/02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07-462C-8792-36E314C989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21/02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1'!$J$3:$K$3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3-469C-8217-39C1BCBC8A5D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22/02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1'!$J$4:$K$4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33-469C-8217-39C1BCBC8A5D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23/02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1'!$J$5:$K$5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33-469C-8217-39C1BCBC8A5D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24/02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1'!$J$6:$K$6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33-469C-8217-39C1BCBC8A5D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25/02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33-469C-8217-39C1BCBC8A5D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26/02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33-469C-8217-39C1BCBC8A5D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27/02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33-469C-8217-39C1BCBC8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21/02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1'!$L$3:$M$3</c:f>
              <c:numCache>
                <c:formatCode>General</c:formatCode>
                <c:ptCount val="2"/>
                <c:pt idx="0">
                  <c:v>26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16-4B34-BF31-C6E7FBB391C5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22/02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1'!$L$4:$M$4</c:f>
              <c:numCache>
                <c:formatCode>General</c:formatCode>
                <c:ptCount val="2"/>
                <c:pt idx="0">
                  <c:v>23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16-4B34-BF31-C6E7FBB391C5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23/02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1'!$L$5:$M$5</c:f>
              <c:numCache>
                <c:formatCode>General</c:formatCode>
                <c:ptCount val="2"/>
                <c:pt idx="0">
                  <c:v>17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16-4B34-BF31-C6E7FBB391C5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24/02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1'!$L$6:$M$6</c:f>
              <c:numCache>
                <c:formatCode>General</c:formatCode>
                <c:ptCount val="2"/>
                <c:pt idx="0">
                  <c:v>24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16-4B34-BF31-C6E7FBB391C5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25/02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1'!$L$7:$M$7</c:f>
              <c:numCache>
                <c:formatCode>General</c:formatCode>
                <c:ptCount val="2"/>
                <c:pt idx="0">
                  <c:v>22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16-4B34-BF31-C6E7FBB391C5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26/02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1'!$L$8:$M$8</c:f>
              <c:numCache>
                <c:formatCode>General</c:formatCode>
                <c:ptCount val="2"/>
                <c:pt idx="0">
                  <c:v>19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16-4B34-BF31-C6E7FBB391C5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27/02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1'!$L$9:$M$9</c:f>
              <c:numCache>
                <c:formatCode>General</c:formatCode>
                <c:ptCount val="2"/>
                <c:pt idx="0">
                  <c:v>22</c:v>
                </c:pt>
                <c:pt idx="1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16-4B34-BF31-C6E7FBB391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21/02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1'!$N$3:$P$3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B-4511-84AC-B6CB377A2A3F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22/02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1'!$N$4:$P$4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AB-4511-84AC-B6CB377A2A3F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23/02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1'!$N$5:$P$5</c:f>
              <c:numCache>
                <c:formatCode>General</c:formatCode>
                <c:ptCount val="3"/>
                <c:pt idx="0">
                  <c:v>1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AB-4511-84AC-B6CB377A2A3F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24/02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1'!$N$6:$P$6</c:f>
              <c:numCache>
                <c:formatCode>General</c:formatCode>
                <c:ptCount val="3"/>
                <c:pt idx="0">
                  <c:v>12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AB-4511-84AC-B6CB377A2A3F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25/02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1'!$N$7:$P$7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AB-4511-84AC-B6CB377A2A3F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26/02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AB-4511-84AC-B6CB377A2A3F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27/02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AB-4511-84AC-B6CB377A2A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'Febrero 2022 sem 1'!$C$17:$C$20</c:f>
              <c:numCache>
                <c:formatCode>General</c:formatCode>
                <c:ptCount val="4"/>
                <c:pt idx="0">
                  <c:v>235</c:v>
                </c:pt>
                <c:pt idx="1">
                  <c:v>12</c:v>
                </c:pt>
                <c:pt idx="2">
                  <c:v>811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A-4F7E-8BB4-199630D7B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BD69-E272-45BA-AA93-09ADFB411D1C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5AC0-3625-40CF-B0F0-A7809DBFFB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12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5AC0-3625-40CF-B0F0-A7809DBFFB2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76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leonardo-reale.blogspot.com/2013/12/anuario-2013-en-leonardo-reale-blog.html" TargetMode="External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545816"/>
            <a:ext cx="7873700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4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282576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670703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21 al 27 de febrero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6E79F25-9AD5-4E78-9805-A718F66C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328193"/>
              </p:ext>
            </p:extLst>
          </p:nvPr>
        </p:nvGraphicFramePr>
        <p:xfrm>
          <a:off x="1005444" y="1481637"/>
          <a:ext cx="10181112" cy="477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0F1864E-F062-4FD3-8D94-FDC8CACF6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18784"/>
              </p:ext>
            </p:extLst>
          </p:nvPr>
        </p:nvGraphicFramePr>
        <p:xfrm>
          <a:off x="991118" y="1649907"/>
          <a:ext cx="10209765" cy="4607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44951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368838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818" y="896434"/>
            <a:ext cx="2866137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571853" y="6057390"/>
            <a:ext cx="1024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83671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481810" y="6056847"/>
            <a:ext cx="1086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383975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987" y="931108"/>
            <a:ext cx="2679968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36580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163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69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C107CDB-01A0-4600-8B1E-DC869491B1F8}"/>
              </a:ext>
            </a:extLst>
          </p:cNvPr>
          <p:cNvSpPr txBox="1"/>
          <p:nvPr/>
        </p:nvSpPr>
        <p:spPr>
          <a:xfrm>
            <a:off x="977121" y="5949667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377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95030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83940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472" y="954708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4284" y="554484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633046" y="6057390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518157" y="1764020"/>
            <a:ext cx="10190944" cy="3124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21 al 27 de febrero de 2022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1,113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-235 atenciones en el Centro Integral de Mujeres en Situación de Violencia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-12 atenciones en Centro de Empoderamiento Infantil</a:t>
            </a:r>
            <a:endParaRPr lang="es-ES" altLang="es-MX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-811 servicios a través de la línea telefónica TelMujer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</a:rPr>
              <a:t>-55 atenciones psicológicas y jurídicas a mujeres, niñas, niños y adolescentes en el Refugio para Mujeres, sus Hijas e Hijos en Situación de Violencia Extrema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2 ingreso al Refugio de la Secretaría de Igualdad Sustantiva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50891" y="5228966"/>
            <a:ext cx="10106253" cy="150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15" y="1752949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1810457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184041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768" y="1657789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171" y="2998214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3068713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30986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61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694" y="2902175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171" y="4450982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29" y="4508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552" y="4538443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694" y="4341952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A676542-E421-4E92-8DDC-A15E1462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76427" y="5577065"/>
            <a:ext cx="801075" cy="913443"/>
          </a:xfrm>
          <a:prstGeom prst="rect">
            <a:avLst/>
          </a:prstGeom>
        </p:spPr>
      </p:pic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72805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756809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778835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4" y="1530299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58596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5378" y="2894040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0" y="4136701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46560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289" y="18831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289" y="3127737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33" y="4508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12" y="188319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7056" y="3127038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212" y="452577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235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C09AF4E-2D75-4D6C-BA3E-754A7A6C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230869"/>
              </p:ext>
            </p:extLst>
          </p:nvPr>
        </p:nvGraphicFramePr>
        <p:xfrm>
          <a:off x="579004" y="1423763"/>
          <a:ext cx="11033993" cy="4918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84" y="1332554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69" y="3901878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07932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208692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207932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418275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4165344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64" y="1190531"/>
            <a:ext cx="261811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4682FA-76BB-4F30-815C-61037A33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474518"/>
              </p:ext>
            </p:extLst>
          </p:nvPr>
        </p:nvGraphicFramePr>
        <p:xfrm>
          <a:off x="819397" y="1671640"/>
          <a:ext cx="10630116" cy="455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14988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12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1532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811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425331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817" y="4253317"/>
            <a:ext cx="147888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658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1778123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7" y="3970555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854720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811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2BF9205-4D66-4AA4-A00D-E877B7AF4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878753"/>
              </p:ext>
            </p:extLst>
          </p:nvPr>
        </p:nvGraphicFramePr>
        <p:xfrm>
          <a:off x="709691" y="1559822"/>
          <a:ext cx="10772619" cy="4793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áfico 60" descr="Grupo de mujeres">
            <a:extLst>
              <a:ext uri="{FF2B5EF4-FFF2-40B4-BE49-F238E27FC236}">
                <a16:creationId xmlns:a16="http://schemas.microsoft.com/office/drawing/2014/main" id="{0594C21B-A25F-429A-8EB9-264FB4A8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3429000"/>
            <a:ext cx="12096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956</Words>
  <Application>Microsoft Office PowerPoint</Application>
  <PresentationFormat>Panorámica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85</cp:revision>
  <dcterms:created xsi:type="dcterms:W3CDTF">2021-03-30T00:42:49Z</dcterms:created>
  <dcterms:modified xsi:type="dcterms:W3CDTF">2022-02-28T20:45:01Z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