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5%20al%2031%20JULI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5%20al%2031%20JUL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5%20al%2031%20JUL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5%20al%2031%20JULI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5%20al%2031%20JUL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5%20al%2031%20JUL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15</c:v>
                </c:pt>
                <c:pt idx="3">
                  <c:v>7</c:v>
                </c:pt>
                <c:pt idx="4">
                  <c:v>5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B-4AEC-AE93-A7C4D7947175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26/07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20</c:v>
                </c:pt>
                <c:pt idx="3">
                  <c:v>7</c:v>
                </c:pt>
                <c:pt idx="4">
                  <c:v>6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BB-4AEC-AE93-A7C4D7947175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15</c:v>
                </c:pt>
                <c:pt idx="3">
                  <c:v>6</c:v>
                </c:pt>
                <c:pt idx="4">
                  <c:v>2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BB-4AEC-AE93-A7C4D7947175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17</c:v>
                </c:pt>
                <c:pt idx="3">
                  <c:v>5</c:v>
                </c:pt>
                <c:pt idx="4">
                  <c:v>3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BB-4AEC-AE93-A7C4D7947175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15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BB-4AEC-AE93-A7C4D7947175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7BB-4AEC-AE93-A7C4D7947175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31/07</c:v>
                </c:pt>
              </c:strCache>
            </c:strRef>
          </c:tx>
          <c:spPr>
            <a:solidFill>
              <a:srgbClr val="9537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7BB-4AEC-AE93-A7C4D79471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E-47DC-9965-9E5A8178D271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26/07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1E-47DC-9965-9E5A8178D271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1E-47DC-9965-9E5A8178D271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1E-47DC-9965-9E5A8178D271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1E-47DC-9965-9E5A8178D271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1E-47DC-9965-9E5A8178D271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31/07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1E-47DC-9965-9E5A8178D2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13</c:v>
                </c:pt>
                <c:pt idx="1">
                  <c:v>0</c:v>
                </c:pt>
                <c:pt idx="2">
                  <c:v>26</c:v>
                </c:pt>
                <c:pt idx="3">
                  <c:v>24</c:v>
                </c:pt>
                <c:pt idx="4">
                  <c:v>13</c:v>
                </c:pt>
                <c:pt idx="5">
                  <c:v>2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2D-475B-B967-84E835CCFFB4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26/07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13</c:v>
                </c:pt>
                <c:pt idx="1">
                  <c:v>0</c:v>
                </c:pt>
                <c:pt idx="2">
                  <c:v>17</c:v>
                </c:pt>
                <c:pt idx="3">
                  <c:v>21</c:v>
                </c:pt>
                <c:pt idx="4">
                  <c:v>13</c:v>
                </c:pt>
                <c:pt idx="5">
                  <c:v>2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2D-475B-B967-84E835CCFFB4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16</c:v>
                </c:pt>
                <c:pt idx="3">
                  <c:v>20</c:v>
                </c:pt>
                <c:pt idx="4">
                  <c:v>20</c:v>
                </c:pt>
                <c:pt idx="5">
                  <c:v>1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2D-475B-B967-84E835CCFFB4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10</c:v>
                </c:pt>
                <c:pt idx="3">
                  <c:v>19</c:v>
                </c:pt>
                <c:pt idx="4">
                  <c:v>11</c:v>
                </c:pt>
                <c:pt idx="5">
                  <c:v>2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2D-475B-B967-84E835CCFFB4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7</c:v>
                </c:pt>
                <c:pt idx="3">
                  <c:v>20</c:v>
                </c:pt>
                <c:pt idx="4">
                  <c:v>16</c:v>
                </c:pt>
                <c:pt idx="5">
                  <c:v>2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2D-475B-B967-84E835CCFFB4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2D-475B-B967-84E835CCFFB4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31/07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2D-475B-B967-84E835CCF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28</c:v>
                </c:pt>
                <c:pt idx="1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B3-4BE5-AA90-080DE35E8FC4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26/07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30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B3-4BE5-AA90-080DE35E8FC4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19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B3-4BE5-AA90-080DE35E8FC4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25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B3-4BE5-AA90-080DE35E8FC4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24</c:v>
                </c:pt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B3-4BE5-AA90-080DE35E8FC4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24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B3-4BE5-AA90-080DE35E8FC4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31/07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24</c:v>
                </c:pt>
                <c:pt idx="1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B3-4BE5-AA90-080DE35E8F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9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1-4CD5-8BD6-DDE80F890DF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26/07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5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D1-4CD5-8BD6-DDE80F890DF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D1-4CD5-8BD6-DDE80F890DF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6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D1-4CD5-8BD6-DDE80F890DF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D1-4CD5-8BD6-DDE80F890DF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D1-4CD5-8BD6-DDE80F890DF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31/07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D1-4CD5-8BD6-DDE80F890D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173</c:v>
                </c:pt>
                <c:pt idx="1">
                  <c:v>44</c:v>
                </c:pt>
                <c:pt idx="2">
                  <c:v>411</c:v>
                </c:pt>
                <c:pt idx="3">
                  <c:v>807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7-4E9E-A597-F800106E89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25 al 31 de julio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807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117479"/>
              </p:ext>
            </p:extLst>
          </p:nvPr>
        </p:nvGraphicFramePr>
        <p:xfrm>
          <a:off x="2070228" y="2813539"/>
          <a:ext cx="20243544" cy="984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96477"/>
              </p:ext>
            </p:extLst>
          </p:nvPr>
        </p:nvGraphicFramePr>
        <p:xfrm>
          <a:off x="1999890" y="2719754"/>
          <a:ext cx="20384221" cy="9870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269193"/>
              </p:ext>
            </p:extLst>
          </p:nvPr>
        </p:nvGraphicFramePr>
        <p:xfrm>
          <a:off x="1988167" y="2383858"/>
          <a:ext cx="20407667" cy="1071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6025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al 31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5945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al 31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80193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al 31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411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55304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al 31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807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26864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al 31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25 al 31 de julio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1,493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173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44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411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807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58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82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173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881495"/>
              </p:ext>
            </p:extLst>
          </p:nvPr>
        </p:nvGraphicFramePr>
        <p:xfrm>
          <a:off x="1582616" y="2602524"/>
          <a:ext cx="21218768" cy="954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347873"/>
              </p:ext>
            </p:extLst>
          </p:nvPr>
        </p:nvGraphicFramePr>
        <p:xfrm>
          <a:off x="1741982" y="2649415"/>
          <a:ext cx="20900036" cy="10034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411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47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73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104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76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411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985454"/>
              </p:ext>
            </p:extLst>
          </p:nvPr>
        </p:nvGraphicFramePr>
        <p:xfrm>
          <a:off x="1992923" y="2383859"/>
          <a:ext cx="20398154" cy="10277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174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633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807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6479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311</cp:revision>
  <dcterms:modified xsi:type="dcterms:W3CDTF">2022-08-16T18:41:54Z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