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diario%2027%20junio%20al%203%20de%20jul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27/06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5</c:v>
                </c:pt>
                <c:pt idx="4">
                  <c:v>12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1-40B7-8ADF-873217EE2CFF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28/06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61-40B7-8ADF-873217EE2CFF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29/06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61-40B7-8ADF-873217EE2CFF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30/06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9</c:v>
                </c:pt>
                <c:pt idx="4">
                  <c:v>6</c:v>
                </c:pt>
                <c:pt idx="5">
                  <c:v>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61-40B7-8ADF-873217EE2CFF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01/07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11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61-40B7-8ADF-873217EE2CFF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02/07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61-40B7-8ADF-873217EE2CFF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03/07</c:v>
                </c:pt>
              </c:strCache>
            </c:strRef>
          </c:tx>
          <c:spPr>
            <a:solidFill>
              <a:srgbClr val="95372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61-40B7-8ADF-873217EE2C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27/06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6-412A-A2C1-2FC385BC6503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28/06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6-412A-A2C1-2FC385BC6503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29/06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6-412A-A2C1-2FC385BC6503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30/06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26-412A-A2C1-2FC385BC6503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01/07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26-412A-A2C1-2FC385BC6503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02/07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26-412A-A2C1-2FC385BC6503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03/07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6-412A-A2C1-2FC385BC65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27/06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13</c:v>
                </c:pt>
                <c:pt idx="3">
                  <c:v>16</c:v>
                </c:pt>
                <c:pt idx="4">
                  <c:v>6</c:v>
                </c:pt>
                <c:pt idx="5">
                  <c:v>7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52-427F-991D-DD51F80A02A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28/06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19</c:v>
                </c:pt>
                <c:pt idx="3">
                  <c:v>16</c:v>
                </c:pt>
                <c:pt idx="4">
                  <c:v>10</c:v>
                </c:pt>
                <c:pt idx="5">
                  <c:v>2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52-427F-991D-DD51F80A02A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29/06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8</c:v>
                </c:pt>
                <c:pt idx="5">
                  <c:v>2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52-427F-991D-DD51F80A02A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30/06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20</c:v>
                </c:pt>
                <c:pt idx="3">
                  <c:v>14</c:v>
                </c:pt>
                <c:pt idx="4">
                  <c:v>11</c:v>
                </c:pt>
                <c:pt idx="5">
                  <c:v>2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52-427F-991D-DD51F80A02A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01/07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20</c:v>
                </c:pt>
                <c:pt idx="3">
                  <c:v>20</c:v>
                </c:pt>
                <c:pt idx="4">
                  <c:v>9</c:v>
                </c:pt>
                <c:pt idx="5">
                  <c:v>3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52-427F-991D-DD51F80A02A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02/07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52-427F-991D-DD51F80A02A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03/07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52-427F-991D-DD51F80A02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27/06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24</c:v>
                </c:pt>
                <c:pt idx="1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5-42EB-BB39-641501C2D66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28/06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15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5-42EB-BB39-641501C2D66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29/06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18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5-42EB-BB39-641501C2D66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30/06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23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95-42EB-BB39-641501C2D66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01/07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29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5-42EB-BB39-641501C2D66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02/07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22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95-42EB-BB39-641501C2D66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03/07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24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95-42EB-BB39-641501C2D6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27/06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14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F-449C-AEC1-D525018CC4A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28/06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1F-449C-AEC1-D525018CC4A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29/06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1F-449C-AEC1-D525018CC4A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30/06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1F-449C-AEC1-D525018CC4A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01/07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12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1F-449C-AEC1-D525018CC4A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02/07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1F-449C-AEC1-D525018CC4A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03/07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1F-449C-AEC1-D525018CC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188</c:v>
                </c:pt>
                <c:pt idx="1">
                  <c:v>32</c:v>
                </c:pt>
                <c:pt idx="2">
                  <c:v>374</c:v>
                </c:pt>
                <c:pt idx="3">
                  <c:v>852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6-460B-B188-1E85802398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27 de junio al 03 de julio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852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8023"/>
              </p:ext>
            </p:extLst>
          </p:nvPr>
        </p:nvGraphicFramePr>
        <p:xfrm>
          <a:off x="1929551" y="2383859"/>
          <a:ext cx="20524898" cy="1030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800353"/>
              </p:ext>
            </p:extLst>
          </p:nvPr>
        </p:nvGraphicFramePr>
        <p:xfrm>
          <a:off x="1870936" y="2766646"/>
          <a:ext cx="20642128" cy="977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611067"/>
              </p:ext>
            </p:extLst>
          </p:nvPr>
        </p:nvGraphicFramePr>
        <p:xfrm>
          <a:off x="2579077" y="2383859"/>
          <a:ext cx="19225846" cy="10206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5770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de junio al 03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52251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de junio al 03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63324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de junio al 03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374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09528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de junio al 03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852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99042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27 de junio al 03 de julio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27 de junio al 03 de julio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1,494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32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374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852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2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626486"/>
              </p:ext>
            </p:extLst>
          </p:nvPr>
        </p:nvGraphicFramePr>
        <p:xfrm>
          <a:off x="1794323" y="2766646"/>
          <a:ext cx="20795355" cy="10011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078939"/>
              </p:ext>
            </p:extLst>
          </p:nvPr>
        </p:nvGraphicFramePr>
        <p:xfrm>
          <a:off x="2164013" y="2477831"/>
          <a:ext cx="20055975" cy="990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86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374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684637"/>
              </p:ext>
            </p:extLst>
          </p:nvPr>
        </p:nvGraphicFramePr>
        <p:xfrm>
          <a:off x="1906106" y="2383858"/>
          <a:ext cx="20571789" cy="10417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155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697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852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1417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272</cp:revision>
  <dcterms:modified xsi:type="dcterms:W3CDTF">2022-07-08T15:03:22Z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