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13%20A%2019%20JUN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13/06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16</c:v>
                </c:pt>
                <c:pt idx="3">
                  <c:v>14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2-465D-A5FA-A34D8EBB603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14/06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21</c:v>
                </c:pt>
                <c:pt idx="3">
                  <c:v>8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2-465D-A5FA-A34D8EBB603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15/06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17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2-465D-A5FA-A34D8EBB603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16/06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17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A2-465D-A5FA-A34D8EBB603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17/06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21</c:v>
                </c:pt>
                <c:pt idx="3">
                  <c:v>8</c:v>
                </c:pt>
                <c:pt idx="4">
                  <c:v>2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A2-465D-A5FA-A34D8EBB603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18/06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A2-465D-A5FA-A34D8EBB603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19/06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A2-465D-A5FA-A34D8EBB60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13/06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B-4F17-AB31-9B7EC697519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14/06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B-4F17-AB31-9B7EC697519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15/06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1B-4F17-AB31-9B7EC697519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16/06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1B-4F17-AB31-9B7EC697519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17/06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1B-4F17-AB31-9B7EC697519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18/06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1B-4F17-AB31-9B7EC697519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19/06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1B-4F17-AB31-9B7EC69751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13/06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18</c:v>
                </c:pt>
                <c:pt idx="3">
                  <c:v>18</c:v>
                </c:pt>
                <c:pt idx="4">
                  <c:v>8</c:v>
                </c:pt>
                <c:pt idx="5">
                  <c:v>3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E-4E1F-BB6C-882B4E69AC7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14/06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20</c:v>
                </c:pt>
                <c:pt idx="3">
                  <c:v>19</c:v>
                </c:pt>
                <c:pt idx="4">
                  <c:v>18</c:v>
                </c:pt>
                <c:pt idx="5">
                  <c:v>3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E-4E1F-BB6C-882B4E69AC7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15/06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16</c:v>
                </c:pt>
                <c:pt idx="3">
                  <c:v>21</c:v>
                </c:pt>
                <c:pt idx="4">
                  <c:v>10</c:v>
                </c:pt>
                <c:pt idx="5">
                  <c:v>5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DE-4E1F-BB6C-882B4E69AC7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16/06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14</c:v>
                </c:pt>
                <c:pt idx="3">
                  <c:v>20</c:v>
                </c:pt>
                <c:pt idx="4">
                  <c:v>13</c:v>
                </c:pt>
                <c:pt idx="5">
                  <c:v>2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DE-4E1F-BB6C-882B4E69AC7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17/06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12</c:v>
                </c:pt>
                <c:pt idx="3">
                  <c:v>16</c:v>
                </c:pt>
                <c:pt idx="4">
                  <c:v>6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E-4E1F-BB6C-882B4E69AC7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18/06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DE-4E1F-BB6C-882B4E69AC7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19/06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DE-4E1F-BB6C-882B4E69AC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13/06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23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E-4ABE-A4D4-DC661392601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14/06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33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0E-4ABE-A4D4-DC661392601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15/06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22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0E-4ABE-A4D4-DC661392601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16/06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19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0E-4ABE-A4D4-DC661392601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17/06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26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0E-4ABE-A4D4-DC661392601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18/06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17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0E-4ABE-A4D4-DC661392601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19/06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24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0E-4ABE-A4D4-DC66139260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13/06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8-4E74-9E6E-65D6500ED4D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14/06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8-4E74-9E6E-65D6500ED4D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15/06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E8-4E74-9E6E-65D6500ED4D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16/06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E8-4E74-9E6E-65D6500ED4D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17/06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E8-4E74-9E6E-65D6500ED4D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18/06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E8-4E74-9E6E-65D6500ED4D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19/06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E8-4E74-9E6E-65D6500ED4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221</c:v>
                </c:pt>
                <c:pt idx="1">
                  <c:v>52</c:v>
                </c:pt>
                <c:pt idx="2">
                  <c:v>382</c:v>
                </c:pt>
                <c:pt idx="3">
                  <c:v>752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E-4BD0-94B0-E8DCE3F08E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13 al 19 de junio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27630"/>
              </p:ext>
            </p:extLst>
          </p:nvPr>
        </p:nvGraphicFramePr>
        <p:xfrm>
          <a:off x="2070229" y="2836985"/>
          <a:ext cx="20243543" cy="9730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782037"/>
              </p:ext>
            </p:extLst>
          </p:nvPr>
        </p:nvGraphicFramePr>
        <p:xfrm>
          <a:off x="2059725" y="3001108"/>
          <a:ext cx="20264550" cy="963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116952"/>
              </p:ext>
            </p:extLst>
          </p:nvPr>
        </p:nvGraphicFramePr>
        <p:xfrm>
          <a:off x="2239108" y="2475947"/>
          <a:ext cx="19905785" cy="1018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0278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 al 19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010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 al 19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3681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 al 19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382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3677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 al 19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752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8219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 al 19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</a:t>
            </a:r>
            <a:r>
              <a:rPr lang="es-MX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13 al 19 de junio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1,447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221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52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382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752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40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2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362724"/>
              </p:ext>
            </p:extLst>
          </p:nvPr>
        </p:nvGraphicFramePr>
        <p:xfrm>
          <a:off x="1677091" y="2722007"/>
          <a:ext cx="21029818" cy="996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51751"/>
              </p:ext>
            </p:extLst>
          </p:nvPr>
        </p:nvGraphicFramePr>
        <p:xfrm>
          <a:off x="2124957" y="2696308"/>
          <a:ext cx="20134087" cy="977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94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80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382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60088"/>
              </p:ext>
            </p:extLst>
          </p:nvPr>
        </p:nvGraphicFramePr>
        <p:xfrm>
          <a:off x="2035059" y="2383858"/>
          <a:ext cx="20313883" cy="1008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164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588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752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246</cp:revision>
  <dcterms:modified xsi:type="dcterms:W3CDTF">2022-06-20T22:19:51Z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