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NIO\Reporte%20diario%2020%20al%2026%20JUN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20/06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19</c:v>
                </c:pt>
                <c:pt idx="3">
                  <c:v>16</c:v>
                </c:pt>
                <c:pt idx="4">
                  <c:v>3</c:v>
                </c:pt>
                <c:pt idx="5">
                  <c:v>1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A-48CE-9267-705F0821BCE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21/06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9</c:v>
                </c:pt>
                <c:pt idx="3">
                  <c:v>30</c:v>
                </c:pt>
                <c:pt idx="4">
                  <c:v>7</c:v>
                </c:pt>
                <c:pt idx="5">
                  <c:v>1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AA-48CE-9267-705F0821BCE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22/06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17</c:v>
                </c:pt>
                <c:pt idx="3">
                  <c:v>19</c:v>
                </c:pt>
                <c:pt idx="4">
                  <c:v>7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AA-48CE-9267-705F0821BCE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23/06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14</c:v>
                </c:pt>
                <c:pt idx="3">
                  <c:v>17</c:v>
                </c:pt>
                <c:pt idx="4">
                  <c:v>5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AA-48CE-9267-705F0821BCE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24/06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AA-48CE-9267-705F0821BCE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25/06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AA-48CE-9267-705F0821BCE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26/06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AA-48CE-9267-705F0821B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20/06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8-4E1A-8158-91C8798E3D39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21/06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08-4E1A-8158-91C8798E3D39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22/06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08-4E1A-8158-91C8798E3D39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23/06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08-4E1A-8158-91C8798E3D39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24/06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08-4E1A-8158-91C8798E3D39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25/06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08-4E1A-8158-91C8798E3D39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26/06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C08-4E1A-8158-91C8798E3D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08-4E1A-8158-91C8798E3D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20/06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20</c:v>
                </c:pt>
                <c:pt idx="3">
                  <c:v>22</c:v>
                </c:pt>
                <c:pt idx="4">
                  <c:v>9</c:v>
                </c:pt>
                <c:pt idx="5">
                  <c:v>2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5-4581-8333-DA66AC28FB1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21/06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18</c:v>
                </c:pt>
                <c:pt idx="3">
                  <c:v>22</c:v>
                </c:pt>
                <c:pt idx="4">
                  <c:v>12</c:v>
                </c:pt>
                <c:pt idx="5">
                  <c:v>6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5-4581-8333-DA66AC28FB1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22/06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18</c:v>
                </c:pt>
                <c:pt idx="3">
                  <c:v>24</c:v>
                </c:pt>
                <c:pt idx="4">
                  <c:v>7</c:v>
                </c:pt>
                <c:pt idx="5">
                  <c:v>5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5-4581-8333-DA66AC28FB1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23/06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20</c:v>
                </c:pt>
                <c:pt idx="3">
                  <c:v>23</c:v>
                </c:pt>
                <c:pt idx="4">
                  <c:v>11</c:v>
                </c:pt>
                <c:pt idx="5">
                  <c:v>5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5-4581-8333-DA66AC28FB1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24/06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17</c:v>
                </c:pt>
                <c:pt idx="3">
                  <c:v>22</c:v>
                </c:pt>
                <c:pt idx="4">
                  <c:v>7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15-4581-8333-DA66AC28FB1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25/06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15-4581-8333-DA66AC28FB1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26/06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15-4581-8333-DA66AC28FB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20/06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28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8-47FC-BADD-F9FFD95D74F4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21/06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20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8-47FC-BADD-F9FFD95D74F4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22/06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22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88-47FC-BADD-F9FFD95D74F4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23/06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24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88-47FC-BADD-F9FFD95D74F4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24/06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19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88-47FC-BADD-F9FFD95D74F4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25/06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27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88-47FC-BADD-F9FFD95D74F4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26/06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17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88-47FC-BADD-F9FFD95D74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20/06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B-42EA-B438-2DEB6F626E85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21/06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B-42EA-B438-2DEB6F626E85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22/06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9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B-42EA-B438-2DEB6F626E85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23/06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3B-42EA-B438-2DEB6F626E85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24/06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11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3B-42EA-B438-2DEB6F626E85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25/06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3B-42EA-B438-2DEB6F626E85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26/06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3B-42EA-B438-2DEB6F626E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247</c:v>
                </c:pt>
                <c:pt idx="1">
                  <c:v>28</c:v>
                </c:pt>
                <c:pt idx="2">
                  <c:v>424</c:v>
                </c:pt>
                <c:pt idx="3">
                  <c:v>741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7-43D2-8834-198E4C9415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20 al 26 de junio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741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59262"/>
              </p:ext>
            </p:extLst>
          </p:nvPr>
        </p:nvGraphicFramePr>
        <p:xfrm>
          <a:off x="2035059" y="3062567"/>
          <a:ext cx="20313882" cy="934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538350"/>
              </p:ext>
            </p:extLst>
          </p:nvPr>
        </p:nvGraphicFramePr>
        <p:xfrm>
          <a:off x="1997574" y="3094893"/>
          <a:ext cx="20388852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201200"/>
              </p:ext>
            </p:extLst>
          </p:nvPr>
        </p:nvGraphicFramePr>
        <p:xfrm>
          <a:off x="2180493" y="2733855"/>
          <a:ext cx="20023015" cy="9833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64393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al 26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6549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al 26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24499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al 26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424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29800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al 26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62181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</a:t>
                      </a:r>
                      <a:r>
                        <a:rPr kumimoji="0" lang="es-MX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al 26 de junio</a:t>
                      </a: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</a:t>
            </a:r>
            <a:r>
              <a:rPr lang="es-MX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 al 26 de junio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1,492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247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28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424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741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109897"/>
              </p:ext>
            </p:extLst>
          </p:nvPr>
        </p:nvGraphicFramePr>
        <p:xfrm>
          <a:off x="1806045" y="2383859"/>
          <a:ext cx="20771910" cy="1025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28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724837"/>
              </p:ext>
            </p:extLst>
          </p:nvPr>
        </p:nvGraphicFramePr>
        <p:xfrm>
          <a:off x="1972557" y="2813539"/>
          <a:ext cx="20438887" cy="973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113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93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63494"/>
              </p:ext>
            </p:extLst>
          </p:nvPr>
        </p:nvGraphicFramePr>
        <p:xfrm>
          <a:off x="1988166" y="2406078"/>
          <a:ext cx="20407667" cy="997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157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584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5860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260</cp:revision>
  <dcterms:modified xsi:type="dcterms:W3CDTF">2022-06-28T18:29:15Z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