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F63"/>
    <a:srgbClr val="993366"/>
    <a:srgbClr val="FFC000"/>
    <a:srgbClr val="998BA3"/>
    <a:srgbClr val="54002A"/>
    <a:srgbClr val="9933D9"/>
    <a:srgbClr val="97D9D9"/>
    <a:srgbClr val="5B4F00"/>
    <a:srgbClr val="99A9A3"/>
    <a:srgbClr val="E3D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6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2%20al%2008%20de%20may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2%20al%2008%20de%20may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2%20al%2008%20de%20may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2%20al%2008%20de%20may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2%20al%2008%20de%20may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2%20al%2008%20de%20may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02/05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22</c:v>
                </c:pt>
                <c:pt idx="3">
                  <c:v>10</c:v>
                </c:pt>
                <c:pt idx="4">
                  <c:v>9</c:v>
                </c:pt>
                <c:pt idx="5">
                  <c:v>1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6B-43F9-8E44-51F75E19A6AA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03/05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8</c:v>
                </c:pt>
                <c:pt idx="1">
                  <c:v>2</c:v>
                </c:pt>
                <c:pt idx="2">
                  <c:v>22</c:v>
                </c:pt>
                <c:pt idx="3">
                  <c:v>13</c:v>
                </c:pt>
                <c:pt idx="4">
                  <c:v>8</c:v>
                </c:pt>
                <c:pt idx="5">
                  <c:v>0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6B-43F9-8E44-51F75E19A6AA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04/05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20</c:v>
                </c:pt>
                <c:pt idx="3">
                  <c:v>6</c:v>
                </c:pt>
                <c:pt idx="4">
                  <c:v>16</c:v>
                </c:pt>
                <c:pt idx="5">
                  <c:v>1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6B-43F9-8E44-51F75E19A6AA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05/05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6B-43F9-8E44-51F75E19A6AA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06/05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21</c:v>
                </c:pt>
                <c:pt idx="3">
                  <c:v>2</c:v>
                </c:pt>
                <c:pt idx="4">
                  <c:v>7</c:v>
                </c:pt>
                <c:pt idx="5">
                  <c:v>1</c:v>
                </c:pt>
                <c:pt idx="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6B-43F9-8E44-51F75E19A6AA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07/05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A6B-43F9-8E44-51F75E19A6AA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08/05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A6B-43F9-8E44-51F75E19A6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02/05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1C-4922-8E1A-5E75CD309429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03/05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C-4922-8E1A-5E75CD309429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04/05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1C-4922-8E1A-5E75CD309429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05/05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1C-4922-8E1A-5E75CD309429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06/05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1C-4922-8E1A-5E75CD309429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07/05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91C-4922-8E1A-5E75CD309429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08/05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91C-4922-8E1A-5E75CD3094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02/05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3'!$L$3:$R$3</c:f>
              <c:numCache>
                <c:formatCode>General</c:formatCode>
                <c:ptCount val="7"/>
                <c:pt idx="0">
                  <c:v>10</c:v>
                </c:pt>
                <c:pt idx="1">
                  <c:v>0</c:v>
                </c:pt>
                <c:pt idx="2">
                  <c:v>13</c:v>
                </c:pt>
                <c:pt idx="3">
                  <c:v>16</c:v>
                </c:pt>
                <c:pt idx="4">
                  <c:v>12</c:v>
                </c:pt>
                <c:pt idx="5">
                  <c:v>2</c:v>
                </c:pt>
                <c:pt idx="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D-4BD7-A98D-6C674F99FD74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03/05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3'!$L$4:$R$4</c:f>
              <c:numCache>
                <c:formatCode>General</c:formatCode>
                <c:ptCount val="7"/>
                <c:pt idx="0">
                  <c:v>12</c:v>
                </c:pt>
                <c:pt idx="1">
                  <c:v>0</c:v>
                </c:pt>
                <c:pt idx="2">
                  <c:v>16</c:v>
                </c:pt>
                <c:pt idx="3">
                  <c:v>22</c:v>
                </c:pt>
                <c:pt idx="4">
                  <c:v>10</c:v>
                </c:pt>
                <c:pt idx="5">
                  <c:v>1</c:v>
                </c:pt>
                <c:pt idx="6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5D-4BD7-A98D-6C674F99FD74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04/05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3'!$L$5:$R$5</c:f>
              <c:numCache>
                <c:formatCode>General</c:formatCode>
                <c:ptCount val="7"/>
                <c:pt idx="0">
                  <c:v>14</c:v>
                </c:pt>
                <c:pt idx="1">
                  <c:v>0</c:v>
                </c:pt>
                <c:pt idx="2">
                  <c:v>17</c:v>
                </c:pt>
                <c:pt idx="3">
                  <c:v>19</c:v>
                </c:pt>
                <c:pt idx="4">
                  <c:v>7</c:v>
                </c:pt>
                <c:pt idx="5">
                  <c:v>5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5D-4BD7-A98D-6C674F99FD74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05/05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3'!$L$6:$R$6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5D-4BD7-A98D-6C674F99FD74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06/05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3'!$L$7:$R$7</c:f>
              <c:numCache>
                <c:formatCode>General</c:formatCode>
                <c:ptCount val="7"/>
                <c:pt idx="0">
                  <c:v>8</c:v>
                </c:pt>
                <c:pt idx="1">
                  <c:v>0</c:v>
                </c:pt>
                <c:pt idx="2">
                  <c:v>12</c:v>
                </c:pt>
                <c:pt idx="3">
                  <c:v>19</c:v>
                </c:pt>
                <c:pt idx="4">
                  <c:v>7</c:v>
                </c:pt>
                <c:pt idx="5">
                  <c:v>1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5D-4BD7-A98D-6C674F99FD74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07/05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5D-4BD7-A98D-6C674F99FD74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08/05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5D-4BD7-A98D-6C674F99FD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02/05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3'!$S$3:$T$3</c:f>
              <c:numCache>
                <c:formatCode>General</c:formatCode>
                <c:ptCount val="2"/>
                <c:pt idx="0">
                  <c:v>24</c:v>
                </c:pt>
                <c:pt idx="1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B3-4ADB-BC24-524DFDF9778B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03/05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3'!$S$4:$T$4</c:f>
              <c:numCache>
                <c:formatCode>General</c:formatCode>
                <c:ptCount val="2"/>
                <c:pt idx="0">
                  <c:v>29</c:v>
                </c:pt>
                <c:pt idx="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B3-4ADB-BC24-524DFDF9778B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04/05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3'!$S$5:$T$5</c:f>
              <c:numCache>
                <c:formatCode>General</c:formatCode>
                <c:ptCount val="2"/>
                <c:pt idx="0">
                  <c:v>24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B3-4ADB-BC24-524DFDF9778B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05/05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3'!$S$6:$T$6</c:f>
              <c:numCache>
                <c:formatCode>General</c:formatCode>
                <c:ptCount val="2"/>
                <c:pt idx="0">
                  <c:v>20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B3-4ADB-BC24-524DFDF9778B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06/05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3'!$S$7:$T$7</c:f>
              <c:numCache>
                <c:formatCode>General</c:formatCode>
                <c:ptCount val="2"/>
                <c:pt idx="0">
                  <c:v>21</c:v>
                </c:pt>
                <c:pt idx="1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B3-4ADB-BC24-524DFDF9778B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07/05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3'!$S$8:$T$8</c:f>
              <c:numCache>
                <c:formatCode>General</c:formatCode>
                <c:ptCount val="2"/>
                <c:pt idx="0">
                  <c:v>17</c:v>
                </c:pt>
                <c:pt idx="1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B3-4ADB-BC24-524DFDF9778B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08/05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3'!$S$9:$T$9</c:f>
              <c:numCache>
                <c:formatCode>General</c:formatCode>
                <c:ptCount val="2"/>
                <c:pt idx="0">
                  <c:v>23</c:v>
                </c:pt>
                <c:pt idx="1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BB3-4ADB-BC24-524DFDF977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02/05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3'!$U$3:$W$3</c:f>
              <c:numCache>
                <c:formatCode>General</c:formatCode>
                <c:ptCount val="3"/>
                <c:pt idx="0">
                  <c:v>0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AB-496B-8FD7-057A238B931D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03/05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3'!$U$4:$W$4</c:f>
              <c:numCache>
                <c:formatCode>General</c:formatCode>
                <c:ptCount val="3"/>
                <c:pt idx="0">
                  <c:v>1</c:v>
                </c:pt>
                <c:pt idx="1">
                  <c:v>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AB-496B-8FD7-057A238B931D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04/05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3'!$U$5:$W$5</c:f>
              <c:numCache>
                <c:formatCode>General</c:formatCode>
                <c:ptCount val="3"/>
                <c:pt idx="0">
                  <c:v>10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AB-496B-8FD7-057A238B931D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05/05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3'!$U$6:$W$6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AB-496B-8FD7-057A238B931D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06/05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3'!$U$7:$W$7</c:f>
              <c:numCache>
                <c:formatCode>General</c:formatCode>
                <c:ptCount val="3"/>
                <c:pt idx="0">
                  <c:v>7</c:v>
                </c:pt>
                <c:pt idx="1">
                  <c:v>11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AB-496B-8FD7-057A238B931D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07/05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8AB-496B-8FD7-057A238B931D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08/05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AB-496B-8FD7-057A238B93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chemeClr val="bg2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268</c:v>
                </c:pt>
                <c:pt idx="1">
                  <c:v>37</c:v>
                </c:pt>
                <c:pt idx="2">
                  <c:v>288</c:v>
                </c:pt>
                <c:pt idx="3">
                  <c:v>875</c:v>
                </c:pt>
                <c:pt idx="4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3C-4725-BC2B-6A666B1BB5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brindadas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02 al 08 de mayo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875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38D573D-C127-4AD8-9953-260F65946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308809"/>
              </p:ext>
            </p:extLst>
          </p:nvPr>
        </p:nvGraphicFramePr>
        <p:xfrm>
          <a:off x="1992923" y="2829523"/>
          <a:ext cx="20398154" cy="9692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18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35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53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8C9C9B4-A065-407D-A0B1-451B39111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607364"/>
              </p:ext>
            </p:extLst>
          </p:nvPr>
        </p:nvGraphicFramePr>
        <p:xfrm>
          <a:off x="1759153" y="3191045"/>
          <a:ext cx="20865695" cy="9606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E00492B5-9A25-4FFE-8368-4F45CBF38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047405"/>
              </p:ext>
            </p:extLst>
          </p:nvPr>
        </p:nvGraphicFramePr>
        <p:xfrm>
          <a:off x="1800597" y="3127936"/>
          <a:ext cx="20782805" cy="997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03184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02 al 08 de mayo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268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945764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02 al 08 de mayo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37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365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02 al 08 de mayo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288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87647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02 al 08 de mayo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171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875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268698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02 al 08 de mayo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atenciones:53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>
                <a:solidFill>
                  <a:srgbClr val="7F7F7F"/>
                </a:solidFill>
              </a:rPr>
              <a:t>22 23 03 48 00 Ext. 3227 y 3228</a:t>
            </a:r>
            <a:endParaRPr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>
                <a:solidFill>
                  <a:srgbClr val="7F7F7F"/>
                </a:solidFill>
              </a:rPr>
              <a:t>sis.puebla.gob.mx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>
                <a:solidFill>
                  <a:srgbClr val="7F7F7F"/>
                </a:solidFill>
              </a:rPr>
              <a:t>@IgualdadGobPue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02 al 08 de mayo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1,521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268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37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288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875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53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268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18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85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31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9059" y="1149678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89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268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F9D48190-49FF-443D-ADFD-FB476BD77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7556967"/>
              </p:ext>
            </p:extLst>
          </p:nvPr>
        </p:nvGraphicFramePr>
        <p:xfrm>
          <a:off x="1835767" y="2766646"/>
          <a:ext cx="20712467" cy="9381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37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37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AFF92DD-C83A-4700-B728-51C72D686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48402"/>
              </p:ext>
            </p:extLst>
          </p:nvPr>
        </p:nvGraphicFramePr>
        <p:xfrm>
          <a:off x="1313676" y="2836985"/>
          <a:ext cx="21756649" cy="9753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288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44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36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76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58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288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3C7815EC-0597-4C00-82EB-143F9B20E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841730"/>
              </p:ext>
            </p:extLst>
          </p:nvPr>
        </p:nvGraphicFramePr>
        <p:xfrm>
          <a:off x="1453662" y="3027260"/>
          <a:ext cx="21476677" cy="9428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158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717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875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5653</TotalTime>
  <Words>1403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201</cp:revision>
  <dcterms:modified xsi:type="dcterms:W3CDTF">2022-05-09T23:09:16Z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