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30%20mayo%20a%2005%20jun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30/05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15</c:v>
                </c:pt>
                <c:pt idx="3">
                  <c:v>6</c:v>
                </c:pt>
                <c:pt idx="4">
                  <c:v>8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B-4C13-BE56-04094FA5D6F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31/05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18</c:v>
                </c:pt>
                <c:pt idx="3">
                  <c:v>4</c:v>
                </c:pt>
                <c:pt idx="4">
                  <c:v>7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B-4C13-BE56-04094FA5D6F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01/06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18</c:v>
                </c:pt>
                <c:pt idx="3">
                  <c:v>14</c:v>
                </c:pt>
                <c:pt idx="4">
                  <c:v>3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3B-4C13-BE56-04094FA5D6F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02/06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16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3B-4C13-BE56-04094FA5D6F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03/06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16</c:v>
                </c:pt>
                <c:pt idx="4">
                  <c:v>9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3B-4C13-BE56-04094FA5D6F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04/06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3B-4C13-BE56-04094FA5D6F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05/06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3B-4C13-BE56-04094FA5D6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30/05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9-4EAB-A158-22190FC49145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31/05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9-4EAB-A158-22190FC49145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01/06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9-4EAB-A158-22190FC49145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02/06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9-4EAB-A158-22190FC49145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03/06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F9-4EAB-A158-22190FC49145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04/06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9-4EAB-A158-22190FC49145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05/06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F9-4EAB-A158-22190FC491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30/05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14</c:v>
                </c:pt>
                <c:pt idx="3">
                  <c:v>12</c:v>
                </c:pt>
                <c:pt idx="4">
                  <c:v>10</c:v>
                </c:pt>
                <c:pt idx="5">
                  <c:v>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1-438C-92C1-2130336F3A9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31/05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11</c:v>
                </c:pt>
                <c:pt idx="4">
                  <c:v>9</c:v>
                </c:pt>
                <c:pt idx="5">
                  <c:v>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1-438C-92C1-2130336F3A9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01/06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8</c:v>
                </c:pt>
                <c:pt idx="4">
                  <c:v>3</c:v>
                </c:pt>
                <c:pt idx="5">
                  <c:v>1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1-438C-92C1-2130336F3A9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02/06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12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C1-438C-92C1-2130336F3A9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03/06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9</c:v>
                </c:pt>
                <c:pt idx="4">
                  <c:v>3</c:v>
                </c:pt>
                <c:pt idx="5">
                  <c:v>1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C1-438C-92C1-2130336F3A9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04/06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C1-438C-92C1-2130336F3A9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05/06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C1-438C-92C1-2130336F3A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30/05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28</c:v>
                </c:pt>
                <c:pt idx="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D-4142-A57E-CB22BD6A819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31/05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32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D-4142-A57E-CB22BD6A819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01/06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20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4D-4142-A57E-CB22BD6A819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02/06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28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4D-4142-A57E-CB22BD6A819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03/06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15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4D-4142-A57E-CB22BD6A819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04/06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18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4D-4142-A57E-CB22BD6A819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05/06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25</c:v>
                </c:pt>
                <c:pt idx="1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4D-4142-A57E-CB22BD6A81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30/05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A-4C6E-848C-DF63CA179B1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31/05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FA-4C6E-848C-DF63CA179B1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01/06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FA-4C6E-848C-DF63CA179B1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02/06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FA-4C6E-848C-DF63CA179B1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03/06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FA-4C6E-848C-DF63CA179B1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04/06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FA-4C6E-848C-DF63CA179B1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05/06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FA-4C6E-848C-DF63CA179B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216</c:v>
                </c:pt>
                <c:pt idx="1">
                  <c:v>45</c:v>
                </c:pt>
                <c:pt idx="2">
                  <c:v>210</c:v>
                </c:pt>
                <c:pt idx="3">
                  <c:v>768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D-4412-BD75-F98192144C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30 de mayo al 05 de junio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768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285603"/>
              </p:ext>
            </p:extLst>
          </p:nvPr>
        </p:nvGraphicFramePr>
        <p:xfrm>
          <a:off x="2274277" y="3062566"/>
          <a:ext cx="19835446" cy="943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59777"/>
              </p:ext>
            </p:extLst>
          </p:nvPr>
        </p:nvGraphicFramePr>
        <p:xfrm>
          <a:off x="2064710" y="3118339"/>
          <a:ext cx="20254581" cy="958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960502"/>
              </p:ext>
            </p:extLst>
          </p:nvPr>
        </p:nvGraphicFramePr>
        <p:xfrm>
          <a:off x="2339859" y="2475948"/>
          <a:ext cx="19704283" cy="1018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90423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de mayo al 05 de junio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1053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de mayo al 05 de junio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3578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de mayo al 05 de junio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9356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de mayo al 05 de junio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9376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30 de mayo al 05 de junio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30 de mayo al 05 de junio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1,271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216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210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768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216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216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47177"/>
              </p:ext>
            </p:extLst>
          </p:nvPr>
        </p:nvGraphicFramePr>
        <p:xfrm>
          <a:off x="1811561" y="3376247"/>
          <a:ext cx="20760879" cy="91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894105"/>
              </p:ext>
            </p:extLst>
          </p:nvPr>
        </p:nvGraphicFramePr>
        <p:xfrm>
          <a:off x="1964721" y="2383859"/>
          <a:ext cx="20454558" cy="999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186466"/>
              </p:ext>
            </p:extLst>
          </p:nvPr>
        </p:nvGraphicFramePr>
        <p:xfrm>
          <a:off x="1746673" y="2766647"/>
          <a:ext cx="20890655" cy="9381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166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602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1417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233</cp:revision>
  <dcterms:modified xsi:type="dcterms:W3CDTF">2022-06-07T22:09:05Z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