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9%20al%2015%20de%20may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16/05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26</c:v>
                </c:pt>
                <c:pt idx="3">
                  <c:v>10</c:v>
                </c:pt>
                <c:pt idx="4">
                  <c:v>8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4E-43B5-8F11-7CAC2DE65D0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17/05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18</c:v>
                </c:pt>
                <c:pt idx="3">
                  <c:v>12</c:v>
                </c:pt>
                <c:pt idx="4">
                  <c:v>14</c:v>
                </c:pt>
                <c:pt idx="5">
                  <c:v>0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4E-43B5-8F11-7CAC2DE65D0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18/05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18</c:v>
                </c:pt>
                <c:pt idx="3">
                  <c:v>8</c:v>
                </c:pt>
                <c:pt idx="4">
                  <c:v>6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4E-43B5-8F11-7CAC2DE65D0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19/05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19</c:v>
                </c:pt>
                <c:pt idx="3">
                  <c:v>11</c:v>
                </c:pt>
                <c:pt idx="4">
                  <c:v>7</c:v>
                </c:pt>
                <c:pt idx="5">
                  <c:v>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4E-43B5-8F11-7CAC2DE65D0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20/05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16</c:v>
                </c:pt>
                <c:pt idx="3">
                  <c:v>12</c:v>
                </c:pt>
                <c:pt idx="4">
                  <c:v>8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4E-43B5-8F11-7CAC2DE65D0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21/05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4E-43B5-8F11-7CAC2DE65D0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22/05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4E-43B5-8F11-7CAC2DE65D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16/05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3-460B-932A-3C91EAAD64C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17/05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3-460B-932A-3C91EAAD64C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18/05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13-460B-932A-3C91EAAD64C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19/05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13-460B-932A-3C91EAAD64C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20/05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13-460B-932A-3C91EAAD64C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21/05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13-460B-932A-3C91EAAD64C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22/05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13-460B-932A-3C91EAAD6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16/05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18</c:v>
                </c:pt>
                <c:pt idx="1">
                  <c:v>0</c:v>
                </c:pt>
                <c:pt idx="2">
                  <c:v>21</c:v>
                </c:pt>
                <c:pt idx="3">
                  <c:v>16</c:v>
                </c:pt>
                <c:pt idx="4">
                  <c:v>7</c:v>
                </c:pt>
                <c:pt idx="5">
                  <c:v>2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96-4602-92B8-B6B2DDCE262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17/05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19</c:v>
                </c:pt>
                <c:pt idx="3">
                  <c:v>22</c:v>
                </c:pt>
                <c:pt idx="4">
                  <c:v>13</c:v>
                </c:pt>
                <c:pt idx="5">
                  <c:v>4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96-4602-92B8-B6B2DDCE262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18/05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20</c:v>
                </c:pt>
                <c:pt idx="3">
                  <c:v>18</c:v>
                </c:pt>
                <c:pt idx="4">
                  <c:v>7</c:v>
                </c:pt>
                <c:pt idx="5">
                  <c:v>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96-4602-92B8-B6B2DDCE262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19/05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16</c:v>
                </c:pt>
                <c:pt idx="3">
                  <c:v>23</c:v>
                </c:pt>
                <c:pt idx="4">
                  <c:v>11</c:v>
                </c:pt>
                <c:pt idx="5">
                  <c:v>5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96-4602-92B8-B6B2DDCE262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20/05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26</c:v>
                </c:pt>
                <c:pt idx="3">
                  <c:v>20</c:v>
                </c:pt>
                <c:pt idx="4">
                  <c:v>7</c:v>
                </c:pt>
                <c:pt idx="5">
                  <c:v>8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96-4602-92B8-B6B2DDCE262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21/05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96-4602-92B8-B6B2DDCE262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22/05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96-4602-92B8-B6B2DDCE26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16/05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23</c:v>
                </c:pt>
                <c:pt idx="1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8-455C-B1D8-C2187A969D38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17/05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17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88-455C-B1D8-C2187A969D38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18/05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22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88-455C-B1D8-C2187A969D38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19/05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28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88-455C-B1D8-C2187A969D38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20/05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88-455C-B1D8-C2187A969D38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21/05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17</c:v>
                </c:pt>
                <c:pt idx="1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88-455C-B1D8-C2187A969D38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22/05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16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88-455C-B1D8-C2187A969D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16/05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E-4A69-93B8-CB3B14A1F0F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17/05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E-4A69-93B8-CB3B14A1F0F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18/05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CE-4A69-93B8-CB3B14A1F0F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19/05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CE-4A69-93B8-CB3B14A1F0F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20/05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CE-4A69-93B8-CB3B14A1F0F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21/05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CE-4A69-93B8-CB3B14A1F0F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22/05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CE-4A69-93B8-CB3B14A1F0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319</c:v>
                </c:pt>
                <c:pt idx="1">
                  <c:v>55</c:v>
                </c:pt>
                <c:pt idx="2">
                  <c:v>427</c:v>
                </c:pt>
                <c:pt idx="3">
                  <c:v>803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B-4894-B48E-E8531475E2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16 al 22 de mayo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803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046404"/>
              </p:ext>
            </p:extLst>
          </p:nvPr>
        </p:nvGraphicFramePr>
        <p:xfrm>
          <a:off x="1917829" y="2790092"/>
          <a:ext cx="20548343" cy="970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021665"/>
              </p:ext>
            </p:extLst>
          </p:nvPr>
        </p:nvGraphicFramePr>
        <p:xfrm>
          <a:off x="1736464" y="2632629"/>
          <a:ext cx="20911072" cy="1014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67103"/>
              </p:ext>
            </p:extLst>
          </p:nvPr>
        </p:nvGraphicFramePr>
        <p:xfrm>
          <a:off x="2250831" y="2383859"/>
          <a:ext cx="19882339" cy="10277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1446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3764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60313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848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803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15858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mayo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16 al 22 de mayo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1,651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319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427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803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1 ingreso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319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319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782660"/>
              </p:ext>
            </p:extLst>
          </p:nvPr>
        </p:nvGraphicFramePr>
        <p:xfrm>
          <a:off x="2011613" y="2383859"/>
          <a:ext cx="20360775" cy="10112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55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661210"/>
              </p:ext>
            </p:extLst>
          </p:nvPr>
        </p:nvGraphicFramePr>
        <p:xfrm>
          <a:off x="1952998" y="2130704"/>
          <a:ext cx="20478005" cy="1064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99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102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427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241"/>
              </p:ext>
            </p:extLst>
          </p:nvPr>
        </p:nvGraphicFramePr>
        <p:xfrm>
          <a:off x="1988167" y="2672862"/>
          <a:ext cx="20407667" cy="1042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155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648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803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223</cp:revision>
  <dcterms:modified xsi:type="dcterms:W3CDTF">2022-05-23T17:07:53Z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