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33" d="100"/>
          <a:sy n="33" d="100"/>
        </p:scale>
        <p:origin x="834" y="60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14%20AL%2020%20DE%20NOVIEMBR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14%20AL%2020%20DE%20NOVIEMBR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14%20AL%2020%20DE%20NOVIEMBR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14%20AL%2020%20DE%20NOVIEMBR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14%20AL%2020%20DE%20NOVIEMBRE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14%20AL%2020%20DE%20NOVIEMB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14/11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4'!$C$3:$I$3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10</c:v>
                </c:pt>
                <c:pt idx="3">
                  <c:v>5</c:v>
                </c:pt>
                <c:pt idx="4">
                  <c:v>2</c:v>
                </c:pt>
                <c:pt idx="5">
                  <c:v>0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F3-472C-AF68-3E9B2249F9E9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15/11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4'!$C$4:$I$4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12</c:v>
                </c:pt>
                <c:pt idx="3">
                  <c:v>8</c:v>
                </c:pt>
                <c:pt idx="4">
                  <c:v>5</c:v>
                </c:pt>
                <c:pt idx="5">
                  <c:v>0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F3-472C-AF68-3E9B2249F9E9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16/11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4'!$C$5:$I$5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9</c:v>
                </c:pt>
                <c:pt idx="3">
                  <c:v>4</c:v>
                </c:pt>
                <c:pt idx="4">
                  <c:v>4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F3-472C-AF68-3E9B2249F9E9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17/11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4'!$C$6:$I$6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12</c:v>
                </c:pt>
                <c:pt idx="3">
                  <c:v>3</c:v>
                </c:pt>
                <c:pt idx="4">
                  <c:v>1</c:v>
                </c:pt>
                <c:pt idx="5">
                  <c:v>0</c:v>
                </c:pt>
                <c:pt idx="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F3-472C-AF68-3E9B2249F9E9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18/11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4'!$C$7:$I$7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F3-472C-AF68-3E9B2249F9E9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Saqado
19/11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AF3-472C-AF68-3E9B2249F9E9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20/11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AF3-472C-AF68-3E9B2249F9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9027775"/>
        <c:axId val="1"/>
      </c:barChart>
      <c:catAx>
        <c:axId val="1759027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59027775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14/11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4'!$J$3:$K$3</c:f>
              <c:numCache>
                <c:formatCode>General</c:formatCode>
                <c:ptCount val="2"/>
                <c:pt idx="0">
                  <c:v>0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47-43FB-9E97-34203B7BE0A5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15/11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4'!$J$4:$K$4</c:f>
              <c:numCache>
                <c:formatCode>General</c:formatCode>
                <c:ptCount val="2"/>
                <c:pt idx="0">
                  <c:v>0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47-43FB-9E97-34203B7BE0A5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16/11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4'!$J$5:$K$5</c:f>
              <c:numCache>
                <c:formatCode>General</c:formatCode>
                <c:ptCount val="2"/>
                <c:pt idx="0">
                  <c:v>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47-43FB-9E97-34203B7BE0A5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17/11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4'!$J$6:$K$6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47-43FB-9E97-34203B7BE0A5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18/11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4'!$J$7:$K$7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47-43FB-9E97-34203B7BE0A5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Saqado
19/11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D47-43FB-9E97-34203B7BE0A5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20/11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D47-43FB-9E97-34203B7BE0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8964559"/>
        <c:axId val="1"/>
      </c:barChart>
      <c:catAx>
        <c:axId val="1848964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48964559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14/11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4'!$L$3:$R$3</c:f>
              <c:numCache>
                <c:formatCode>General</c:formatCode>
                <c:ptCount val="7"/>
                <c:pt idx="0">
                  <c:v>22</c:v>
                </c:pt>
                <c:pt idx="1">
                  <c:v>12</c:v>
                </c:pt>
                <c:pt idx="2">
                  <c:v>8</c:v>
                </c:pt>
                <c:pt idx="3">
                  <c:v>28</c:v>
                </c:pt>
                <c:pt idx="4">
                  <c:v>10</c:v>
                </c:pt>
                <c:pt idx="5">
                  <c:v>0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F-40ED-8E9A-7D400957F302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15/11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4'!$L$4:$R$4</c:f>
              <c:numCache>
                <c:formatCode>General</c:formatCode>
                <c:ptCount val="7"/>
                <c:pt idx="0">
                  <c:v>24</c:v>
                </c:pt>
                <c:pt idx="1">
                  <c:v>13</c:v>
                </c:pt>
                <c:pt idx="2">
                  <c:v>2</c:v>
                </c:pt>
                <c:pt idx="3">
                  <c:v>33</c:v>
                </c:pt>
                <c:pt idx="4">
                  <c:v>9</c:v>
                </c:pt>
                <c:pt idx="5">
                  <c:v>0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CF-40ED-8E9A-7D400957F302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16/11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4'!$L$5:$R$5</c:f>
              <c:numCache>
                <c:formatCode>General</c:formatCode>
                <c:ptCount val="7"/>
                <c:pt idx="0">
                  <c:v>29</c:v>
                </c:pt>
                <c:pt idx="1">
                  <c:v>10</c:v>
                </c:pt>
                <c:pt idx="2">
                  <c:v>0</c:v>
                </c:pt>
                <c:pt idx="3">
                  <c:v>32</c:v>
                </c:pt>
                <c:pt idx="4">
                  <c:v>10</c:v>
                </c:pt>
                <c:pt idx="5">
                  <c:v>0</c:v>
                </c:pt>
                <c:pt idx="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CF-40ED-8E9A-7D400957F302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17/11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4'!$L$6:$R$6</c:f>
              <c:numCache>
                <c:formatCode>General</c:formatCode>
                <c:ptCount val="7"/>
                <c:pt idx="0">
                  <c:v>26</c:v>
                </c:pt>
                <c:pt idx="1">
                  <c:v>12</c:v>
                </c:pt>
                <c:pt idx="2">
                  <c:v>1</c:v>
                </c:pt>
                <c:pt idx="3">
                  <c:v>25</c:v>
                </c:pt>
                <c:pt idx="4">
                  <c:v>8</c:v>
                </c:pt>
                <c:pt idx="5">
                  <c:v>0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CF-40ED-8E9A-7D400957F302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18/11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4'!$L$7:$R$7</c:f>
              <c:numCache>
                <c:formatCode>General</c:formatCode>
                <c:ptCount val="7"/>
                <c:pt idx="0">
                  <c:v>13</c:v>
                </c:pt>
                <c:pt idx="1">
                  <c:v>3</c:v>
                </c:pt>
                <c:pt idx="2">
                  <c:v>0</c:v>
                </c:pt>
                <c:pt idx="3">
                  <c:v>19</c:v>
                </c:pt>
                <c:pt idx="4">
                  <c:v>7</c:v>
                </c:pt>
                <c:pt idx="5">
                  <c:v>0</c:v>
                </c:pt>
                <c:pt idx="6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CF-40ED-8E9A-7D400957F302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Saqado
19/11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CF-40ED-8E9A-7D400957F302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20/11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3CF-40ED-8E9A-7D400957F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8968159"/>
        <c:axId val="1"/>
      </c:barChart>
      <c:catAx>
        <c:axId val="1848968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48968159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14/11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4'!$S$3:$T$3</c:f>
              <c:numCache>
                <c:formatCode>General</c:formatCode>
                <c:ptCount val="2"/>
                <c:pt idx="0">
                  <c:v>22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FB-461A-999D-F30C47233212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15/11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4'!$S$4:$T$4</c:f>
              <c:numCache>
                <c:formatCode>General</c:formatCode>
                <c:ptCount val="2"/>
                <c:pt idx="0">
                  <c:v>21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FB-461A-999D-F30C47233212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16/11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4'!$S$5:$T$5</c:f>
              <c:numCache>
                <c:formatCode>General</c:formatCode>
                <c:ptCount val="2"/>
                <c:pt idx="0">
                  <c:v>22</c:v>
                </c:pt>
                <c:pt idx="1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FB-461A-999D-F30C47233212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17/11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4'!$S$6:$T$6</c:f>
              <c:numCache>
                <c:formatCode>General</c:formatCode>
                <c:ptCount val="2"/>
                <c:pt idx="0">
                  <c:v>24</c:v>
                </c:pt>
                <c:pt idx="1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FB-461A-999D-F30C47233212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18/11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4'!$S$7:$T$7</c:f>
              <c:numCache>
                <c:formatCode>General</c:formatCode>
                <c:ptCount val="2"/>
                <c:pt idx="0">
                  <c:v>16</c:v>
                </c:pt>
                <c:pt idx="1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FB-461A-999D-F30C47233212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Saqado
19/11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4'!$S$8:$T$8</c:f>
              <c:numCache>
                <c:formatCode>General</c:formatCode>
                <c:ptCount val="2"/>
                <c:pt idx="0">
                  <c:v>22</c:v>
                </c:pt>
                <c:pt idx="1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FB-461A-999D-F30C47233212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20/11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4'!$S$9:$T$9</c:f>
              <c:numCache>
                <c:formatCode>General</c:formatCode>
                <c:ptCount val="2"/>
                <c:pt idx="0">
                  <c:v>18</c:v>
                </c:pt>
                <c:pt idx="1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FB-461A-999D-F30C472332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8966959"/>
        <c:axId val="1"/>
      </c:barChart>
      <c:catAx>
        <c:axId val="1848966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48966959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14/11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4'!$U$3:$W$3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A5-45C9-84B2-D3585DCF450D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15/11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4'!$U$4:$W$4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A5-45C9-84B2-D3585DCF450D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16/11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4'!$U$5:$W$5</c:f>
              <c:numCache>
                <c:formatCode>General</c:formatCode>
                <c:ptCount val="3"/>
                <c:pt idx="0">
                  <c:v>5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A5-45C9-84B2-D3585DCF450D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17/11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4'!$U$6:$W$6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A5-45C9-84B2-D3585DCF450D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18/11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4'!$U$7:$W$7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A5-45C9-84B2-D3585DCF450D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Saqado
19/11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A5-45C9-84B2-D3585DCF450D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20/11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A5-45C9-84B2-D3585DCF4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8958959"/>
        <c:axId val="1"/>
      </c:barChart>
      <c:catAx>
        <c:axId val="1848958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48958959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4'!$C$17:$C$21</c:f>
              <c:numCache>
                <c:formatCode>General</c:formatCode>
                <c:ptCount val="5"/>
                <c:pt idx="0">
                  <c:v>138</c:v>
                </c:pt>
                <c:pt idx="1">
                  <c:v>23</c:v>
                </c:pt>
                <c:pt idx="2">
                  <c:v>442</c:v>
                </c:pt>
                <c:pt idx="3">
                  <c:v>741</c:v>
                </c:pt>
                <c:pt idx="4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AD-4E97-946A-E494D14F7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48962159"/>
        <c:axId val="1"/>
      </c:barChart>
      <c:catAx>
        <c:axId val="184896215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48962159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6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14 al 20 de noviembre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741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FA427BB5-DB6B-4C47-9782-B09FBD9C04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33464"/>
              </p:ext>
            </p:extLst>
          </p:nvPr>
        </p:nvGraphicFramePr>
        <p:xfrm>
          <a:off x="1887793" y="2477831"/>
          <a:ext cx="20597199" cy="9999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19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DB851E91-CC66-4AB9-BC9B-B5104DF57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576257"/>
              </p:ext>
            </p:extLst>
          </p:nvPr>
        </p:nvGraphicFramePr>
        <p:xfrm>
          <a:off x="2005781" y="3008671"/>
          <a:ext cx="20479212" cy="9291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49C82211-967D-4A2D-BC14-B7C21F9381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873932"/>
              </p:ext>
            </p:extLst>
          </p:nvPr>
        </p:nvGraphicFramePr>
        <p:xfrm>
          <a:off x="2153265" y="2979174"/>
          <a:ext cx="20331728" cy="9556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34729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14 al 20 de noviembre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138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43912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14 al 20 de noviembre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427787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14 al 20 de noviembre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442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983378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 14 al 20 de noviembre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741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08762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14 al 20 de noviembre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32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14 al 20 de noviembre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 376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138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23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442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741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32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138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		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43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20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	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138</a:t>
            </a: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8BA6DCA5-18D7-4B6A-AFEB-DC3829953F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581742"/>
              </p:ext>
            </p:extLst>
          </p:nvPr>
        </p:nvGraphicFramePr>
        <p:xfrm>
          <a:off x="2300747" y="2713703"/>
          <a:ext cx="20184245" cy="9763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6628D567-05F1-4212-BCB5-87DF58B67D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098327"/>
              </p:ext>
            </p:extLst>
          </p:nvPr>
        </p:nvGraphicFramePr>
        <p:xfrm>
          <a:off x="2418735" y="2920181"/>
          <a:ext cx="20066258" cy="9556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442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044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114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44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137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	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442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FDA2643A-6141-4755-BEF1-E5DE9212A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490862"/>
              </p:ext>
            </p:extLst>
          </p:nvPr>
        </p:nvGraphicFramePr>
        <p:xfrm>
          <a:off x="2330245" y="2890684"/>
          <a:ext cx="20154748" cy="9586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145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596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741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7822</TotalTime>
  <Words>1409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425</cp:revision>
  <dcterms:modified xsi:type="dcterms:W3CDTF">2022-12-17T12:31:08Z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