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>
      <p:cViewPr varScale="1">
        <p:scale>
          <a:sx n="33" d="100"/>
          <a:sy n="33" d="100"/>
        </p:scale>
        <p:origin x="834" y="60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NOVIEMBRE\Reporte%20diario%20%2021%20AL%2027%20DE%20NOVIEMBRE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NOVIEMBRE\Reporte%20diario%20%2021%20AL%2027%20DE%20NOVIEMBRE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NOVIEMBRE\Reporte%20diario%20%2021%20AL%2027%20DE%20NOVIEMBRE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NOVIEMBRE\Reporte%20diario%20%2021%20AL%2027%20DE%20NOVIEMBRE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NOVIEMBRE\Reporte%20diario%20%2021%20AL%2027%20DE%20NOVIEMBRE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NOVIEMBRE\Reporte%20diario%20%2021%20AL%2027%20DE%20NOVIEMBR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21/11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4'!$C$3:$I$3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E0-463F-BCE3-3E59586D6682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22/11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4'!$C$4:$I$4</c:f>
              <c:numCache>
                <c:formatCode>General</c:formatCode>
                <c:ptCount val="7"/>
                <c:pt idx="0">
                  <c:v>4</c:v>
                </c:pt>
                <c:pt idx="1">
                  <c:v>1</c:v>
                </c:pt>
                <c:pt idx="2">
                  <c:v>8</c:v>
                </c:pt>
                <c:pt idx="3">
                  <c:v>6</c:v>
                </c:pt>
                <c:pt idx="4">
                  <c:v>4</c:v>
                </c:pt>
                <c:pt idx="5">
                  <c:v>0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E0-463F-BCE3-3E59586D6682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23/11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4'!$C$5:$I$5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15</c:v>
                </c:pt>
                <c:pt idx="3">
                  <c:v>12</c:v>
                </c:pt>
                <c:pt idx="4">
                  <c:v>3</c:v>
                </c:pt>
                <c:pt idx="5">
                  <c:v>0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E0-463F-BCE3-3E59586D6682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24/11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4'!$C$6:$I$6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11</c:v>
                </c:pt>
                <c:pt idx="3">
                  <c:v>12</c:v>
                </c:pt>
                <c:pt idx="4">
                  <c:v>0</c:v>
                </c:pt>
                <c:pt idx="5">
                  <c:v>0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E0-463F-BCE3-3E59586D6682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25/11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4'!$C$7:$I$7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E0-463F-BCE3-3E59586D6682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Saqado
26/11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6E0-463F-BCE3-3E59586D6682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Domingo
27/11</c:v>
                </c:pt>
              </c:strCache>
            </c:strRef>
          </c:tx>
          <c:spPr>
            <a:solidFill>
              <a:srgbClr val="95372B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6E0-463F-BCE3-3E59586D66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9735408"/>
        <c:axId val="1"/>
      </c:barChart>
      <c:catAx>
        <c:axId val="145973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45973540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21/11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4'!$J$3:$K$3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16-4278-B633-634C5C9E2889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22/11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4'!$J$4:$K$4</c:f>
              <c:numCache>
                <c:formatCode>General</c:formatCode>
                <c:ptCount val="2"/>
                <c:pt idx="0">
                  <c:v>2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16-4278-B633-634C5C9E2889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23/11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4'!$J$5:$K$5</c:f>
              <c:numCache>
                <c:formatCode>General</c:formatCode>
                <c:ptCount val="2"/>
                <c:pt idx="0">
                  <c:v>0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16-4278-B633-634C5C9E2889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24/11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4'!$J$6:$K$6</c:f>
              <c:numCache>
                <c:formatCode>General</c:formatCode>
                <c:ptCount val="2"/>
                <c:pt idx="0">
                  <c:v>0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E16-4278-B633-634C5C9E2889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25/11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4'!$J$7:$K$7</c:f>
              <c:numCache>
                <c:formatCode>General</c:formatCode>
                <c:ptCount val="2"/>
                <c:pt idx="0">
                  <c:v>0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16-4278-B633-634C5C9E2889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Saqado
26/11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E16-4278-B633-634C5C9E2889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Domingo
27/11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16-4278-B633-634C5C9E28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9740608"/>
        <c:axId val="1"/>
      </c:barChart>
      <c:catAx>
        <c:axId val="145974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45974060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21/11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4'!$L$3:$R$3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E7-4E6A-AA5C-4CA11B5F9808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22/11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4'!$L$4:$R$4</c:f>
              <c:numCache>
                <c:formatCode>General</c:formatCode>
                <c:ptCount val="7"/>
                <c:pt idx="0">
                  <c:v>26</c:v>
                </c:pt>
                <c:pt idx="1">
                  <c:v>10</c:v>
                </c:pt>
                <c:pt idx="2">
                  <c:v>1</c:v>
                </c:pt>
                <c:pt idx="3">
                  <c:v>27</c:v>
                </c:pt>
                <c:pt idx="4">
                  <c:v>7</c:v>
                </c:pt>
                <c:pt idx="5">
                  <c:v>0</c:v>
                </c:pt>
                <c:pt idx="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E7-4E6A-AA5C-4CA11B5F9808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23/11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4'!$L$5:$R$5</c:f>
              <c:numCache>
                <c:formatCode>General</c:formatCode>
                <c:ptCount val="7"/>
                <c:pt idx="0">
                  <c:v>27</c:v>
                </c:pt>
                <c:pt idx="1">
                  <c:v>18</c:v>
                </c:pt>
                <c:pt idx="2">
                  <c:v>1</c:v>
                </c:pt>
                <c:pt idx="3">
                  <c:v>24</c:v>
                </c:pt>
                <c:pt idx="4">
                  <c:v>6</c:v>
                </c:pt>
                <c:pt idx="5">
                  <c:v>0</c:v>
                </c:pt>
                <c:pt idx="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E7-4E6A-AA5C-4CA11B5F9808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24/11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4'!$L$6:$R$6</c:f>
              <c:numCache>
                <c:formatCode>General</c:formatCode>
                <c:ptCount val="7"/>
                <c:pt idx="0">
                  <c:v>35</c:v>
                </c:pt>
                <c:pt idx="1">
                  <c:v>16</c:v>
                </c:pt>
                <c:pt idx="2">
                  <c:v>3</c:v>
                </c:pt>
                <c:pt idx="3">
                  <c:v>36</c:v>
                </c:pt>
                <c:pt idx="4">
                  <c:v>8</c:v>
                </c:pt>
                <c:pt idx="5">
                  <c:v>0</c:v>
                </c:pt>
                <c:pt idx="6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EE7-4E6A-AA5C-4CA11B5F9808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25/11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4'!$L$7:$R$7</c:f>
              <c:numCache>
                <c:formatCode>General</c:formatCode>
                <c:ptCount val="7"/>
                <c:pt idx="0">
                  <c:v>29</c:v>
                </c:pt>
                <c:pt idx="1">
                  <c:v>7</c:v>
                </c:pt>
                <c:pt idx="2">
                  <c:v>2</c:v>
                </c:pt>
                <c:pt idx="3">
                  <c:v>23</c:v>
                </c:pt>
                <c:pt idx="4">
                  <c:v>6</c:v>
                </c:pt>
                <c:pt idx="5">
                  <c:v>0</c:v>
                </c:pt>
                <c:pt idx="6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EE7-4E6A-AA5C-4CA11B5F9808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Saqado
26/11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EE7-4E6A-AA5C-4CA11B5F9808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Domingo
27/11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EE7-4E6A-AA5C-4CA11B5F98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9737808"/>
        <c:axId val="1"/>
      </c:barChart>
      <c:catAx>
        <c:axId val="145973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45973780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21/11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4'!$S$3:$T$3</c:f>
              <c:numCache>
                <c:formatCode>General</c:formatCode>
                <c:ptCount val="2"/>
                <c:pt idx="0">
                  <c:v>24</c:v>
                </c:pt>
                <c:pt idx="1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11-4FE6-9DEE-7BE462D16B77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22/11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4'!$S$4:$T$4</c:f>
              <c:numCache>
                <c:formatCode>General</c:formatCode>
                <c:ptCount val="2"/>
                <c:pt idx="0">
                  <c:v>20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11-4FE6-9DEE-7BE462D16B77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23/11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4'!$S$5:$T$5</c:f>
              <c:numCache>
                <c:formatCode>General</c:formatCode>
                <c:ptCount val="2"/>
                <c:pt idx="0">
                  <c:v>27</c:v>
                </c:pt>
                <c:pt idx="1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11-4FE6-9DEE-7BE462D16B77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24/11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4'!$S$6:$T$6</c:f>
              <c:numCache>
                <c:formatCode>General</c:formatCode>
                <c:ptCount val="2"/>
                <c:pt idx="0">
                  <c:v>18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611-4FE6-9DEE-7BE462D16B77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25/11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4'!$S$7:$T$7</c:f>
              <c:numCache>
                <c:formatCode>General</c:formatCode>
                <c:ptCount val="2"/>
                <c:pt idx="0">
                  <c:v>20</c:v>
                </c:pt>
                <c:pt idx="1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11-4FE6-9DEE-7BE462D16B77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Saqado
26/11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4'!$S$8:$T$8</c:f>
              <c:numCache>
                <c:formatCode>General</c:formatCode>
                <c:ptCount val="2"/>
                <c:pt idx="0">
                  <c:v>27</c:v>
                </c:pt>
                <c:pt idx="1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611-4FE6-9DEE-7BE462D16B77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Domingo
27/11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4'!$S$9:$T$9</c:f>
              <c:numCache>
                <c:formatCode>General</c:formatCode>
                <c:ptCount val="2"/>
                <c:pt idx="0">
                  <c:v>17</c:v>
                </c:pt>
                <c:pt idx="1">
                  <c:v>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611-4FE6-9DEE-7BE462D16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9739808"/>
        <c:axId val="1"/>
      </c:barChart>
      <c:catAx>
        <c:axId val="145973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45973980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21/11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4'!$U$3:$W$3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0E-4322-BE26-091D7C6BA213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22/11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4'!$U$4:$W$4</c:f>
              <c:numCache>
                <c:formatCode>General</c:formatCode>
                <c:ptCount val="3"/>
                <c:pt idx="0">
                  <c:v>4</c:v>
                </c:pt>
                <c:pt idx="1">
                  <c:v>0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0E-4322-BE26-091D7C6BA213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23/11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4'!$U$5:$W$5</c:f>
              <c:numCache>
                <c:formatCode>General</c:formatCode>
                <c:ptCount val="3"/>
                <c:pt idx="0">
                  <c:v>5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0E-4322-BE26-091D7C6BA213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24/11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4'!$U$6:$W$6</c:f>
              <c:numCache>
                <c:formatCode>General</c:formatCode>
                <c:ptCount val="3"/>
                <c:pt idx="0">
                  <c:v>4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0E-4322-BE26-091D7C6BA213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25/11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4'!$U$7:$W$7</c:f>
              <c:numCache>
                <c:formatCode>General</c:formatCode>
                <c:ptCount val="3"/>
                <c:pt idx="0">
                  <c:v>4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0E-4322-BE26-091D7C6BA213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Saqado
26/11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0E-4322-BE26-091D7C6BA213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Domingo
27/11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C0E-4322-BE26-091D7C6BA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9747808"/>
        <c:axId val="1"/>
      </c:barChart>
      <c:catAx>
        <c:axId val="145974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45974780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4'!$C$17:$C$21</c:f>
              <c:numCache>
                <c:formatCode>General</c:formatCode>
                <c:ptCount val="5"/>
                <c:pt idx="0">
                  <c:v>122</c:v>
                </c:pt>
                <c:pt idx="1">
                  <c:v>31</c:v>
                </c:pt>
                <c:pt idx="2">
                  <c:v>387</c:v>
                </c:pt>
                <c:pt idx="3">
                  <c:v>816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91-4EC1-8A4F-DB2CE2CB7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59745008"/>
        <c:axId val="1"/>
      </c:barChart>
      <c:catAx>
        <c:axId val="14597450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45974500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46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 21 al 27 de noviembre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816</a:t>
            </a: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D5ADE59C-3CF8-4A00-8C55-B9B5D0B09D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449936"/>
              </p:ext>
            </p:extLst>
          </p:nvPr>
        </p:nvGraphicFramePr>
        <p:xfrm>
          <a:off x="2359741" y="2802195"/>
          <a:ext cx="20125251" cy="9822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17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1DA24759-05C9-4A67-B07A-44FF94FA06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63446"/>
              </p:ext>
            </p:extLst>
          </p:nvPr>
        </p:nvGraphicFramePr>
        <p:xfrm>
          <a:off x="2389239" y="2831690"/>
          <a:ext cx="20095754" cy="9674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B6C55D3C-F219-47E5-AA1D-DD81E8485B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9636044"/>
              </p:ext>
            </p:extLst>
          </p:nvPr>
        </p:nvGraphicFramePr>
        <p:xfrm>
          <a:off x="2474091" y="2475947"/>
          <a:ext cx="20010902" cy="10001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687808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21 al 27 de noviembre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122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651675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21 al 27 de noviembre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881935"/>
              </p:ext>
            </p:extLst>
          </p:nvPr>
        </p:nvGraphicFramePr>
        <p:xfrm>
          <a:off x="1617785" y="2879260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21 al 27 de noviembre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387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636835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 21 al 27 de noviembre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816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30000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21 al 27 de noviembre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21 al 27 de noviembre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 375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122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31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387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816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17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2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122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		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34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32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	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35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122</a:t>
            </a:r>
          </a:p>
        </p:txBody>
      </p:sp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CA162FA3-6A66-47A3-97B3-D4FEBCED3F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285034"/>
              </p:ext>
            </p:extLst>
          </p:nvPr>
        </p:nvGraphicFramePr>
        <p:xfrm>
          <a:off x="2507225" y="3126658"/>
          <a:ext cx="19977767" cy="9586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31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31</a:t>
            </a: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96210A23-8BB5-48D0-9A64-5CC33FF682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374847"/>
              </p:ext>
            </p:extLst>
          </p:nvPr>
        </p:nvGraphicFramePr>
        <p:xfrm>
          <a:off x="2330245" y="2979175"/>
          <a:ext cx="20154748" cy="9409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387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044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117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51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27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110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	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387</a:t>
            </a:r>
          </a:p>
        </p:txBody>
      </p:sp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D1F91709-F567-4F18-9D5F-028A17BB0E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1180355"/>
              </p:ext>
            </p:extLst>
          </p:nvPr>
        </p:nvGraphicFramePr>
        <p:xfrm>
          <a:off x="2153265" y="2743200"/>
          <a:ext cx="20331728" cy="9910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153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6600" b="1" dirty="0">
              <a:solidFill>
                <a:srgbClr val="FFFFFF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663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816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7841</TotalTime>
  <Words>1409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428</cp:revision>
  <dcterms:modified xsi:type="dcterms:W3CDTF">2022-12-17T12:50:10Z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