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31%20AL%2006%20DE%20NOV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31/10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0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3-4896-90BD-988501E8BD00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01/11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33-4896-90BD-988501E8BD00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02/11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33-4896-90BD-988501E8BD00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03/11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15</c:v>
                </c:pt>
                <c:pt idx="3">
                  <c:v>16</c:v>
                </c:pt>
                <c:pt idx="4">
                  <c:v>5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33-4896-90BD-988501E8BD00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04/11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16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33-4896-90BD-988501E8BD00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05/11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33-4896-90BD-988501E8BD00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06/11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33-4896-90BD-988501E8B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22624"/>
        <c:axId val="1"/>
      </c:barChart>
      <c:catAx>
        <c:axId val="18961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226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31/10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E-4D45-9EF6-460F98EEAADB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01/11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0E-4D45-9EF6-460F98EEAADB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02/11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0E-4D45-9EF6-460F98EEAADB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03/11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0E-4D45-9EF6-460F98EEAADB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04/11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0E-4D45-9EF6-460F98EEAADB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05/11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0E-4D45-9EF6-460F98EEAADB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06/11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0E-4D45-9EF6-460F98EEA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12224"/>
        <c:axId val="1"/>
      </c:barChart>
      <c:catAx>
        <c:axId val="18961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122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31/10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1-4909-84DE-B9BA099C81F3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01/11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51-4909-84DE-B9BA099C81F3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02/11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51-4909-84DE-B9BA099C81F3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03/11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32</c:v>
                </c:pt>
                <c:pt idx="1">
                  <c:v>18</c:v>
                </c:pt>
                <c:pt idx="2">
                  <c:v>2</c:v>
                </c:pt>
                <c:pt idx="3">
                  <c:v>49</c:v>
                </c:pt>
                <c:pt idx="4">
                  <c:v>18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51-4909-84DE-B9BA099C81F3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04/11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28</c:v>
                </c:pt>
                <c:pt idx="1">
                  <c:v>12</c:v>
                </c:pt>
                <c:pt idx="2">
                  <c:v>1</c:v>
                </c:pt>
                <c:pt idx="3">
                  <c:v>31</c:v>
                </c:pt>
                <c:pt idx="4">
                  <c:v>10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51-4909-84DE-B9BA099C81F3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05/11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51-4909-84DE-B9BA099C81F3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06/11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51-4909-84DE-B9BA099C8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6144864"/>
        <c:axId val="1"/>
      </c:barChart>
      <c:catAx>
        <c:axId val="176614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614486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31/10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94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D-45FE-9B6C-273638E87E34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01/11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75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D-45FE-9B6C-273638E87E34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02/11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80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DD-45FE-9B6C-273638E87E34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03/11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104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DD-45FE-9B6C-273638E87E34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04/11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83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DD-45FE-9B6C-273638E87E34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05/11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93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DD-45FE-9B6C-273638E87E34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06/11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152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DD-45FE-9B6C-273638E87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15824"/>
        <c:axId val="1"/>
      </c:barChart>
      <c:catAx>
        <c:axId val="189611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158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31/10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9-42BE-BC33-1BBF005440D2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01/11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39-42BE-BC33-1BBF005440D2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02/11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39-42BE-BC33-1BBF005440D2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03/11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39-42BE-BC33-1BBF005440D2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04/11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39-42BE-BC33-1BBF005440D2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05/11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39-42BE-BC33-1BBF005440D2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06/11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39-42BE-BC33-1BBF00544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6129664"/>
        <c:axId val="1"/>
      </c:barChart>
      <c:catAx>
        <c:axId val="176612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612966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130</c:v>
                </c:pt>
                <c:pt idx="1">
                  <c:v>24</c:v>
                </c:pt>
                <c:pt idx="2">
                  <c:v>245</c:v>
                </c:pt>
                <c:pt idx="3">
                  <c:v>681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F-4A8D-A665-FD80F90B1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66141664"/>
        <c:axId val="1"/>
      </c:barChart>
      <c:catAx>
        <c:axId val="17661416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66141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31 al 06 de noviembre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681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F7BBB45-FBAE-439C-A77D-D08A7BA39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71147"/>
              </p:ext>
            </p:extLst>
          </p:nvPr>
        </p:nvGraphicFramePr>
        <p:xfrm>
          <a:off x="2241755" y="2772697"/>
          <a:ext cx="20243238" cy="100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91D5F5A-E5A2-4E73-9C27-C8276CD4C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082399"/>
              </p:ext>
            </p:extLst>
          </p:nvPr>
        </p:nvGraphicFramePr>
        <p:xfrm>
          <a:off x="2123769" y="3539614"/>
          <a:ext cx="20361224" cy="9114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6CE4BB5-2E4A-4C3A-9653-170D20359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401482"/>
              </p:ext>
            </p:extLst>
          </p:nvPr>
        </p:nvGraphicFramePr>
        <p:xfrm>
          <a:off x="1976285" y="2920180"/>
          <a:ext cx="20508708" cy="95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22824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al 06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2735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al 06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04565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al 06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245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4185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al 06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681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32968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al 06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31 al 06 de noviembre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1,107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130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24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245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681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21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4A595AF-8C18-4497-99FE-46F3D907E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131097"/>
              </p:ext>
            </p:extLst>
          </p:nvPr>
        </p:nvGraphicFramePr>
        <p:xfrm>
          <a:off x="2359741" y="3539613"/>
          <a:ext cx="20125251" cy="86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A33EB49-B524-400C-8A34-34B3C64E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94525"/>
              </p:ext>
            </p:extLst>
          </p:nvPr>
        </p:nvGraphicFramePr>
        <p:xfrm>
          <a:off x="2123767" y="2802194"/>
          <a:ext cx="20361225" cy="9367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245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B5C4EED-AD97-45CE-AB06-620F79D51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40020"/>
              </p:ext>
            </p:extLst>
          </p:nvPr>
        </p:nvGraphicFramePr>
        <p:xfrm>
          <a:off x="2005781" y="3185652"/>
          <a:ext cx="20479212" cy="940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681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681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1404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420</cp:revision>
  <dcterms:modified xsi:type="dcterms:W3CDTF">2022-12-17T11:52:48Z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