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en_\Downloads\Reporte%20diario%2012%20AL%2018%20DE%20SEPT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en_\Downloads\Reporte%20diario%2012%20AL%2018%20DE%20SEPT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en_\Downloads\Reporte%20diario%2012%20AL%2018%20DE%20SEPT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en_\Downloads\Reporte%20diario%2012%20AL%2018%20DE%20SEPT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en_\Downloads\Reporte%20diario%2012%20AL%2018%20DE%20SEPT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en_\Downloads\Reporte%20diario%2012%20AL%2018%20DE%20SEPT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03/10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12</c:v>
                </c:pt>
                <c:pt idx="3">
                  <c:v>7</c:v>
                </c:pt>
                <c:pt idx="4">
                  <c:v>7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4-4F1A-8F7E-918580FFF03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04/10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15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4-4F1A-8F7E-918580FFF03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05/10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04-4F1A-8F7E-918580FFF03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06/10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16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04-4F1A-8F7E-918580FFF03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07/10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16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04-4F1A-8F7E-918580FFF03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08/10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04-4F1A-8F7E-918580FFF03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09/10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04-4F1A-8F7E-918580FFF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787295"/>
        <c:axId val="1"/>
      </c:barChart>
      <c:catAx>
        <c:axId val="85878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878729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03/10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D-4E1D-9A0F-10E8FFC4F2E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04/10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DD-4E1D-9A0F-10E8FFC4F2E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05/10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DD-4E1D-9A0F-10E8FFC4F2E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06/10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DD-4E1D-9A0F-10E8FFC4F2E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07/10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DD-4E1D-9A0F-10E8FFC4F2E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08/10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DD-4E1D-9A0F-10E8FFC4F2E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09/10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DD-4E1D-9A0F-10E8FFC4F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787711"/>
        <c:axId val="1"/>
      </c:barChart>
      <c:catAx>
        <c:axId val="85878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878771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03/10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17</c:v>
                </c:pt>
                <c:pt idx="3">
                  <c:v>18</c:v>
                </c:pt>
                <c:pt idx="4">
                  <c:v>4</c:v>
                </c:pt>
                <c:pt idx="5">
                  <c:v>1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0-4FA4-8984-EAE63EE67AC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04/10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7</c:v>
                </c:pt>
                <c:pt idx="3">
                  <c:v>13</c:v>
                </c:pt>
                <c:pt idx="4">
                  <c:v>8</c:v>
                </c:pt>
                <c:pt idx="5">
                  <c:v>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0-4FA4-8984-EAE63EE67AC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05/10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14</c:v>
                </c:pt>
                <c:pt idx="3">
                  <c:v>24</c:v>
                </c:pt>
                <c:pt idx="4">
                  <c:v>18</c:v>
                </c:pt>
                <c:pt idx="5">
                  <c:v>3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0-4FA4-8984-EAE63EE67AC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06/10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7</c:v>
                </c:pt>
                <c:pt idx="3">
                  <c:v>13</c:v>
                </c:pt>
                <c:pt idx="4">
                  <c:v>7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0-4FA4-8984-EAE63EE67AC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07/10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7</c:v>
                </c:pt>
                <c:pt idx="3">
                  <c:v>12</c:v>
                </c:pt>
                <c:pt idx="4">
                  <c:v>2</c:v>
                </c:pt>
                <c:pt idx="5">
                  <c:v>1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F0-4FA4-8984-EAE63EE67AC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08/10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F0-4FA4-8984-EAE63EE67AC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09/10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F0-4FA4-8984-EAE63EE67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797695"/>
        <c:axId val="1"/>
      </c:barChart>
      <c:catAx>
        <c:axId val="85879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879769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03/10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35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7-40AD-B71B-3FE1D148C3C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04/10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22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87-40AD-B71B-3FE1D148C3C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05/10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15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87-40AD-B71B-3FE1D148C3C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06/10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27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87-40AD-B71B-3FE1D148C3C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07/10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16</c:v>
                </c:pt>
                <c:pt idx="1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87-40AD-B71B-3FE1D148C3C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08/10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38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87-40AD-B71B-3FE1D148C3C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09/10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987-40AD-B71B-3FE1D148C3CF}"/>
                </c:ext>
              </c:extLst>
            </c:dLbl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19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87-40AD-B71B-3FE1D148C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779391"/>
        <c:axId val="1"/>
      </c:barChart>
      <c:catAx>
        <c:axId val="85877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877939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03/10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2-469F-9A03-D040660A392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04/10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2-469F-9A03-D040660A392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05/10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2-469F-9A03-D040660A392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06/10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52-469F-9A03-D040660A392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07/10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52-469F-9A03-D040660A392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08/10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52-469F-9A03-D040660A392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09/10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52-469F-9A03-D040660A3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791455"/>
        <c:axId val="1"/>
      </c:barChart>
      <c:catAx>
        <c:axId val="85879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87914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191</c:v>
                </c:pt>
                <c:pt idx="1">
                  <c:v>29</c:v>
                </c:pt>
                <c:pt idx="2">
                  <c:v>333</c:v>
                </c:pt>
                <c:pt idx="3">
                  <c:v>829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5D-4323-BBE8-88AFDBF56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8780223"/>
        <c:axId val="1"/>
      </c:barChart>
      <c:catAx>
        <c:axId val="8587802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878022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03 al 09 de octubre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829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13BC0EB-BA5F-FC97-19FF-6D3622D97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23285"/>
              </p:ext>
            </p:extLst>
          </p:nvPr>
        </p:nvGraphicFramePr>
        <p:xfrm>
          <a:off x="1033463" y="3062566"/>
          <a:ext cx="22317074" cy="9453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690199A3-E98E-A99F-D6AB-07F754A01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473513"/>
              </p:ext>
            </p:extLst>
          </p:nvPr>
        </p:nvGraphicFramePr>
        <p:xfrm>
          <a:off x="1519238" y="3114676"/>
          <a:ext cx="21345525" cy="983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8F69759-EF09-4351-6EA0-E1F33A184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190057"/>
              </p:ext>
            </p:extLst>
          </p:nvPr>
        </p:nvGraphicFramePr>
        <p:xfrm>
          <a:off x="1376363" y="2383859"/>
          <a:ext cx="21631275" cy="1033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0705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7806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83196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9202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1662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03 al 09 de octubre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1,405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29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333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829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23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8779DC58-8F30-A1CF-09D5-D2687AAD5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110047"/>
              </p:ext>
            </p:extLst>
          </p:nvPr>
        </p:nvGraphicFramePr>
        <p:xfrm>
          <a:off x="1419226" y="1985962"/>
          <a:ext cx="21545549" cy="974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A055B33-232C-AEC4-7C3A-74726A879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813584"/>
              </p:ext>
            </p:extLst>
          </p:nvPr>
        </p:nvGraphicFramePr>
        <p:xfrm>
          <a:off x="1390651" y="3062566"/>
          <a:ext cx="21602699" cy="939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333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133B943-1198-18EA-056A-2A464BEBF9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56081"/>
              </p:ext>
            </p:extLst>
          </p:nvPr>
        </p:nvGraphicFramePr>
        <p:xfrm>
          <a:off x="1580076" y="3143250"/>
          <a:ext cx="21223848" cy="954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829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7710</TotalTime>
  <Words>1404</Words>
  <Application>Microsoft Office PowerPoint</Application>
  <PresentationFormat>Personalizado</PresentationFormat>
  <Paragraphs>227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404</cp:revision>
  <dcterms:modified xsi:type="dcterms:W3CDTF">2022-10-17T17:34:02Z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