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OCTUBRE\Reporte%20diario%2010%20AL%2016%20DE%20OCTU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10/10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18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1-49CA-A091-B8F557745A0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11/10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17</c:v>
                </c:pt>
                <c:pt idx="3">
                  <c:v>2</c:v>
                </c:pt>
                <c:pt idx="4">
                  <c:v>3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31-49CA-A091-B8F557745A0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12/10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12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31-49CA-A091-B8F557745A0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13/10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13</c:v>
                </c:pt>
                <c:pt idx="3">
                  <c:v>12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31-49CA-A091-B8F557745A0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14/10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13</c:v>
                </c:pt>
                <c:pt idx="3">
                  <c:v>1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31-49CA-A091-B8F557745A0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15/10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31-49CA-A091-B8F557745A0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16/10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31-49CA-A091-B8F557745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5174655"/>
        <c:axId val="1"/>
      </c:barChart>
      <c:catAx>
        <c:axId val="84517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451746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10/10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3-486A-ADA7-576BF8F1710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11/10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A3-486A-ADA7-576BF8F1710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12/10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A3-486A-ADA7-576BF8F1710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13/10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A3-486A-ADA7-576BF8F1710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14/10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A3-486A-ADA7-576BF8F1710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15/10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A3-486A-ADA7-576BF8F1710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16/10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A3-486A-ADA7-576BF8F17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5178655"/>
        <c:axId val="1"/>
      </c:barChart>
      <c:catAx>
        <c:axId val="84517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451786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10/10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CF-4AF5-B4C7-D3E4D102D74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11/10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7</c:v>
                </c:pt>
                <c:pt idx="3">
                  <c:v>21</c:v>
                </c:pt>
                <c:pt idx="4">
                  <c:v>11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CF-4AF5-B4C7-D3E4D102D74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12/10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12</c:v>
                </c:pt>
                <c:pt idx="3">
                  <c:v>18</c:v>
                </c:pt>
                <c:pt idx="4">
                  <c:v>10</c:v>
                </c:pt>
                <c:pt idx="5">
                  <c:v>2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CF-4AF5-B4C7-D3E4D102D74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13/10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10</c:v>
                </c:pt>
                <c:pt idx="3">
                  <c:v>15</c:v>
                </c:pt>
                <c:pt idx="4">
                  <c:v>10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CF-4AF5-B4C7-D3E4D102D74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14/10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7</c:v>
                </c:pt>
                <c:pt idx="5">
                  <c:v>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CF-4AF5-B4C7-D3E4D102D74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15/10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CF-4AF5-B4C7-D3E4D102D74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16/10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CF-4AF5-B4C7-D3E4D102D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485391"/>
        <c:axId val="1"/>
      </c:barChart>
      <c:catAx>
        <c:axId val="85048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048539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10/10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29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4-401A-8214-4729FFC84B3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11/10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29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4-401A-8214-4729FFC84B3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12/10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33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24-401A-8214-4729FFC84B3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13/10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31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24-401A-8214-4729FFC84B3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14/10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16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24-401A-8214-4729FFC84B3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15/10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30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24-401A-8214-4729FFC84B3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16/10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29</c:v>
                </c:pt>
                <c:pt idx="1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024-401A-8214-4729FFC84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472991"/>
        <c:axId val="1"/>
      </c:barChart>
      <c:catAx>
        <c:axId val="85047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047299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10/10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2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E-4C46-9764-714707601FD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11/10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AE-4C46-9764-714707601FD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12/10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AE-4C46-9764-714707601FD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13/10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AE-4C46-9764-714707601FD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14/10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AE-4C46-9764-714707601FD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15/10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AE-4C46-9764-714707601FD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16/10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AE-4C46-9764-714707601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483391"/>
        <c:axId val="1"/>
      </c:barChart>
      <c:catAx>
        <c:axId val="85048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048339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173</c:v>
                </c:pt>
                <c:pt idx="1">
                  <c:v>49</c:v>
                </c:pt>
                <c:pt idx="2">
                  <c:v>259</c:v>
                </c:pt>
                <c:pt idx="3">
                  <c:v>790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3-405C-8997-52167527D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0474991"/>
        <c:axId val="1"/>
      </c:barChart>
      <c:catAx>
        <c:axId val="85047499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50474991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10 al 16 de octubre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E163A19-25EC-443B-95F3-C4C549F54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391281"/>
              </p:ext>
            </p:extLst>
          </p:nvPr>
        </p:nvGraphicFramePr>
        <p:xfrm>
          <a:off x="1371535" y="3062566"/>
          <a:ext cx="21640931" cy="978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1B2BE26-9436-400C-9024-7A7403713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755265"/>
              </p:ext>
            </p:extLst>
          </p:nvPr>
        </p:nvGraphicFramePr>
        <p:xfrm>
          <a:off x="1695090" y="2907323"/>
          <a:ext cx="20993821" cy="100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BE06AF2-FA1E-4093-88C8-030E19118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5467"/>
              </p:ext>
            </p:extLst>
          </p:nvPr>
        </p:nvGraphicFramePr>
        <p:xfrm>
          <a:off x="1793565" y="2475947"/>
          <a:ext cx="20796870" cy="1013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68939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641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00841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259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0240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1320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10 al 16 de octubre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1,304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173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49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259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790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B12FAB7-BF47-44D6-9D34-3D7A7F9F3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73680"/>
              </p:ext>
            </p:extLst>
          </p:nvPr>
        </p:nvGraphicFramePr>
        <p:xfrm>
          <a:off x="1454353" y="2625969"/>
          <a:ext cx="21475295" cy="1012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8F6E28-6FCE-46B1-8D66-1AD43B7ED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385966"/>
              </p:ext>
            </p:extLst>
          </p:nvPr>
        </p:nvGraphicFramePr>
        <p:xfrm>
          <a:off x="1550526" y="2477831"/>
          <a:ext cx="21282949" cy="1062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259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259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E4992F-C449-4F3C-A70B-164FB6A42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106903"/>
              </p:ext>
            </p:extLst>
          </p:nvPr>
        </p:nvGraphicFramePr>
        <p:xfrm>
          <a:off x="1172308" y="2696308"/>
          <a:ext cx="22039385" cy="996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197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790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415</cp:revision>
  <dcterms:modified xsi:type="dcterms:W3CDTF">2022-10-19T17:59:48Z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