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17%20AL%2023%20DE%20OCTU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17%20AL%2023%20DE%20OCTU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17%20AL%2023%20DE%20OCTU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17%20AL%2023%20DE%20OCTU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17%20AL%2023%20DE%20OCTU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17%20AL%2023%20DE%20OCTU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17/10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4'!$C$3:$I$3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18</c:v>
                </c:pt>
                <c:pt idx="3">
                  <c:v>7</c:v>
                </c:pt>
                <c:pt idx="4">
                  <c:v>8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4-4A27-852E-806C27F29986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18/10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4'!$C$4:$I$4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11</c:v>
                </c:pt>
                <c:pt idx="3">
                  <c:v>4</c:v>
                </c:pt>
                <c:pt idx="4">
                  <c:v>7</c:v>
                </c:pt>
                <c:pt idx="5">
                  <c:v>1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64-4A27-852E-806C27F29986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19/10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4'!$C$5:$I$5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64-4A27-852E-806C27F29986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20/10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4'!$C$6:$I$6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12</c:v>
                </c:pt>
                <c:pt idx="3">
                  <c:v>9</c:v>
                </c:pt>
                <c:pt idx="4">
                  <c:v>4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64-4A27-852E-806C27F29986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21/10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15</c:v>
                </c:pt>
                <c:pt idx="3">
                  <c:v>5</c:v>
                </c:pt>
                <c:pt idx="4">
                  <c:v>5</c:v>
                </c:pt>
                <c:pt idx="5">
                  <c:v>0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64-4A27-852E-806C27F29986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22/10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64-4A27-852E-806C27F29986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LDomingo
23/10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64-4A27-852E-806C27F29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0489136"/>
        <c:axId val="1"/>
      </c:barChart>
      <c:catAx>
        <c:axId val="176048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604891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17/10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4'!$J$3:$K$3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B-4AA6-A6F1-5A74326F2E59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18/10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4'!$J$4:$K$4</c:f>
              <c:numCache>
                <c:formatCode>General</c:formatCode>
                <c:ptCount val="2"/>
                <c:pt idx="0">
                  <c:v>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3B-4AA6-A6F1-5A74326F2E59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19/10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4'!$J$5:$K$5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3B-4AA6-A6F1-5A74326F2E59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20/10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4'!$J$6:$K$6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3B-4AA6-A6F1-5A74326F2E59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21/10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4'!$J$7:$K$7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3B-4AA6-A6F1-5A74326F2E59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22/10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3B-4AA6-A6F1-5A74326F2E59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LDomingo
23/10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3B-4AA6-A6F1-5A74326F2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0491136"/>
        <c:axId val="1"/>
      </c:barChart>
      <c:catAx>
        <c:axId val="176049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604911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17/10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4'!$L$3:$R$3</c:f>
              <c:numCache>
                <c:formatCode>General</c:formatCode>
                <c:ptCount val="7"/>
                <c:pt idx="0">
                  <c:v>21</c:v>
                </c:pt>
                <c:pt idx="1">
                  <c:v>10</c:v>
                </c:pt>
                <c:pt idx="2">
                  <c:v>1</c:v>
                </c:pt>
                <c:pt idx="3">
                  <c:v>25</c:v>
                </c:pt>
                <c:pt idx="4">
                  <c:v>15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47B5-8C4E-5E21527BFFBA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18/10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4'!$L$4:$R$4</c:f>
              <c:numCache>
                <c:formatCode>General</c:formatCode>
                <c:ptCount val="7"/>
                <c:pt idx="0">
                  <c:v>25</c:v>
                </c:pt>
                <c:pt idx="1">
                  <c:v>11</c:v>
                </c:pt>
                <c:pt idx="2">
                  <c:v>0</c:v>
                </c:pt>
                <c:pt idx="3">
                  <c:v>30</c:v>
                </c:pt>
                <c:pt idx="4">
                  <c:v>6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47B5-8C4E-5E21527BFFBA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19/10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4'!$L$5:$R$5</c:f>
              <c:numCache>
                <c:formatCode>General</c:formatCode>
                <c:ptCount val="7"/>
                <c:pt idx="0">
                  <c:v>27</c:v>
                </c:pt>
                <c:pt idx="1">
                  <c:v>17</c:v>
                </c:pt>
                <c:pt idx="2">
                  <c:v>2</c:v>
                </c:pt>
                <c:pt idx="3">
                  <c:v>24</c:v>
                </c:pt>
                <c:pt idx="4">
                  <c:v>8</c:v>
                </c:pt>
                <c:pt idx="5">
                  <c:v>0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47B5-8C4E-5E21527BFFBA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20/10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4'!$L$6:$R$6</c:f>
              <c:numCache>
                <c:formatCode>General</c:formatCode>
                <c:ptCount val="7"/>
                <c:pt idx="0">
                  <c:v>24</c:v>
                </c:pt>
                <c:pt idx="1">
                  <c:v>9</c:v>
                </c:pt>
                <c:pt idx="2">
                  <c:v>4</c:v>
                </c:pt>
                <c:pt idx="3">
                  <c:v>19</c:v>
                </c:pt>
                <c:pt idx="4">
                  <c:v>3</c:v>
                </c:pt>
                <c:pt idx="5">
                  <c:v>0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CC-47B5-8C4E-5E21527BFFBA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21/10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4'!$L$7:$R$7</c:f>
              <c:numCache>
                <c:formatCode>General</c:formatCode>
                <c:ptCount val="7"/>
                <c:pt idx="0">
                  <c:v>23</c:v>
                </c:pt>
                <c:pt idx="1">
                  <c:v>4</c:v>
                </c:pt>
                <c:pt idx="2">
                  <c:v>1</c:v>
                </c:pt>
                <c:pt idx="3">
                  <c:v>18</c:v>
                </c:pt>
                <c:pt idx="4">
                  <c:v>9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47B5-8C4E-5E21527BFFBA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22/10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47B5-8C4E-5E21527BFFBA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LDomingo
23/10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CC-47B5-8C4E-5E21527BF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5744416"/>
        <c:axId val="1"/>
      </c:barChart>
      <c:catAx>
        <c:axId val="161574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574441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17/10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4'!$S$3:$T$3</c:f>
              <c:numCache>
                <c:formatCode>General</c:formatCode>
                <c:ptCount val="2"/>
                <c:pt idx="0">
                  <c:v>34</c:v>
                </c:pt>
                <c:pt idx="1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14-4DDE-9E47-8065B40ED723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18/10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4'!$S$4:$T$4</c:f>
              <c:numCache>
                <c:formatCode>General</c:formatCode>
                <c:ptCount val="2"/>
                <c:pt idx="0">
                  <c:v>22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14-4DDE-9E47-8065B40ED723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19/10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4'!$S$5:$T$5</c:f>
              <c:numCache>
                <c:formatCode>General</c:formatCode>
                <c:ptCount val="2"/>
                <c:pt idx="0">
                  <c:v>25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14-4DDE-9E47-8065B40ED723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20/10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4'!$S$6:$T$6</c:f>
              <c:numCache>
                <c:formatCode>General</c:formatCode>
                <c:ptCount val="2"/>
                <c:pt idx="0">
                  <c:v>17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14-4DDE-9E47-8065B40ED723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21/10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4'!$S$7:$T$7</c:f>
              <c:numCache>
                <c:formatCode>General</c:formatCode>
                <c:ptCount val="2"/>
                <c:pt idx="0">
                  <c:v>25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14-4DDE-9E47-8065B40ED723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22/10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4'!$S$8:$T$8</c:f>
              <c:numCache>
                <c:formatCode>General</c:formatCode>
                <c:ptCount val="2"/>
                <c:pt idx="0">
                  <c:v>28</c:v>
                </c:pt>
                <c:pt idx="1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14-4DDE-9E47-8065B40ED723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LDomingo
23/10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4'!$S$9:$T$9</c:f>
              <c:numCache>
                <c:formatCode>General</c:formatCode>
                <c:ptCount val="2"/>
                <c:pt idx="0">
                  <c:v>17</c:v>
                </c:pt>
                <c:pt idx="1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14-4DDE-9E47-8065B40ED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0495936"/>
        <c:axId val="1"/>
      </c:barChart>
      <c:catAx>
        <c:axId val="176049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604959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17/10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4'!$U$3:$W$3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6-4D0F-B7F2-499565CD2CD3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18/10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4'!$U$4:$W$4</c:f>
              <c:numCache>
                <c:formatCode>General</c:formatCode>
                <c:ptCount val="3"/>
                <c:pt idx="0">
                  <c:v>7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06-4D0F-B7F2-499565CD2CD3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19/10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4'!$U$5:$W$5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06-4D0F-B7F2-499565CD2CD3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20/10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4'!$U$6:$W$6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06-4D0F-B7F2-499565CD2CD3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21/10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4'!$U$7:$W$7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06-4D0F-B7F2-499565CD2CD3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22/10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06-4D0F-B7F2-499565CD2CD3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LDomingo
23/10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806-4D0F-B7F2-499565CD2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5734416"/>
        <c:axId val="1"/>
      </c:barChart>
      <c:catAx>
        <c:axId val="161573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573441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4'!$C$17:$C$21</c:f>
              <c:numCache>
                <c:formatCode>General</c:formatCode>
                <c:ptCount val="5"/>
                <c:pt idx="0">
                  <c:v>182</c:v>
                </c:pt>
                <c:pt idx="1">
                  <c:v>34</c:v>
                </c:pt>
                <c:pt idx="2">
                  <c:v>400</c:v>
                </c:pt>
                <c:pt idx="3">
                  <c:v>819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4-46B0-97D8-CA3A992DE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5744816"/>
        <c:axId val="1"/>
      </c:barChart>
      <c:catAx>
        <c:axId val="16157448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57448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17 al 23 de octubre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819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43D5728-5856-45AC-AEAD-FBE2ACC7D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40586"/>
              </p:ext>
            </p:extLst>
          </p:nvPr>
        </p:nvGraphicFramePr>
        <p:xfrm>
          <a:off x="2182761" y="3062567"/>
          <a:ext cx="20302232" cy="9562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41DCDEA8-4A28-4E77-9521-FDF35E94A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608546"/>
              </p:ext>
            </p:extLst>
          </p:nvPr>
        </p:nvGraphicFramePr>
        <p:xfrm>
          <a:off x="1710813" y="2861188"/>
          <a:ext cx="20774180" cy="9674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42B6478-B86E-4883-B129-D7BA512B0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401857"/>
              </p:ext>
            </p:extLst>
          </p:nvPr>
        </p:nvGraphicFramePr>
        <p:xfrm>
          <a:off x="1651819" y="2861187"/>
          <a:ext cx="20833174" cy="9586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42033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17 al 23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79808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17 al 23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27481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17 al 23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55979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02282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17 al 23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819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53670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17 al 23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17 al 23 de octubre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1,479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182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34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400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819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22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65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182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66FC03CB-FA24-411E-AAA8-E16E4E57A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555113"/>
              </p:ext>
            </p:extLst>
          </p:nvPr>
        </p:nvGraphicFramePr>
        <p:xfrm>
          <a:off x="2566219" y="3156155"/>
          <a:ext cx="19918773" cy="873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34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34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E45591D1-A755-4084-9427-4FD924727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65050"/>
              </p:ext>
            </p:extLst>
          </p:nvPr>
        </p:nvGraphicFramePr>
        <p:xfrm>
          <a:off x="2507225" y="3097161"/>
          <a:ext cx="19977767" cy="9072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41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116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ABC3AFC9-A1C6-4511-8F49-29EC726B0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841260"/>
              </p:ext>
            </p:extLst>
          </p:nvPr>
        </p:nvGraphicFramePr>
        <p:xfrm>
          <a:off x="1592825" y="3008671"/>
          <a:ext cx="20892167" cy="9379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168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651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819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7758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419</cp:revision>
  <dcterms:modified xsi:type="dcterms:W3CDTF">2022-12-17T10:53:49Z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