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05%20AL%2011%20DE%20SEPT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05%20AL%2011%20DE%20SEPT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05%20AL%2011%20DE%20SEPT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05%20AL%2011%20DE%20SEPT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05%20AL%2011%20DE%20SEPT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05%20AL%2011%20DE%20SEPT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05/09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12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4-48E3-9D99-E02FDDA7EA3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06/09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15</c:v>
                </c:pt>
                <c:pt idx="3">
                  <c:v>16</c:v>
                </c:pt>
                <c:pt idx="4">
                  <c:v>5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44-48E3-9D99-E02FDDA7EA3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07/09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18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44-48E3-9D99-E02FDDA7EA3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08/09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44-48E3-9D99-E02FDDA7EA3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09/09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24</c:v>
                </c:pt>
                <c:pt idx="3">
                  <c:v>11</c:v>
                </c:pt>
                <c:pt idx="4">
                  <c:v>5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44-48E3-9D99-E02FDDA7EA3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10/09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44-48E3-9D99-E02FDDA7EA3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11/09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44-48E3-9D99-E02FDDA7E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19951"/>
        <c:axId val="1"/>
      </c:barChart>
      <c:catAx>
        <c:axId val="105401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54019951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05/09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8-42C6-B932-C10F3D710246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06/09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28-42C6-B932-C10F3D710246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07/09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28-42C6-B932-C10F3D710246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08/09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28-42C6-B932-C10F3D710246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09/09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28-42C6-B932-C10F3D710246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10/09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28-42C6-B932-C10F3D710246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11/09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28-42C6-B932-C10F3D710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739855"/>
        <c:axId val="1"/>
      </c:barChart>
      <c:catAx>
        <c:axId val="144273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4273985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05/09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8</c:v>
                </c:pt>
                <c:pt idx="1">
                  <c:v>0</c:v>
                </c:pt>
                <c:pt idx="2">
                  <c:v>9</c:v>
                </c:pt>
                <c:pt idx="3">
                  <c:v>27</c:v>
                </c:pt>
                <c:pt idx="4">
                  <c:v>9</c:v>
                </c:pt>
                <c:pt idx="5">
                  <c:v>3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E9-49D3-81D7-1E1FF74A6AA7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06/09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17</c:v>
                </c:pt>
                <c:pt idx="4">
                  <c:v>11</c:v>
                </c:pt>
                <c:pt idx="5">
                  <c:v>4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E9-49D3-81D7-1E1FF74A6AA7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07/09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21</c:v>
                </c:pt>
                <c:pt idx="3">
                  <c:v>25</c:v>
                </c:pt>
                <c:pt idx="4">
                  <c:v>10</c:v>
                </c:pt>
                <c:pt idx="5">
                  <c:v>2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E9-49D3-81D7-1E1FF74A6AA7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08/09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13</c:v>
                </c:pt>
                <c:pt idx="1">
                  <c:v>0</c:v>
                </c:pt>
                <c:pt idx="2">
                  <c:v>16</c:v>
                </c:pt>
                <c:pt idx="3">
                  <c:v>31</c:v>
                </c:pt>
                <c:pt idx="4">
                  <c:v>10</c:v>
                </c:pt>
                <c:pt idx="5">
                  <c:v>5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E9-49D3-81D7-1E1FF74A6AA7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09/09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13</c:v>
                </c:pt>
                <c:pt idx="3">
                  <c:v>19</c:v>
                </c:pt>
                <c:pt idx="4">
                  <c:v>8</c:v>
                </c:pt>
                <c:pt idx="5">
                  <c:v>3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E9-49D3-81D7-1E1FF74A6AA7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10/09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E9-49D3-81D7-1E1FF74A6AA7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11/09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E9-49D3-81D7-1E1FF74A6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730655"/>
        <c:axId val="1"/>
      </c:barChart>
      <c:catAx>
        <c:axId val="144273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4273065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05/09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37</c:v>
                </c:pt>
                <c:pt idx="1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0-47F0-A2D7-2C9D19E448EE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06/09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15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0-47F0-A2D7-2C9D19E448EE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07/09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25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0-47F0-A2D7-2C9D19E448EE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08/09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31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0-47F0-A2D7-2C9D19E448EE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09/09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20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0-47F0-A2D7-2C9D19E448EE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10/09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37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0-47F0-A2D7-2C9D19E448EE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11/09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23</c:v>
                </c:pt>
                <c:pt idx="1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0-47F0-A2D7-2C9D19E44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739055"/>
        <c:axId val="1"/>
      </c:barChart>
      <c:catAx>
        <c:axId val="144273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4273905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05/09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6-48BA-904D-C2A5F5145FCA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06/09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8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6-48BA-904D-C2A5F5145FCA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07/09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6</c:v>
                </c:pt>
                <c:pt idx="1">
                  <c:v>15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E6-48BA-904D-C2A5F5145FCA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08/09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E6-48BA-904D-C2A5F5145FCA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09/09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E6-48BA-904D-C2A5F5145FCA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10/09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E6-48BA-904D-C2A5F5145FCA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11/09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E6-48BA-904D-C2A5F5145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736655"/>
        <c:axId val="1"/>
      </c:barChart>
      <c:catAx>
        <c:axId val="144273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42736655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208</c:v>
                </c:pt>
                <c:pt idx="1">
                  <c:v>35</c:v>
                </c:pt>
                <c:pt idx="2">
                  <c:v>417</c:v>
                </c:pt>
                <c:pt idx="3">
                  <c:v>754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A-45DD-8C5B-EE1FAF5A4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2739455"/>
        <c:axId val="1"/>
      </c:barChart>
      <c:catAx>
        <c:axId val="144273945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42739455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05 al 11 de septiembre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754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B1725E6-BC04-4B5E-8F22-B8077C3A4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92976"/>
              </p:ext>
            </p:extLst>
          </p:nvPr>
        </p:nvGraphicFramePr>
        <p:xfrm>
          <a:off x="1711504" y="2477831"/>
          <a:ext cx="20960992" cy="1020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F9AF314-FFAE-4331-8921-DDAC202AA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148425"/>
              </p:ext>
            </p:extLst>
          </p:nvPr>
        </p:nvGraphicFramePr>
        <p:xfrm>
          <a:off x="1923276" y="2429471"/>
          <a:ext cx="20537449" cy="10515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CFFC917-4D94-447D-94F4-A5A37FA8A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50535"/>
              </p:ext>
            </p:extLst>
          </p:nvPr>
        </p:nvGraphicFramePr>
        <p:xfrm>
          <a:off x="2356339" y="2475947"/>
          <a:ext cx="19671323" cy="10302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7825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05 al 11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6777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05 al 11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32127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05 al 11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417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4219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05 al 11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754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1432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05 al 11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05 al 11 de septiembre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1,462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208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35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417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754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48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208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E7893E6-0677-4345-B4CE-B6E02CF24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96989"/>
              </p:ext>
            </p:extLst>
          </p:nvPr>
        </p:nvGraphicFramePr>
        <p:xfrm>
          <a:off x="1683367" y="2383860"/>
          <a:ext cx="21017266" cy="1039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35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6DFD2A1E-5FE2-42C7-BAFA-286C06824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950448"/>
              </p:ext>
            </p:extLst>
          </p:nvPr>
        </p:nvGraphicFramePr>
        <p:xfrm>
          <a:off x="1512211" y="2383859"/>
          <a:ext cx="21359578" cy="10300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119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69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417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2FBFEDC7-A65C-4879-AD69-8FFB7C6EB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969910"/>
              </p:ext>
            </p:extLst>
          </p:nvPr>
        </p:nvGraphicFramePr>
        <p:xfrm>
          <a:off x="1782599" y="2383860"/>
          <a:ext cx="20818803" cy="1030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188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566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754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7474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393</cp:revision>
  <dcterms:modified xsi:type="dcterms:W3CDTF">2022-09-13T21:35:43Z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