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SEPTIEMBRE\Reporte%20diario%2012%20AL%2018%20DE%20SEPTIEMB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SEPTIEMBRE\Reporte%20diario%2012%20AL%2018%20DE%20SEPTIEMB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SEPTIEMBRE\Reporte%20diario%2012%20AL%2018%20DE%20SEPTIEMB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SEPTIEMBRE\Reporte%20diario%2012%20AL%2018%20DE%20SEPTIEMBR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SEPTIEMBRE\Reporte%20diario%2012%20AL%2018%20DE%20SEPTIEMBR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FER\REPORTES%20ATENCI&#211;N\2022\SEPTIEMBRE\Reporte%20diario%2012%20AL%2018%20DE%20SEPTIEMB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12/09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20</c:v>
                </c:pt>
                <c:pt idx="3">
                  <c:v>24</c:v>
                </c:pt>
                <c:pt idx="4">
                  <c:v>6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4-4FCE-A7F1-B0F426C7CC7B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13/09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18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4-4FCE-A7F1-B0F426C7CC7B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14/09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15</c:v>
                </c:pt>
                <c:pt idx="3">
                  <c:v>5</c:v>
                </c:pt>
                <c:pt idx="4">
                  <c:v>6</c:v>
                </c:pt>
                <c:pt idx="5">
                  <c:v>0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4-4FCE-A7F1-B0F426C7CC7B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15/09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4-4FCE-A7F1-B0F426C7CC7B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16/09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24-4FCE-A7F1-B0F426C7CC7B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17/09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24-4FCE-A7F1-B0F426C7CC7B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18/09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924-4FCE-A7F1-B0F426C7C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1476800"/>
        <c:axId val="1"/>
      </c:barChart>
      <c:catAx>
        <c:axId val="126147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6147680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12/09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A-446D-AC83-5AC019B1F05C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13/09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2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BA-446D-AC83-5AC019B1F05C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14/09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BA-446D-AC83-5AC019B1F05C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15/09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BA-446D-AC83-5AC019B1F05C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16/09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BA-446D-AC83-5AC019B1F05C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17/09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BA-446D-AC83-5AC019B1F05C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18/09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BA-446D-AC83-5AC019B1F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5049504"/>
        <c:axId val="1"/>
      </c:barChart>
      <c:catAx>
        <c:axId val="124504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4504950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12/09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11</c:v>
                </c:pt>
                <c:pt idx="1">
                  <c:v>0</c:v>
                </c:pt>
                <c:pt idx="2">
                  <c:v>14</c:v>
                </c:pt>
                <c:pt idx="3">
                  <c:v>19</c:v>
                </c:pt>
                <c:pt idx="4">
                  <c:v>8</c:v>
                </c:pt>
                <c:pt idx="5">
                  <c:v>4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5B-48C1-A4A6-22750C5D16BD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13/09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11</c:v>
                </c:pt>
                <c:pt idx="1">
                  <c:v>0</c:v>
                </c:pt>
                <c:pt idx="2">
                  <c:v>15</c:v>
                </c:pt>
                <c:pt idx="3">
                  <c:v>31</c:v>
                </c:pt>
                <c:pt idx="4">
                  <c:v>12</c:v>
                </c:pt>
                <c:pt idx="5">
                  <c:v>4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5B-48C1-A4A6-22750C5D16BD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14/09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9</c:v>
                </c:pt>
                <c:pt idx="1">
                  <c:v>0</c:v>
                </c:pt>
                <c:pt idx="2">
                  <c:v>7</c:v>
                </c:pt>
                <c:pt idx="3">
                  <c:v>22</c:v>
                </c:pt>
                <c:pt idx="4">
                  <c:v>7</c:v>
                </c:pt>
                <c:pt idx="5">
                  <c:v>4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5B-48C1-A4A6-22750C5D16BD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15/09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12</c:v>
                </c:pt>
                <c:pt idx="3">
                  <c:v>13</c:v>
                </c:pt>
                <c:pt idx="4">
                  <c:v>5</c:v>
                </c:pt>
                <c:pt idx="5">
                  <c:v>0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5B-48C1-A4A6-22750C5D16BD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16/09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5B-48C1-A4A6-22750C5D16BD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17/09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25B-48C1-A4A6-22750C5D16BD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18/09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25B-48C1-A4A6-22750C5D1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971392"/>
        <c:axId val="1"/>
      </c:barChart>
      <c:catAx>
        <c:axId val="133397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33397139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12/09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35</c:v>
                </c:pt>
                <c:pt idx="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A4-4A4C-99B0-BB91141A478B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13/09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22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A4-4A4C-99B0-BB91141A478B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14/09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15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A4-4A4C-99B0-BB91141A478B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15/09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27</c:v>
                </c:pt>
                <c:pt idx="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A4-4A4C-99B0-BB91141A478B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16/09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16</c:v>
                </c:pt>
                <c:pt idx="1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A4-4A4C-99B0-BB91141A478B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17/09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38</c:v>
                </c:pt>
                <c:pt idx="1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CA4-4A4C-99B0-BB91141A478B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18/09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19</c:v>
                </c:pt>
                <c:pt idx="1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A4-4A4C-99B0-BB91141A4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5053504"/>
        <c:axId val="1"/>
      </c:barChart>
      <c:catAx>
        <c:axId val="124505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4505350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12/09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6E-446D-A873-150CF20CD101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13/09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6E-446D-A873-150CF20CD101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14/09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6E-446D-A873-150CF20CD101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15/09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16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6E-446D-A873-150CF20CD101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16/09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6E-446D-A873-150CF20CD101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17/09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16E-446D-A873-150CF20CD101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18/09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16E-446D-A873-150CF20CD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5053904"/>
        <c:axId val="1"/>
      </c:barChart>
      <c:catAx>
        <c:axId val="124505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4505390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158</c:v>
                </c:pt>
                <c:pt idx="1">
                  <c:v>24</c:v>
                </c:pt>
                <c:pt idx="2">
                  <c:v>297</c:v>
                </c:pt>
                <c:pt idx="3">
                  <c:v>829</c:v>
                </c:pt>
                <c:pt idx="4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80-4F84-958B-6EEC4A4AD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55827648"/>
        <c:axId val="1"/>
      </c:barChart>
      <c:catAx>
        <c:axId val="12558276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2558276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12 al 18 de septiembre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829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EA7700FC-81E4-492F-958D-265AFBC26E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148732"/>
              </p:ext>
            </p:extLst>
          </p:nvPr>
        </p:nvGraphicFramePr>
        <p:xfrm>
          <a:off x="1172309" y="2743200"/>
          <a:ext cx="22039383" cy="10175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30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DDB63C3A-87B2-46D9-9B97-6838C0CA7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123369"/>
              </p:ext>
            </p:extLst>
          </p:nvPr>
        </p:nvGraphicFramePr>
        <p:xfrm>
          <a:off x="1324708" y="3118338"/>
          <a:ext cx="21734585" cy="9401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BF390E6-720C-46E8-838E-1E655093FA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078281"/>
              </p:ext>
            </p:extLst>
          </p:nvPr>
        </p:nvGraphicFramePr>
        <p:xfrm>
          <a:off x="1078523" y="3399693"/>
          <a:ext cx="22226954" cy="944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60604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12 al 18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8305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12 al 18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33866"/>
              </p:ext>
            </p:extLst>
          </p:nvPr>
        </p:nvGraphicFramePr>
        <p:xfrm>
          <a:off x="1617785" y="2879260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12 al 18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297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06787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12 al 18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94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829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01378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12 al 18 de septiembre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41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12 al 18 de septiembre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1,349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158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24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297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829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41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158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63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39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158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254CAE4-ADC3-4F8B-BC54-C442A9CF71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637879"/>
              </p:ext>
            </p:extLst>
          </p:nvPr>
        </p:nvGraphicFramePr>
        <p:xfrm>
          <a:off x="1724741" y="2406078"/>
          <a:ext cx="20934519" cy="1069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24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5FA0740-BB3E-4846-95FE-290ACD467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107491"/>
              </p:ext>
            </p:extLst>
          </p:nvPr>
        </p:nvGraphicFramePr>
        <p:xfrm>
          <a:off x="1559104" y="2477831"/>
          <a:ext cx="21265793" cy="10624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297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37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32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85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48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297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52C6974D-D8C0-42AE-ACDB-72EC07E2C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703011"/>
              </p:ext>
            </p:extLst>
          </p:nvPr>
        </p:nvGraphicFramePr>
        <p:xfrm>
          <a:off x="1630199" y="2719754"/>
          <a:ext cx="21123603" cy="10034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172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657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829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7511</TotalTime>
  <Words>1403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398</cp:revision>
  <dcterms:modified xsi:type="dcterms:W3CDTF">2022-10-13T22:15:19Z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