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SKTOP-001\Downloads\Reporte%20diario%2012%20AL%2018%20DE%20SEPT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SKTOP-001\Downloads\Reporte%20diario%2012%20AL%2018%20DE%20SEPT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SKTOP-001\Downloads\Reporte%20diario%2012%20AL%2018%20DE%20SEPT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SKTOP-001\Downloads\Reporte%20diario%2012%20AL%2018%20DE%20SEPT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SKTOP-001\Downloads\Reporte%20diario%2012%20AL%2018%20DE%20SEPT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SKTOP-001\Downloads\Reporte%20diario%2012%20AL%2018%20DE%20SEPT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19/09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25</c:v>
                </c:pt>
                <c:pt idx="3">
                  <c:v>13</c:v>
                </c:pt>
                <c:pt idx="4">
                  <c:v>5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F-4FA8-A29A-3105903C70D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20/09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6</c:v>
                </c:pt>
                <c:pt idx="1">
                  <c:v>1</c:v>
                </c:pt>
                <c:pt idx="2">
                  <c:v>21</c:v>
                </c:pt>
                <c:pt idx="3">
                  <c:v>4</c:v>
                </c:pt>
                <c:pt idx="4">
                  <c:v>5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F-4FA8-A29A-3105903C70D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21/09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15</c:v>
                </c:pt>
                <c:pt idx="3">
                  <c:v>21</c:v>
                </c:pt>
                <c:pt idx="4">
                  <c:v>2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5F-4FA8-A29A-3105903C70D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22/09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14</c:v>
                </c:pt>
                <c:pt idx="3">
                  <c:v>10</c:v>
                </c:pt>
                <c:pt idx="4">
                  <c:v>5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5F-4FA8-A29A-3105903C70D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23/09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17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5F-4FA8-A29A-3105903C70D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24/09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5F-4FA8-A29A-3105903C70D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25/09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5F-4FA8-A29A-3105903C7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309167"/>
        <c:axId val="1"/>
      </c:barChart>
      <c:catAx>
        <c:axId val="167330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7330916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19/09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F-47CB-B307-37C19B7854C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20/09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F-47CB-B307-37C19B7854C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21/09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F-47CB-B307-37C19B7854C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22/09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9F-47CB-B307-37C19B7854C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23/09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9F-47CB-B307-37C19B7854C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24/09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9F-47CB-B307-37C19B7854C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25/09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9F-47CB-B307-37C19B78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312911"/>
        <c:axId val="1"/>
      </c:barChart>
      <c:catAx>
        <c:axId val="167331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7331291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19/09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20</c:v>
                </c:pt>
                <c:pt idx="3">
                  <c:v>18</c:v>
                </c:pt>
                <c:pt idx="4">
                  <c:v>11</c:v>
                </c:pt>
                <c:pt idx="5">
                  <c:v>1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1-429D-B524-B1DB1F3B3DF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20/09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13</c:v>
                </c:pt>
                <c:pt idx="3">
                  <c:v>26</c:v>
                </c:pt>
                <c:pt idx="4">
                  <c:v>22</c:v>
                </c:pt>
                <c:pt idx="5">
                  <c:v>0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11-429D-B524-B1DB1F3B3DF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21/09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13</c:v>
                </c:pt>
                <c:pt idx="3">
                  <c:v>23</c:v>
                </c:pt>
                <c:pt idx="4">
                  <c:v>8</c:v>
                </c:pt>
                <c:pt idx="5">
                  <c:v>3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11-429D-B524-B1DB1F3B3DF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22/09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13</c:v>
                </c:pt>
                <c:pt idx="3">
                  <c:v>31</c:v>
                </c:pt>
                <c:pt idx="4">
                  <c:v>10</c:v>
                </c:pt>
                <c:pt idx="5">
                  <c:v>7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11-429D-B524-B1DB1F3B3DF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23/09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16</c:v>
                </c:pt>
                <c:pt idx="3">
                  <c:v>23</c:v>
                </c:pt>
                <c:pt idx="4">
                  <c:v>8</c:v>
                </c:pt>
                <c:pt idx="5">
                  <c:v>2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11-429D-B524-B1DB1F3B3DF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24/09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11-429D-B524-B1DB1F3B3DF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25/09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11-429D-B524-B1DB1F3B3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311247"/>
        <c:axId val="1"/>
      </c:barChart>
      <c:catAx>
        <c:axId val="167331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7331124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19/09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15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6-4BAD-8787-D7909CE48A4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20/09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22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6-4BAD-8787-D7909CE48A4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21/09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21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6-4BAD-8787-D7909CE48A4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22/09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38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16-4BAD-8787-D7909CE48A4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23/09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29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16-4BAD-8787-D7909CE48A4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24/09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20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16-4BAD-8787-D7909CE48A4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25/09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27</c:v>
                </c:pt>
                <c:pt idx="1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16-4BAD-8787-D7909CE48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308751"/>
        <c:axId val="1"/>
      </c:barChart>
      <c:catAx>
        <c:axId val="167330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7330875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19/09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4</c:v>
                </c:pt>
                <c:pt idx="1">
                  <c:v>16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4-474F-A899-FFCD264C42C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20/09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54-474F-A899-FFCD264C42C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21/09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54-474F-A899-FFCD264C42C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22/09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54-474F-A899-FFCD264C42C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23/09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54-474F-A899-FFCD264C42C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24/09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154-474F-A899-FFCD264C42C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25/09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54-474F-A899-FFCD264C4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306671"/>
        <c:axId val="1"/>
      </c:barChart>
      <c:catAx>
        <c:axId val="167330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7330667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234</c:v>
                </c:pt>
                <c:pt idx="1">
                  <c:v>37</c:v>
                </c:pt>
                <c:pt idx="2">
                  <c:v>436</c:v>
                </c:pt>
                <c:pt idx="3">
                  <c:v>727</c:v>
                </c:pt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48-4502-B58B-1E4930669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7476159"/>
        <c:axId val="1"/>
      </c:barChart>
      <c:catAx>
        <c:axId val="127747615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77476159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</a:t>
            </a:r>
            <a:r>
              <a:rPr lang="es-MX" altLang="es-MX" sz="4000" b="1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del  19 al 25 </a:t>
            </a: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de septiembre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727</a:t>
            </a: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308312"/>
              </p:ext>
            </p:extLst>
          </p:nvPr>
        </p:nvGraphicFramePr>
        <p:xfrm>
          <a:off x="794657" y="2477831"/>
          <a:ext cx="22794686" cy="1048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006631"/>
              </p:ext>
            </p:extLst>
          </p:nvPr>
        </p:nvGraphicFramePr>
        <p:xfrm>
          <a:off x="810986" y="2540540"/>
          <a:ext cx="22762028" cy="1045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09369"/>
              </p:ext>
            </p:extLst>
          </p:nvPr>
        </p:nvGraphicFramePr>
        <p:xfrm>
          <a:off x="928255" y="2881745"/>
          <a:ext cx="22527491" cy="10280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45404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19 al 25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95259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19 al 25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375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19 al 25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436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92408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19 al 25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727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70153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19 al 25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59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19 al 25 de septiembre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1,493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234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37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436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727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59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4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50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234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021939"/>
              </p:ext>
            </p:extLst>
          </p:nvPr>
        </p:nvGraphicFramePr>
        <p:xfrm>
          <a:off x="696686" y="2710543"/>
          <a:ext cx="22990628" cy="10352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</a:t>
            </a: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356545"/>
              </p:ext>
            </p:extLst>
          </p:nvPr>
        </p:nvGraphicFramePr>
        <p:xfrm>
          <a:off x="729343" y="2710543"/>
          <a:ext cx="22925315" cy="1038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436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121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436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908244"/>
              </p:ext>
            </p:extLst>
          </p:nvPr>
        </p:nvGraphicFramePr>
        <p:xfrm>
          <a:off x="696686" y="2677886"/>
          <a:ext cx="22990629" cy="1025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555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727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8870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416</cp:revision>
  <dcterms:modified xsi:type="dcterms:W3CDTF">2022-10-19T17:35:31Z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